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6" r:id="rId7"/>
    <p:sldId id="260" r:id="rId8"/>
    <p:sldId id="265" r:id="rId9"/>
    <p:sldId id="262" r:id="rId10"/>
    <p:sldId id="269" r:id="rId11"/>
    <p:sldId id="263" r:id="rId12"/>
    <p:sldId id="270" r:id="rId13"/>
    <p:sldId id="264" r:id="rId14"/>
    <p:sldId id="26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99BAA-C895-4010-ADF5-4A7B5BEFE685}" v="37" dt="2024-02-03T13:28:00.5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70" d="100"/>
          <a:sy n="70" d="100"/>
        </p:scale>
        <p:origin x="891" y="44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vy Ydv" userId="2c92abb677beb1dd" providerId="LiveId" clId="{5A599BAA-C895-4010-ADF5-4A7B5BEFE685}"/>
    <pc:docChg chg="undo redo custSel addSld delSld modSld sldOrd">
      <pc:chgData name="Jaivy Ydv" userId="2c92abb677beb1dd" providerId="LiveId" clId="{5A599BAA-C895-4010-ADF5-4A7B5BEFE685}" dt="2024-02-03T13:56:14.924" v="1412" actId="20577"/>
      <pc:docMkLst>
        <pc:docMk/>
      </pc:docMkLst>
      <pc:sldChg chg="modSp mod">
        <pc:chgData name="Jaivy Ydv" userId="2c92abb677beb1dd" providerId="LiveId" clId="{5A599BAA-C895-4010-ADF5-4A7B5BEFE685}" dt="2024-01-31T07:12:45.119" v="8" actId="207"/>
        <pc:sldMkLst>
          <pc:docMk/>
          <pc:sldMk cId="197845753" sldId="256"/>
        </pc:sldMkLst>
        <pc:spChg chg="mod">
          <ac:chgData name="Jaivy Ydv" userId="2c92abb677beb1dd" providerId="LiveId" clId="{5A599BAA-C895-4010-ADF5-4A7B5BEFE685}" dt="2024-01-31T07:12:45.119" v="8" actId="207"/>
          <ac:spMkLst>
            <pc:docMk/>
            <pc:sldMk cId="197845753" sldId="256"/>
            <ac:spMk id="5" creationId="{961B3BEE-24DD-0CCE-23AD-EDBC6C7C6572}"/>
          </ac:spMkLst>
        </pc:spChg>
      </pc:sldChg>
      <pc:sldChg chg="addSp modSp mod">
        <pc:chgData name="Jaivy Ydv" userId="2c92abb677beb1dd" providerId="LiveId" clId="{5A599BAA-C895-4010-ADF5-4A7B5BEFE685}" dt="2024-01-31T07:33:55.919" v="19" actId="123"/>
        <pc:sldMkLst>
          <pc:docMk/>
          <pc:sldMk cId="3307313218" sldId="257"/>
        </pc:sldMkLst>
        <pc:spChg chg="mod">
          <ac:chgData name="Jaivy Ydv" userId="2c92abb677beb1dd" providerId="LiveId" clId="{5A599BAA-C895-4010-ADF5-4A7B5BEFE685}" dt="2024-01-31T07:33:43.402" v="17" actId="255"/>
          <ac:spMkLst>
            <pc:docMk/>
            <pc:sldMk cId="3307313218" sldId="257"/>
            <ac:spMk id="3" creationId="{058468B8-2BF4-03B6-7F3F-9440963E2552}"/>
          </ac:spMkLst>
        </pc:spChg>
        <pc:spChg chg="add mod">
          <ac:chgData name="Jaivy Ydv" userId="2c92abb677beb1dd" providerId="LiveId" clId="{5A599BAA-C895-4010-ADF5-4A7B5BEFE685}" dt="2024-01-31T07:33:55.919" v="19" actId="123"/>
          <ac:spMkLst>
            <pc:docMk/>
            <pc:sldMk cId="3307313218" sldId="257"/>
            <ac:spMk id="4" creationId="{73EE5E17-CEE8-C176-D270-490E8892FDCA}"/>
          </ac:spMkLst>
        </pc:spChg>
      </pc:sldChg>
      <pc:sldChg chg="addSp modSp mod">
        <pc:chgData name="Jaivy Ydv" userId="2c92abb677beb1dd" providerId="LiveId" clId="{5A599BAA-C895-4010-ADF5-4A7B5BEFE685}" dt="2024-01-31T07:52:35.032" v="49" actId="123"/>
        <pc:sldMkLst>
          <pc:docMk/>
          <pc:sldMk cId="2778132758" sldId="258"/>
        </pc:sldMkLst>
        <pc:spChg chg="mod">
          <ac:chgData name="Jaivy Ydv" userId="2c92abb677beb1dd" providerId="LiveId" clId="{5A599BAA-C895-4010-ADF5-4A7B5BEFE685}" dt="2024-01-31T07:51:37.215" v="44" actId="1076"/>
          <ac:spMkLst>
            <pc:docMk/>
            <pc:sldMk cId="2778132758" sldId="258"/>
            <ac:spMk id="3" creationId="{E501E68A-D70E-2DBF-AE77-459DF5790508}"/>
          </ac:spMkLst>
        </pc:spChg>
        <pc:spChg chg="add mod">
          <ac:chgData name="Jaivy Ydv" userId="2c92abb677beb1dd" providerId="LiveId" clId="{5A599BAA-C895-4010-ADF5-4A7B5BEFE685}" dt="2024-01-31T07:52:35.032" v="49" actId="123"/>
          <ac:spMkLst>
            <pc:docMk/>
            <pc:sldMk cId="2778132758" sldId="258"/>
            <ac:spMk id="4" creationId="{C889A2A4-DB7D-729E-FC9F-39294C872C38}"/>
          </ac:spMkLst>
        </pc:spChg>
      </pc:sldChg>
      <pc:sldChg chg="addSp modSp mod ord">
        <pc:chgData name="Jaivy Ydv" userId="2c92abb677beb1dd" providerId="LiveId" clId="{5A599BAA-C895-4010-ADF5-4A7B5BEFE685}" dt="2024-02-01T08:14:46.615" v="316" actId="1076"/>
        <pc:sldMkLst>
          <pc:docMk/>
          <pc:sldMk cId="2981671652" sldId="259"/>
        </pc:sldMkLst>
        <pc:spChg chg="add mod">
          <ac:chgData name="Jaivy Ydv" userId="2c92abb677beb1dd" providerId="LiveId" clId="{5A599BAA-C895-4010-ADF5-4A7B5BEFE685}" dt="2024-01-31T07:54:49.401" v="72" actId="122"/>
          <ac:spMkLst>
            <pc:docMk/>
            <pc:sldMk cId="2981671652" sldId="259"/>
            <ac:spMk id="2" creationId="{3579AE0A-9064-BFF7-FE17-00261EFA6520}"/>
          </ac:spMkLst>
        </pc:spChg>
        <pc:spChg chg="add mod">
          <ac:chgData name="Jaivy Ydv" userId="2c92abb677beb1dd" providerId="LiveId" clId="{5A599BAA-C895-4010-ADF5-4A7B5BEFE685}" dt="2024-02-01T08:14:46.615" v="316" actId="1076"/>
          <ac:spMkLst>
            <pc:docMk/>
            <pc:sldMk cId="2981671652" sldId="259"/>
            <ac:spMk id="3" creationId="{41087BEF-8B4F-CB3B-15AF-B548D0360898}"/>
          </ac:spMkLst>
        </pc:spChg>
      </pc:sldChg>
      <pc:sldChg chg="addSp modSp mod">
        <pc:chgData name="Jaivy Ydv" userId="2c92abb677beb1dd" providerId="LiveId" clId="{5A599BAA-C895-4010-ADF5-4A7B5BEFE685}" dt="2024-02-03T13:56:14.924" v="1412" actId="20577"/>
        <pc:sldMkLst>
          <pc:docMk/>
          <pc:sldMk cId="1036709786" sldId="260"/>
        </pc:sldMkLst>
        <pc:spChg chg="add mod">
          <ac:chgData name="Jaivy Ydv" userId="2c92abb677beb1dd" providerId="LiveId" clId="{5A599BAA-C895-4010-ADF5-4A7B5BEFE685}" dt="2024-01-31T09:41:41.648" v="226" actId="1076"/>
          <ac:spMkLst>
            <pc:docMk/>
            <pc:sldMk cId="1036709786" sldId="260"/>
            <ac:spMk id="2" creationId="{528EF64C-8532-4C70-38FC-FD63E56CE5C9}"/>
          </ac:spMkLst>
        </pc:spChg>
        <pc:spChg chg="add mod">
          <ac:chgData name="Jaivy Ydv" userId="2c92abb677beb1dd" providerId="LiveId" clId="{5A599BAA-C895-4010-ADF5-4A7B5BEFE685}" dt="2024-02-03T13:56:14.924" v="1412" actId="20577"/>
          <ac:spMkLst>
            <pc:docMk/>
            <pc:sldMk cId="1036709786" sldId="260"/>
            <ac:spMk id="7" creationId="{B8E35669-D3FF-F303-FA8E-817C8D2696AE}"/>
          </ac:spMkLst>
        </pc:spChg>
        <pc:picChg chg="add mod">
          <ac:chgData name="Jaivy Ydv" userId="2c92abb677beb1dd" providerId="LiveId" clId="{5A599BAA-C895-4010-ADF5-4A7B5BEFE685}" dt="2024-02-01T08:37:19.144" v="386" actId="14100"/>
          <ac:picMkLst>
            <pc:docMk/>
            <pc:sldMk cId="1036709786" sldId="260"/>
            <ac:picMk id="4" creationId="{52FE289E-1180-FD0B-1F8D-D48E74AA1302}"/>
          </ac:picMkLst>
        </pc:picChg>
        <pc:picChg chg="add mod">
          <ac:chgData name="Jaivy Ydv" userId="2c92abb677beb1dd" providerId="LiveId" clId="{5A599BAA-C895-4010-ADF5-4A7B5BEFE685}" dt="2024-02-01T08:37:22.467" v="387" actId="14100"/>
          <ac:picMkLst>
            <pc:docMk/>
            <pc:sldMk cId="1036709786" sldId="260"/>
            <ac:picMk id="6" creationId="{7C1F57DD-F8AF-26B6-F299-EC45CE7E38EC}"/>
          </ac:picMkLst>
        </pc:picChg>
      </pc:sldChg>
      <pc:sldChg chg="addSp delSp modSp mod ord">
        <pc:chgData name="Jaivy Ydv" userId="2c92abb677beb1dd" providerId="LiveId" clId="{5A599BAA-C895-4010-ADF5-4A7B5BEFE685}" dt="2024-02-03T13:27:35.673" v="1392" actId="1076"/>
        <pc:sldMkLst>
          <pc:docMk/>
          <pc:sldMk cId="2919656372" sldId="261"/>
        </pc:sldMkLst>
        <pc:spChg chg="add mod">
          <ac:chgData name="Jaivy Ydv" userId="2c92abb677beb1dd" providerId="LiveId" clId="{5A599BAA-C895-4010-ADF5-4A7B5BEFE685}" dt="2024-02-03T13:25:23.938" v="1379" actId="2711"/>
          <ac:spMkLst>
            <pc:docMk/>
            <pc:sldMk cId="2919656372" sldId="261"/>
            <ac:spMk id="2" creationId="{689ECFD0-515C-C24D-957E-CB8C627A851C}"/>
          </ac:spMkLst>
        </pc:spChg>
        <pc:spChg chg="add del mod">
          <ac:chgData name="Jaivy Ydv" userId="2c92abb677beb1dd" providerId="LiveId" clId="{5A599BAA-C895-4010-ADF5-4A7B5BEFE685}" dt="2024-02-03T13:26:46.584" v="1384" actId="478"/>
          <ac:spMkLst>
            <pc:docMk/>
            <pc:sldMk cId="2919656372" sldId="261"/>
            <ac:spMk id="3" creationId="{8396F37D-16B8-0178-BD47-E90BB17DEAB6}"/>
          </ac:spMkLst>
        </pc:spChg>
        <pc:spChg chg="add del mod">
          <ac:chgData name="Jaivy Ydv" userId="2c92abb677beb1dd" providerId="LiveId" clId="{5A599BAA-C895-4010-ADF5-4A7B5BEFE685}" dt="2024-02-03T13:10:58.673" v="1304" actId="478"/>
          <ac:spMkLst>
            <pc:docMk/>
            <pc:sldMk cId="2919656372" sldId="261"/>
            <ac:spMk id="4" creationId="{D870ABE1-4686-9B6A-9CE1-38EDD6B538DA}"/>
          </ac:spMkLst>
        </pc:spChg>
        <pc:spChg chg="add mod">
          <ac:chgData name="Jaivy Ydv" userId="2c92abb677beb1dd" providerId="LiveId" clId="{5A599BAA-C895-4010-ADF5-4A7B5BEFE685}" dt="2024-02-03T13:18:03.253" v="1345" actId="1076"/>
          <ac:spMkLst>
            <pc:docMk/>
            <pc:sldMk cId="2919656372" sldId="261"/>
            <ac:spMk id="5" creationId="{BE908670-EB2B-54BF-FD16-36548B85C053}"/>
          </ac:spMkLst>
        </pc:spChg>
        <pc:spChg chg="add mod">
          <ac:chgData name="Jaivy Ydv" userId="2c92abb677beb1dd" providerId="LiveId" clId="{5A599BAA-C895-4010-ADF5-4A7B5BEFE685}" dt="2024-02-03T13:25:16.160" v="1378" actId="1076"/>
          <ac:spMkLst>
            <pc:docMk/>
            <pc:sldMk cId="2919656372" sldId="261"/>
            <ac:spMk id="6" creationId="{552CDB2A-0EC6-B00D-3719-0188BAB11E18}"/>
          </ac:spMkLst>
        </pc:spChg>
        <pc:spChg chg="add mod">
          <ac:chgData name="Jaivy Ydv" userId="2c92abb677beb1dd" providerId="LiveId" clId="{5A599BAA-C895-4010-ADF5-4A7B5BEFE685}" dt="2024-02-03T13:27:35.673" v="1392" actId="1076"/>
          <ac:spMkLst>
            <pc:docMk/>
            <pc:sldMk cId="2919656372" sldId="261"/>
            <ac:spMk id="7" creationId="{2E185F3D-D5A6-76C9-8387-9AF59BFCE5DA}"/>
          </ac:spMkLst>
        </pc:spChg>
      </pc:sldChg>
      <pc:sldChg chg="addSp modSp">
        <pc:chgData name="Jaivy Ydv" userId="2c92abb677beb1dd" providerId="LiveId" clId="{5A599BAA-C895-4010-ADF5-4A7B5BEFE685}" dt="2024-01-31T07:11:45.342" v="1"/>
        <pc:sldMkLst>
          <pc:docMk/>
          <pc:sldMk cId="3111417362" sldId="262"/>
        </pc:sldMkLst>
        <pc:picChg chg="add mod">
          <ac:chgData name="Jaivy Ydv" userId="2c92abb677beb1dd" providerId="LiveId" clId="{5A599BAA-C895-4010-ADF5-4A7B5BEFE685}" dt="2024-01-31T07:11:45.342" v="1"/>
          <ac:picMkLst>
            <pc:docMk/>
            <pc:sldMk cId="3111417362" sldId="262"/>
            <ac:picMk id="2" creationId="{A4D8E38C-4741-11E3-6045-8ECA845A68E0}"/>
          </ac:picMkLst>
        </pc:picChg>
      </pc:sldChg>
      <pc:sldChg chg="addSp modSp mod ord">
        <pc:chgData name="Jaivy Ydv" userId="2c92abb677beb1dd" providerId="LiveId" clId="{5A599BAA-C895-4010-ADF5-4A7B5BEFE685}" dt="2024-02-03T13:07:52.664" v="1263"/>
        <pc:sldMkLst>
          <pc:docMk/>
          <pc:sldMk cId="1521061603" sldId="263"/>
        </pc:sldMkLst>
        <pc:spChg chg="add mod">
          <ac:chgData name="Jaivy Ydv" userId="2c92abb677beb1dd" providerId="LiveId" clId="{5A599BAA-C895-4010-ADF5-4A7B5BEFE685}" dt="2024-02-03T13:07:52.664" v="1263"/>
          <ac:spMkLst>
            <pc:docMk/>
            <pc:sldMk cId="1521061603" sldId="263"/>
            <ac:spMk id="2" creationId="{45380E79-43E1-7B00-59BB-A55A1C354474}"/>
          </ac:spMkLst>
        </pc:spChg>
        <pc:spChg chg="add mod">
          <ac:chgData name="Jaivy Ydv" userId="2c92abb677beb1dd" providerId="LiveId" clId="{5A599BAA-C895-4010-ADF5-4A7B5BEFE685}" dt="2024-02-03T12:26:58.241" v="1259" actId="1076"/>
          <ac:spMkLst>
            <pc:docMk/>
            <pc:sldMk cId="1521061603" sldId="263"/>
            <ac:spMk id="9" creationId="{59501E85-EF21-9A47-8375-B55C448685AC}"/>
          </ac:spMkLst>
        </pc:spChg>
        <pc:picChg chg="add mod">
          <ac:chgData name="Jaivy Ydv" userId="2c92abb677beb1dd" providerId="LiveId" clId="{5A599BAA-C895-4010-ADF5-4A7B5BEFE685}" dt="2024-02-03T11:29:20.942" v="756" actId="1076"/>
          <ac:picMkLst>
            <pc:docMk/>
            <pc:sldMk cId="1521061603" sldId="263"/>
            <ac:picMk id="4" creationId="{5E4CFB60-5185-E5D2-F21F-FE83F50F44FD}"/>
          </ac:picMkLst>
        </pc:picChg>
        <pc:picChg chg="add mod">
          <ac:chgData name="Jaivy Ydv" userId="2c92abb677beb1dd" providerId="LiveId" clId="{5A599BAA-C895-4010-ADF5-4A7B5BEFE685}" dt="2024-02-03T11:29:46.428" v="758" actId="1076"/>
          <ac:picMkLst>
            <pc:docMk/>
            <pc:sldMk cId="1521061603" sldId="263"/>
            <ac:picMk id="6" creationId="{ACF607C5-41AB-E556-16F8-48B49993A3AC}"/>
          </ac:picMkLst>
        </pc:picChg>
        <pc:picChg chg="add mod">
          <ac:chgData name="Jaivy Ydv" userId="2c92abb677beb1dd" providerId="LiveId" clId="{5A599BAA-C895-4010-ADF5-4A7B5BEFE685}" dt="2024-02-03T11:30:14.794" v="760" actId="1076"/>
          <ac:picMkLst>
            <pc:docMk/>
            <pc:sldMk cId="1521061603" sldId="263"/>
            <ac:picMk id="8" creationId="{D1A1767B-800D-6A32-E491-506799775032}"/>
          </ac:picMkLst>
        </pc:picChg>
      </pc:sldChg>
      <pc:sldChg chg="addSp delSp modSp mod ord">
        <pc:chgData name="Jaivy Ydv" userId="2c92abb677beb1dd" providerId="LiveId" clId="{5A599BAA-C895-4010-ADF5-4A7B5BEFE685}" dt="2024-01-31T09:50:42.669" v="268" actId="20577"/>
        <pc:sldMkLst>
          <pc:docMk/>
          <pc:sldMk cId="3624080191" sldId="264"/>
        </pc:sldMkLst>
        <pc:spChg chg="mod">
          <ac:chgData name="Jaivy Ydv" userId="2c92abb677beb1dd" providerId="LiveId" clId="{5A599BAA-C895-4010-ADF5-4A7B5BEFE685}" dt="2024-01-31T09:50:42.669" v="268" actId="20577"/>
          <ac:spMkLst>
            <pc:docMk/>
            <pc:sldMk cId="3624080191" sldId="264"/>
            <ac:spMk id="2" creationId="{A394137C-FFB0-7546-6184-92B082762450}"/>
          </ac:spMkLst>
        </pc:spChg>
        <pc:graphicFrameChg chg="del">
          <ac:chgData name="Jaivy Ydv" userId="2c92abb677beb1dd" providerId="LiveId" clId="{5A599BAA-C895-4010-ADF5-4A7B5BEFE685}" dt="2024-01-31T09:45:47.799" v="251" actId="478"/>
          <ac:graphicFrameMkLst>
            <pc:docMk/>
            <pc:sldMk cId="3624080191" sldId="264"/>
            <ac:graphicFrameMk id="5" creationId="{CEDE8D8B-4948-CDC8-A3F8-05AC820CA760}"/>
          </ac:graphicFrameMkLst>
        </pc:graphicFrameChg>
        <pc:picChg chg="add del mod">
          <ac:chgData name="Jaivy Ydv" userId="2c92abb677beb1dd" providerId="LiveId" clId="{5A599BAA-C895-4010-ADF5-4A7B5BEFE685}" dt="2024-01-31T09:49:52.362" v="259" actId="478"/>
          <ac:picMkLst>
            <pc:docMk/>
            <pc:sldMk cId="3624080191" sldId="264"/>
            <ac:picMk id="4" creationId="{A1EACD2E-D4CE-96F1-9BDB-C570DE238C8D}"/>
          </ac:picMkLst>
        </pc:picChg>
        <pc:picChg chg="add del mod">
          <ac:chgData name="Jaivy Ydv" userId="2c92abb677beb1dd" providerId="LiveId" clId="{5A599BAA-C895-4010-ADF5-4A7B5BEFE685}" dt="2024-01-31T09:49:14.465" v="256" actId="478"/>
          <ac:picMkLst>
            <pc:docMk/>
            <pc:sldMk cId="3624080191" sldId="264"/>
            <ac:picMk id="7" creationId="{66824B53-2B29-E838-C701-EDE20F265043}"/>
          </ac:picMkLst>
        </pc:picChg>
        <pc:picChg chg="del">
          <ac:chgData name="Jaivy Ydv" userId="2c92abb677beb1dd" providerId="LiveId" clId="{5A599BAA-C895-4010-ADF5-4A7B5BEFE685}" dt="2024-01-31T09:45:03.973" v="233" actId="478"/>
          <ac:picMkLst>
            <pc:docMk/>
            <pc:sldMk cId="3624080191" sldId="264"/>
            <ac:picMk id="8" creationId="{6FC22F10-020D-28A3-D7ED-54B164848E6D}"/>
          </ac:picMkLst>
        </pc:picChg>
        <pc:picChg chg="del">
          <ac:chgData name="Jaivy Ydv" userId="2c92abb677beb1dd" providerId="LiveId" clId="{5A599BAA-C895-4010-ADF5-4A7B5BEFE685}" dt="2024-01-31T09:45:05.586" v="234" actId="478"/>
          <ac:picMkLst>
            <pc:docMk/>
            <pc:sldMk cId="3624080191" sldId="264"/>
            <ac:picMk id="10" creationId="{EA200DAE-074E-7FDE-4B96-5F6E7922BD3E}"/>
          </ac:picMkLst>
        </pc:picChg>
        <pc:picChg chg="add mod">
          <ac:chgData name="Jaivy Ydv" userId="2c92abb677beb1dd" providerId="LiveId" clId="{5A599BAA-C895-4010-ADF5-4A7B5BEFE685}" dt="2024-01-31T09:50:15.513" v="266" actId="1076"/>
          <ac:picMkLst>
            <pc:docMk/>
            <pc:sldMk cId="3624080191" sldId="264"/>
            <ac:picMk id="11" creationId="{7BDA2037-A35C-28BD-D36A-8595761B2DEC}"/>
          </ac:picMkLst>
        </pc:picChg>
        <pc:picChg chg="add mod">
          <ac:chgData name="Jaivy Ydv" userId="2c92abb677beb1dd" providerId="LiveId" clId="{5A599BAA-C895-4010-ADF5-4A7B5BEFE685}" dt="2024-01-31T09:50:12.499" v="265" actId="1076"/>
          <ac:picMkLst>
            <pc:docMk/>
            <pc:sldMk cId="3624080191" sldId="264"/>
            <ac:picMk id="13" creationId="{F1C23B31-B400-883F-0AA2-42A7C4D2EAE9}"/>
          </ac:picMkLst>
        </pc:picChg>
      </pc:sldChg>
      <pc:sldChg chg="modSp add mod">
        <pc:chgData name="Jaivy Ydv" userId="2c92abb677beb1dd" providerId="LiveId" clId="{5A599BAA-C895-4010-ADF5-4A7B5BEFE685}" dt="2024-02-01T08:42:49" v="487" actId="122"/>
        <pc:sldMkLst>
          <pc:docMk/>
          <pc:sldMk cId="917504410" sldId="265"/>
        </pc:sldMkLst>
        <pc:spChg chg="mod">
          <ac:chgData name="Jaivy Ydv" userId="2c92abb677beb1dd" providerId="LiveId" clId="{5A599BAA-C895-4010-ADF5-4A7B5BEFE685}" dt="2024-02-01T08:42:49" v="487" actId="122"/>
          <ac:spMkLst>
            <pc:docMk/>
            <pc:sldMk cId="917504410" sldId="265"/>
            <ac:spMk id="2" creationId="{78B29EA1-841D-EBA0-E174-6C21472BD60D}"/>
          </ac:spMkLst>
        </pc:spChg>
      </pc:sldChg>
      <pc:sldChg chg="addSp modSp new mod">
        <pc:chgData name="Jaivy Ydv" userId="2c92abb677beb1dd" providerId="LiveId" clId="{5A599BAA-C895-4010-ADF5-4A7B5BEFE685}" dt="2024-02-03T12:12:27.525" v="770" actId="2711"/>
        <pc:sldMkLst>
          <pc:docMk/>
          <pc:sldMk cId="218355569" sldId="266"/>
        </pc:sldMkLst>
        <pc:spChg chg="add mod">
          <ac:chgData name="Jaivy Ydv" userId="2c92abb677beb1dd" providerId="LiveId" clId="{5A599BAA-C895-4010-ADF5-4A7B5BEFE685}" dt="2024-01-31T09:39:38.652" v="204" actId="1076"/>
          <ac:spMkLst>
            <pc:docMk/>
            <pc:sldMk cId="218355569" sldId="266"/>
            <ac:spMk id="2" creationId="{6209D542-230A-020B-AB89-CBA53ABB1FA1}"/>
          </ac:spMkLst>
        </pc:spChg>
        <pc:spChg chg="add mod">
          <ac:chgData name="Jaivy Ydv" userId="2c92abb677beb1dd" providerId="LiveId" clId="{5A599BAA-C895-4010-ADF5-4A7B5BEFE685}" dt="2024-02-03T12:12:27.525" v="770" actId="2711"/>
          <ac:spMkLst>
            <pc:docMk/>
            <pc:sldMk cId="218355569" sldId="266"/>
            <ac:spMk id="11" creationId="{2C37FC02-6D77-5554-5DFF-A997ED194565}"/>
          </ac:spMkLst>
        </pc:spChg>
        <pc:picChg chg="add mod">
          <ac:chgData name="Jaivy Ydv" userId="2c92abb677beb1dd" providerId="LiveId" clId="{5A599BAA-C895-4010-ADF5-4A7B5BEFE685}" dt="2024-02-01T08:32:52.958" v="324" actId="1076"/>
          <ac:picMkLst>
            <pc:docMk/>
            <pc:sldMk cId="218355569" sldId="266"/>
            <ac:picMk id="4" creationId="{2F17894B-AD71-05BA-36FC-AF5E70B29B34}"/>
          </ac:picMkLst>
        </pc:picChg>
        <pc:picChg chg="add mod">
          <ac:chgData name="Jaivy Ydv" userId="2c92abb677beb1dd" providerId="LiveId" clId="{5A599BAA-C895-4010-ADF5-4A7B5BEFE685}" dt="2024-02-01T08:33:20.851" v="330" actId="14100"/>
          <ac:picMkLst>
            <pc:docMk/>
            <pc:sldMk cId="218355569" sldId="266"/>
            <ac:picMk id="6" creationId="{282791D3-2DAB-FF2B-FE6B-724126D486D7}"/>
          </ac:picMkLst>
        </pc:picChg>
        <pc:picChg chg="add mod">
          <ac:chgData name="Jaivy Ydv" userId="2c92abb677beb1dd" providerId="LiveId" clId="{5A599BAA-C895-4010-ADF5-4A7B5BEFE685}" dt="2024-02-01T08:32:44.953" v="322" actId="1076"/>
          <ac:picMkLst>
            <pc:docMk/>
            <pc:sldMk cId="218355569" sldId="266"/>
            <ac:picMk id="8" creationId="{7CCC6A75-8F89-DE25-1DA5-4CD5DD447F08}"/>
          </ac:picMkLst>
        </pc:picChg>
        <pc:picChg chg="add mod">
          <ac:chgData name="Jaivy Ydv" userId="2c92abb677beb1dd" providerId="LiveId" clId="{5A599BAA-C895-4010-ADF5-4A7B5BEFE685}" dt="2024-02-01T08:33:05.605" v="327" actId="14100"/>
          <ac:picMkLst>
            <pc:docMk/>
            <pc:sldMk cId="218355569" sldId="266"/>
            <ac:picMk id="10" creationId="{460BEF5C-F210-7F55-5D6E-C7CA140F35C5}"/>
          </ac:picMkLst>
        </pc:picChg>
      </pc:sldChg>
      <pc:sldChg chg="addSp delSp modSp add mod">
        <pc:chgData name="Jaivy Ydv" userId="2c92abb677beb1dd" providerId="LiveId" clId="{5A599BAA-C895-4010-ADF5-4A7B5BEFE685}" dt="2024-01-31T08:06:07.690" v="185" actId="14100"/>
        <pc:sldMkLst>
          <pc:docMk/>
          <pc:sldMk cId="2672545982" sldId="267"/>
        </pc:sldMkLst>
        <pc:spChg chg="add mod">
          <ac:chgData name="Jaivy Ydv" userId="2c92abb677beb1dd" providerId="LiveId" clId="{5A599BAA-C895-4010-ADF5-4A7B5BEFE685}" dt="2024-01-31T07:56:05.507" v="88" actId="1076"/>
          <ac:spMkLst>
            <pc:docMk/>
            <pc:sldMk cId="2672545982" sldId="267"/>
            <ac:spMk id="5" creationId="{2211B86E-65E5-F5EA-93FF-72F66948B758}"/>
          </ac:spMkLst>
        </pc:spChg>
        <pc:spChg chg="add del mod">
          <ac:chgData name="Jaivy Ydv" userId="2c92abb677beb1dd" providerId="LiveId" clId="{5A599BAA-C895-4010-ADF5-4A7B5BEFE685}" dt="2024-01-31T08:05:29.862" v="179" actId="478"/>
          <ac:spMkLst>
            <pc:docMk/>
            <pc:sldMk cId="2672545982" sldId="267"/>
            <ac:spMk id="6" creationId="{C7105C92-DE1F-FAB4-209F-98CE7B69B4B8}"/>
          </ac:spMkLst>
        </pc:spChg>
        <pc:spChg chg="add mod">
          <ac:chgData name="Jaivy Ydv" userId="2c92abb677beb1dd" providerId="LiveId" clId="{5A599BAA-C895-4010-ADF5-4A7B5BEFE685}" dt="2024-01-31T08:06:07.690" v="185" actId="14100"/>
          <ac:spMkLst>
            <pc:docMk/>
            <pc:sldMk cId="2672545982" sldId="267"/>
            <ac:spMk id="7" creationId="{E0F565D9-C3AB-74EA-DDB2-AAC370013B57}"/>
          </ac:spMkLst>
        </pc:spChg>
        <pc:picChg chg="mod">
          <ac:chgData name="Jaivy Ydv" userId="2c92abb677beb1dd" providerId="LiveId" clId="{5A599BAA-C895-4010-ADF5-4A7B5BEFE685}" dt="2024-01-31T08:05:44.007" v="182" actId="1076"/>
          <ac:picMkLst>
            <pc:docMk/>
            <pc:sldMk cId="2672545982" sldId="267"/>
            <ac:picMk id="4" creationId="{BC29EFDE-CA3E-36B2-73F1-7D45243D6AB6}"/>
          </ac:picMkLst>
        </pc:picChg>
      </pc:sldChg>
      <pc:sldChg chg="addSp modSp new mod">
        <pc:chgData name="Jaivy Ydv" userId="2c92abb677beb1dd" providerId="LiveId" clId="{5A599BAA-C895-4010-ADF5-4A7B5BEFE685}" dt="2024-01-31T09:53:18.815" v="284" actId="3062"/>
        <pc:sldMkLst>
          <pc:docMk/>
          <pc:sldMk cId="2077900489" sldId="268"/>
        </pc:sldMkLst>
        <pc:spChg chg="add mod">
          <ac:chgData name="Jaivy Ydv" userId="2c92abb677beb1dd" providerId="LiveId" clId="{5A599BAA-C895-4010-ADF5-4A7B5BEFE685}" dt="2024-01-31T09:53:18.815" v="284" actId="3062"/>
          <ac:spMkLst>
            <pc:docMk/>
            <pc:sldMk cId="2077900489" sldId="268"/>
            <ac:spMk id="3" creationId="{5D4EAD2B-1C04-3FC6-02D7-819AB4B6844C}"/>
          </ac:spMkLst>
        </pc:spChg>
        <pc:picChg chg="add mod">
          <ac:chgData name="Jaivy Ydv" userId="2c92abb677beb1dd" providerId="LiveId" clId="{5A599BAA-C895-4010-ADF5-4A7B5BEFE685}" dt="2024-01-31T09:52:14.607" v="270"/>
          <ac:picMkLst>
            <pc:docMk/>
            <pc:sldMk cId="2077900489" sldId="268"/>
            <ac:picMk id="2" creationId="{013F5A29-3373-19C1-AA1E-F895FE0BE926}"/>
          </ac:picMkLst>
        </pc:picChg>
      </pc:sldChg>
      <pc:sldChg chg="new del">
        <pc:chgData name="Jaivy Ydv" userId="2c92abb677beb1dd" providerId="LiveId" clId="{5A599BAA-C895-4010-ADF5-4A7B5BEFE685}" dt="2024-01-31T08:03:08.491" v="106" actId="680"/>
        <pc:sldMkLst>
          <pc:docMk/>
          <pc:sldMk cId="3527759183" sldId="268"/>
        </pc:sldMkLst>
      </pc:sldChg>
      <pc:sldChg chg="addSp modSp new mod">
        <pc:chgData name="Jaivy Ydv" userId="2c92abb677beb1dd" providerId="LiveId" clId="{5A599BAA-C895-4010-ADF5-4A7B5BEFE685}" dt="2024-02-03T12:12:45.941" v="771" actId="2711"/>
        <pc:sldMkLst>
          <pc:docMk/>
          <pc:sldMk cId="3488244889" sldId="269"/>
        </pc:sldMkLst>
        <pc:spChg chg="add mod">
          <ac:chgData name="Jaivy Ydv" userId="2c92abb677beb1dd" providerId="LiveId" clId="{5A599BAA-C895-4010-ADF5-4A7B5BEFE685}" dt="2024-02-03T12:12:45.941" v="771" actId="2711"/>
          <ac:spMkLst>
            <pc:docMk/>
            <pc:sldMk cId="3488244889" sldId="269"/>
            <ac:spMk id="2" creationId="{DFBD02D7-93F5-426F-A1B0-41F7E88D9EBC}"/>
          </ac:spMkLst>
        </pc:spChg>
      </pc:sldChg>
      <pc:sldChg chg="addSp delSp modSp new mod">
        <pc:chgData name="Jaivy Ydv" userId="2c92abb677beb1dd" providerId="LiveId" clId="{5A599BAA-C895-4010-ADF5-4A7B5BEFE685}" dt="2024-02-03T12:21:11.435" v="1057" actId="123"/>
        <pc:sldMkLst>
          <pc:docMk/>
          <pc:sldMk cId="3566469681" sldId="270"/>
        </pc:sldMkLst>
        <pc:spChg chg="add del mod">
          <ac:chgData name="Jaivy Ydv" userId="2c92abb677beb1dd" providerId="LiveId" clId="{5A599BAA-C895-4010-ADF5-4A7B5BEFE685}" dt="2024-02-01T15:28:24.072" v="575"/>
          <ac:spMkLst>
            <pc:docMk/>
            <pc:sldMk cId="3566469681" sldId="270"/>
            <ac:spMk id="2" creationId="{36F28932-0712-0984-4D7D-05A4F920D60D}"/>
          </ac:spMkLst>
        </pc:spChg>
        <pc:spChg chg="add mod">
          <ac:chgData name="Jaivy Ydv" userId="2c92abb677beb1dd" providerId="LiveId" clId="{5A599BAA-C895-4010-ADF5-4A7B5BEFE685}" dt="2024-02-03T12:21:11.435" v="1057" actId="123"/>
          <ac:spMkLst>
            <pc:docMk/>
            <pc:sldMk cId="3566469681" sldId="270"/>
            <ac:spMk id="8" creationId="{29A8175B-CB9A-EB57-231A-E421CFD71842}"/>
          </ac:spMkLst>
        </pc:spChg>
        <pc:graphicFrameChg chg="add mod">
          <ac:chgData name="Jaivy Ydv" userId="2c92abb677beb1dd" providerId="LiveId" clId="{5A599BAA-C895-4010-ADF5-4A7B5BEFE685}" dt="2024-02-03T11:28:49.653" v="750"/>
          <ac:graphicFrameMkLst>
            <pc:docMk/>
            <pc:sldMk cId="3566469681" sldId="270"/>
            <ac:graphicFrameMk id="3" creationId="{A353DF63-9160-1E98-67AC-A8F6E3F35A91}"/>
          </ac:graphicFrameMkLst>
        </pc:graphicFrameChg>
        <pc:picChg chg="add mod">
          <ac:chgData name="Jaivy Ydv" userId="2c92abb677beb1dd" providerId="LiveId" clId="{5A599BAA-C895-4010-ADF5-4A7B5BEFE685}" dt="2024-02-03T11:32:16.201" v="766" actId="1076"/>
          <ac:picMkLst>
            <pc:docMk/>
            <pc:sldMk cId="3566469681" sldId="270"/>
            <ac:picMk id="5" creationId="{6BAB88DE-FD27-DEDB-C183-5FAA569D671C}"/>
          </ac:picMkLst>
        </pc:picChg>
        <pc:picChg chg="add mod">
          <ac:chgData name="Jaivy Ydv" userId="2c92abb677beb1dd" providerId="LiveId" clId="{5A599BAA-C895-4010-ADF5-4A7B5BEFE685}" dt="2024-02-03T11:32:30.301" v="769" actId="14100"/>
          <ac:picMkLst>
            <pc:docMk/>
            <pc:sldMk cId="3566469681" sldId="270"/>
            <ac:picMk id="7" creationId="{52A58EAF-9424-3208-8286-D5173988150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0F8D-B610-F8D5-1CA3-212ECBAA94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A4DFF6-4347-6FF5-92F2-C01ADCEE9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9EA872-F8A4-B0FC-64FC-4D2687D03F19}"/>
              </a:ext>
            </a:extLst>
          </p:cNvPr>
          <p:cNvSpPr>
            <a:spLocks noGrp="1"/>
          </p:cNvSpPr>
          <p:nvPr>
            <p:ph type="dt" sz="half" idx="10"/>
          </p:nvPr>
        </p:nvSpPr>
        <p:spPr/>
        <p:txBody>
          <a:bodyPr/>
          <a:lstStyle/>
          <a:p>
            <a:fld id="{3165EFE5-6D3B-4A04-861C-C6748B8C5B0E}" type="datetimeFigureOut">
              <a:rPr lang="en-IN" smtClean="0"/>
              <a:t>31-01-2024</a:t>
            </a:fld>
            <a:endParaRPr lang="en-IN"/>
          </a:p>
        </p:txBody>
      </p:sp>
      <p:sp>
        <p:nvSpPr>
          <p:cNvPr id="5" name="Footer Placeholder 4">
            <a:extLst>
              <a:ext uri="{FF2B5EF4-FFF2-40B4-BE49-F238E27FC236}">
                <a16:creationId xmlns:a16="http://schemas.microsoft.com/office/drawing/2014/main" id="{75772D70-5441-2AD4-D311-C77B63A02F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0D1A33-2626-0298-6D0E-A10E3677992F}"/>
              </a:ext>
            </a:extLst>
          </p:cNvPr>
          <p:cNvSpPr>
            <a:spLocks noGrp="1"/>
          </p:cNvSpPr>
          <p:nvPr>
            <p:ph type="sldNum" sz="quarter" idx="12"/>
          </p:nvPr>
        </p:nvSpPr>
        <p:spPr/>
        <p:txBody>
          <a:bodyPr/>
          <a:lstStyle/>
          <a:p>
            <a:fld id="{B20BDFA1-2E79-4A9C-89AF-ACB9B9F7C511}" type="slidenum">
              <a:rPr lang="en-IN" smtClean="0"/>
              <a:t>‹#›</a:t>
            </a:fld>
            <a:endParaRPr lang="en-IN"/>
          </a:p>
        </p:txBody>
      </p:sp>
    </p:spTree>
    <p:extLst>
      <p:ext uri="{BB962C8B-B14F-4D97-AF65-F5344CB8AC3E}">
        <p14:creationId xmlns:p14="http://schemas.microsoft.com/office/powerpoint/2010/main" val="281539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F860-E00B-08A7-7520-1B3141DF42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5E774C-30F3-8634-E7C4-401EF175A1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0B9CD7-E303-57F8-78B4-0558960A992B}"/>
              </a:ext>
            </a:extLst>
          </p:cNvPr>
          <p:cNvSpPr>
            <a:spLocks noGrp="1"/>
          </p:cNvSpPr>
          <p:nvPr>
            <p:ph type="dt" sz="half" idx="10"/>
          </p:nvPr>
        </p:nvSpPr>
        <p:spPr/>
        <p:txBody>
          <a:bodyPr/>
          <a:lstStyle/>
          <a:p>
            <a:fld id="{3165EFE5-6D3B-4A04-861C-C6748B8C5B0E}" type="datetimeFigureOut">
              <a:rPr lang="en-IN" smtClean="0"/>
              <a:t>31-01-2024</a:t>
            </a:fld>
            <a:endParaRPr lang="en-IN"/>
          </a:p>
        </p:txBody>
      </p:sp>
      <p:sp>
        <p:nvSpPr>
          <p:cNvPr id="5" name="Footer Placeholder 4">
            <a:extLst>
              <a:ext uri="{FF2B5EF4-FFF2-40B4-BE49-F238E27FC236}">
                <a16:creationId xmlns:a16="http://schemas.microsoft.com/office/drawing/2014/main" id="{E591F740-C8B6-058E-9E1E-1F8F8F94D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A39441-6B8F-0851-E14E-2F1344A9242A}"/>
              </a:ext>
            </a:extLst>
          </p:cNvPr>
          <p:cNvSpPr>
            <a:spLocks noGrp="1"/>
          </p:cNvSpPr>
          <p:nvPr>
            <p:ph type="sldNum" sz="quarter" idx="12"/>
          </p:nvPr>
        </p:nvSpPr>
        <p:spPr/>
        <p:txBody>
          <a:bodyPr/>
          <a:lstStyle/>
          <a:p>
            <a:fld id="{B20BDFA1-2E79-4A9C-89AF-ACB9B9F7C511}" type="slidenum">
              <a:rPr lang="en-IN" smtClean="0"/>
              <a:t>‹#›</a:t>
            </a:fld>
            <a:endParaRPr lang="en-IN"/>
          </a:p>
        </p:txBody>
      </p:sp>
    </p:spTree>
    <p:extLst>
      <p:ext uri="{BB962C8B-B14F-4D97-AF65-F5344CB8AC3E}">
        <p14:creationId xmlns:p14="http://schemas.microsoft.com/office/powerpoint/2010/main" val="331408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A4FD11-12D1-1158-1897-5B69018D79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0979EA-C377-C740-4944-DCCFCDFCE6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C36F2C-C025-BEC7-EA38-322BEAD8DFD9}"/>
              </a:ext>
            </a:extLst>
          </p:cNvPr>
          <p:cNvSpPr>
            <a:spLocks noGrp="1"/>
          </p:cNvSpPr>
          <p:nvPr>
            <p:ph type="dt" sz="half" idx="10"/>
          </p:nvPr>
        </p:nvSpPr>
        <p:spPr/>
        <p:txBody>
          <a:bodyPr/>
          <a:lstStyle/>
          <a:p>
            <a:fld id="{3165EFE5-6D3B-4A04-861C-C6748B8C5B0E}" type="datetimeFigureOut">
              <a:rPr lang="en-IN" smtClean="0"/>
              <a:t>31-01-2024</a:t>
            </a:fld>
            <a:endParaRPr lang="en-IN"/>
          </a:p>
        </p:txBody>
      </p:sp>
      <p:sp>
        <p:nvSpPr>
          <p:cNvPr id="5" name="Footer Placeholder 4">
            <a:extLst>
              <a:ext uri="{FF2B5EF4-FFF2-40B4-BE49-F238E27FC236}">
                <a16:creationId xmlns:a16="http://schemas.microsoft.com/office/drawing/2014/main" id="{0F1711C1-BC39-A141-9A80-0909C37A9A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7A48D1-526D-87A3-4916-D989581D5338}"/>
              </a:ext>
            </a:extLst>
          </p:cNvPr>
          <p:cNvSpPr>
            <a:spLocks noGrp="1"/>
          </p:cNvSpPr>
          <p:nvPr>
            <p:ph type="sldNum" sz="quarter" idx="12"/>
          </p:nvPr>
        </p:nvSpPr>
        <p:spPr/>
        <p:txBody>
          <a:bodyPr/>
          <a:lstStyle/>
          <a:p>
            <a:fld id="{B20BDFA1-2E79-4A9C-89AF-ACB9B9F7C511}" type="slidenum">
              <a:rPr lang="en-IN" smtClean="0"/>
              <a:t>‹#›</a:t>
            </a:fld>
            <a:endParaRPr lang="en-IN"/>
          </a:p>
        </p:txBody>
      </p:sp>
    </p:spTree>
    <p:extLst>
      <p:ext uri="{BB962C8B-B14F-4D97-AF65-F5344CB8AC3E}">
        <p14:creationId xmlns:p14="http://schemas.microsoft.com/office/powerpoint/2010/main" val="257700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961F-92F4-36DC-E97D-67CBB21CB1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1DB2E4-33EF-4E26-734A-31868D9C4E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620C1F-3230-298A-E580-A104E94539D1}"/>
              </a:ext>
            </a:extLst>
          </p:cNvPr>
          <p:cNvSpPr>
            <a:spLocks noGrp="1"/>
          </p:cNvSpPr>
          <p:nvPr>
            <p:ph type="dt" sz="half" idx="10"/>
          </p:nvPr>
        </p:nvSpPr>
        <p:spPr/>
        <p:txBody>
          <a:bodyPr/>
          <a:lstStyle/>
          <a:p>
            <a:fld id="{3165EFE5-6D3B-4A04-861C-C6748B8C5B0E}" type="datetimeFigureOut">
              <a:rPr lang="en-IN" smtClean="0"/>
              <a:t>31-01-2024</a:t>
            </a:fld>
            <a:endParaRPr lang="en-IN"/>
          </a:p>
        </p:txBody>
      </p:sp>
      <p:sp>
        <p:nvSpPr>
          <p:cNvPr id="5" name="Footer Placeholder 4">
            <a:extLst>
              <a:ext uri="{FF2B5EF4-FFF2-40B4-BE49-F238E27FC236}">
                <a16:creationId xmlns:a16="http://schemas.microsoft.com/office/drawing/2014/main" id="{A6065079-2E0B-F4E2-8C71-8B653AE2CC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A770D-4B75-50F9-253B-AB45E5CAAAD5}"/>
              </a:ext>
            </a:extLst>
          </p:cNvPr>
          <p:cNvSpPr>
            <a:spLocks noGrp="1"/>
          </p:cNvSpPr>
          <p:nvPr>
            <p:ph type="sldNum" sz="quarter" idx="12"/>
          </p:nvPr>
        </p:nvSpPr>
        <p:spPr/>
        <p:txBody>
          <a:bodyPr/>
          <a:lstStyle/>
          <a:p>
            <a:fld id="{B20BDFA1-2E79-4A9C-89AF-ACB9B9F7C511}" type="slidenum">
              <a:rPr lang="en-IN" smtClean="0"/>
              <a:t>‹#›</a:t>
            </a:fld>
            <a:endParaRPr lang="en-IN"/>
          </a:p>
        </p:txBody>
      </p:sp>
    </p:spTree>
    <p:extLst>
      <p:ext uri="{BB962C8B-B14F-4D97-AF65-F5344CB8AC3E}">
        <p14:creationId xmlns:p14="http://schemas.microsoft.com/office/powerpoint/2010/main" val="111518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3AE4-6323-559B-BF4D-D5D05E9DC3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76ED93-61E5-1004-D012-C57B636F6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A74D0B-2DE0-AFD3-5D36-F4307D5CF5FC}"/>
              </a:ext>
            </a:extLst>
          </p:cNvPr>
          <p:cNvSpPr>
            <a:spLocks noGrp="1"/>
          </p:cNvSpPr>
          <p:nvPr>
            <p:ph type="dt" sz="half" idx="10"/>
          </p:nvPr>
        </p:nvSpPr>
        <p:spPr/>
        <p:txBody>
          <a:bodyPr/>
          <a:lstStyle/>
          <a:p>
            <a:fld id="{3165EFE5-6D3B-4A04-861C-C6748B8C5B0E}" type="datetimeFigureOut">
              <a:rPr lang="en-IN" smtClean="0"/>
              <a:t>31-01-2024</a:t>
            </a:fld>
            <a:endParaRPr lang="en-IN"/>
          </a:p>
        </p:txBody>
      </p:sp>
      <p:sp>
        <p:nvSpPr>
          <p:cNvPr id="5" name="Footer Placeholder 4">
            <a:extLst>
              <a:ext uri="{FF2B5EF4-FFF2-40B4-BE49-F238E27FC236}">
                <a16:creationId xmlns:a16="http://schemas.microsoft.com/office/drawing/2014/main" id="{7A345906-4103-3337-E53D-9373A63C5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4BE3C1-924F-4A51-1AEB-CEE2ABAC3F16}"/>
              </a:ext>
            </a:extLst>
          </p:cNvPr>
          <p:cNvSpPr>
            <a:spLocks noGrp="1"/>
          </p:cNvSpPr>
          <p:nvPr>
            <p:ph type="sldNum" sz="quarter" idx="12"/>
          </p:nvPr>
        </p:nvSpPr>
        <p:spPr/>
        <p:txBody>
          <a:bodyPr/>
          <a:lstStyle/>
          <a:p>
            <a:fld id="{B20BDFA1-2E79-4A9C-89AF-ACB9B9F7C511}" type="slidenum">
              <a:rPr lang="en-IN" smtClean="0"/>
              <a:t>‹#›</a:t>
            </a:fld>
            <a:endParaRPr lang="en-IN"/>
          </a:p>
        </p:txBody>
      </p:sp>
    </p:spTree>
    <p:extLst>
      <p:ext uri="{BB962C8B-B14F-4D97-AF65-F5344CB8AC3E}">
        <p14:creationId xmlns:p14="http://schemas.microsoft.com/office/powerpoint/2010/main" val="2163081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1E19-8C2D-42E4-D397-84C8FF6E4F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95A9B2-D09D-FF9B-3978-D2D84F47B0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F5916D-7104-DEAC-0387-5044A25E3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A9E102-7A90-86BF-03FE-5475A25B7C09}"/>
              </a:ext>
            </a:extLst>
          </p:cNvPr>
          <p:cNvSpPr>
            <a:spLocks noGrp="1"/>
          </p:cNvSpPr>
          <p:nvPr>
            <p:ph type="dt" sz="half" idx="10"/>
          </p:nvPr>
        </p:nvSpPr>
        <p:spPr/>
        <p:txBody>
          <a:bodyPr/>
          <a:lstStyle/>
          <a:p>
            <a:fld id="{3165EFE5-6D3B-4A04-861C-C6748B8C5B0E}" type="datetimeFigureOut">
              <a:rPr lang="en-IN" smtClean="0"/>
              <a:t>31-01-2024</a:t>
            </a:fld>
            <a:endParaRPr lang="en-IN"/>
          </a:p>
        </p:txBody>
      </p:sp>
      <p:sp>
        <p:nvSpPr>
          <p:cNvPr id="6" name="Footer Placeholder 5">
            <a:extLst>
              <a:ext uri="{FF2B5EF4-FFF2-40B4-BE49-F238E27FC236}">
                <a16:creationId xmlns:a16="http://schemas.microsoft.com/office/drawing/2014/main" id="{F3C1D652-E2EB-B7CA-3F72-8EF811AF65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A6D2D1-1926-F523-A29A-2E1B723D58F8}"/>
              </a:ext>
            </a:extLst>
          </p:cNvPr>
          <p:cNvSpPr>
            <a:spLocks noGrp="1"/>
          </p:cNvSpPr>
          <p:nvPr>
            <p:ph type="sldNum" sz="quarter" idx="12"/>
          </p:nvPr>
        </p:nvSpPr>
        <p:spPr/>
        <p:txBody>
          <a:bodyPr/>
          <a:lstStyle/>
          <a:p>
            <a:fld id="{B20BDFA1-2E79-4A9C-89AF-ACB9B9F7C511}" type="slidenum">
              <a:rPr lang="en-IN" smtClean="0"/>
              <a:t>‹#›</a:t>
            </a:fld>
            <a:endParaRPr lang="en-IN"/>
          </a:p>
        </p:txBody>
      </p:sp>
    </p:spTree>
    <p:extLst>
      <p:ext uri="{BB962C8B-B14F-4D97-AF65-F5344CB8AC3E}">
        <p14:creationId xmlns:p14="http://schemas.microsoft.com/office/powerpoint/2010/main" val="1158957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94F8-8D84-8B32-3594-6A50166902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FC9F92-B212-E7A9-8D02-1A5996C51A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D3642A-569B-962D-91AE-4AC35C044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385ABA-C569-CB1D-32B3-138AB0A8B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68D178-418A-F3E3-AB3D-2AA0D0CD7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35E8C5-97E1-BC05-B3C0-3E2201049EEF}"/>
              </a:ext>
            </a:extLst>
          </p:cNvPr>
          <p:cNvSpPr>
            <a:spLocks noGrp="1"/>
          </p:cNvSpPr>
          <p:nvPr>
            <p:ph type="dt" sz="half" idx="10"/>
          </p:nvPr>
        </p:nvSpPr>
        <p:spPr/>
        <p:txBody>
          <a:bodyPr/>
          <a:lstStyle/>
          <a:p>
            <a:fld id="{3165EFE5-6D3B-4A04-861C-C6748B8C5B0E}" type="datetimeFigureOut">
              <a:rPr lang="en-IN" smtClean="0"/>
              <a:t>31-01-2024</a:t>
            </a:fld>
            <a:endParaRPr lang="en-IN"/>
          </a:p>
        </p:txBody>
      </p:sp>
      <p:sp>
        <p:nvSpPr>
          <p:cNvPr id="8" name="Footer Placeholder 7">
            <a:extLst>
              <a:ext uri="{FF2B5EF4-FFF2-40B4-BE49-F238E27FC236}">
                <a16:creationId xmlns:a16="http://schemas.microsoft.com/office/drawing/2014/main" id="{5F9CD2AF-1E09-D642-3E74-F7A565F365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EF7270-B5F7-D220-724D-7AF45C749BA2}"/>
              </a:ext>
            </a:extLst>
          </p:cNvPr>
          <p:cNvSpPr>
            <a:spLocks noGrp="1"/>
          </p:cNvSpPr>
          <p:nvPr>
            <p:ph type="sldNum" sz="quarter" idx="12"/>
          </p:nvPr>
        </p:nvSpPr>
        <p:spPr/>
        <p:txBody>
          <a:bodyPr/>
          <a:lstStyle/>
          <a:p>
            <a:fld id="{B20BDFA1-2E79-4A9C-89AF-ACB9B9F7C511}" type="slidenum">
              <a:rPr lang="en-IN" smtClean="0"/>
              <a:t>‹#›</a:t>
            </a:fld>
            <a:endParaRPr lang="en-IN"/>
          </a:p>
        </p:txBody>
      </p:sp>
    </p:spTree>
    <p:extLst>
      <p:ext uri="{BB962C8B-B14F-4D97-AF65-F5344CB8AC3E}">
        <p14:creationId xmlns:p14="http://schemas.microsoft.com/office/powerpoint/2010/main" val="4143913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6DB3-DCCE-C288-FCA9-ED8352BD30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2A816E-5B0E-59E7-22E4-B514F41F3422}"/>
              </a:ext>
            </a:extLst>
          </p:cNvPr>
          <p:cNvSpPr>
            <a:spLocks noGrp="1"/>
          </p:cNvSpPr>
          <p:nvPr>
            <p:ph type="dt" sz="half" idx="10"/>
          </p:nvPr>
        </p:nvSpPr>
        <p:spPr/>
        <p:txBody>
          <a:bodyPr/>
          <a:lstStyle/>
          <a:p>
            <a:fld id="{3165EFE5-6D3B-4A04-861C-C6748B8C5B0E}" type="datetimeFigureOut">
              <a:rPr lang="en-IN" smtClean="0"/>
              <a:t>31-01-2024</a:t>
            </a:fld>
            <a:endParaRPr lang="en-IN"/>
          </a:p>
        </p:txBody>
      </p:sp>
      <p:sp>
        <p:nvSpPr>
          <p:cNvPr id="4" name="Footer Placeholder 3">
            <a:extLst>
              <a:ext uri="{FF2B5EF4-FFF2-40B4-BE49-F238E27FC236}">
                <a16:creationId xmlns:a16="http://schemas.microsoft.com/office/drawing/2014/main" id="{D142B512-3234-BEC1-2B9C-E00F5F1860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818D80-93C9-14FD-A9E5-742E76363A53}"/>
              </a:ext>
            </a:extLst>
          </p:cNvPr>
          <p:cNvSpPr>
            <a:spLocks noGrp="1"/>
          </p:cNvSpPr>
          <p:nvPr>
            <p:ph type="sldNum" sz="quarter" idx="12"/>
          </p:nvPr>
        </p:nvSpPr>
        <p:spPr/>
        <p:txBody>
          <a:bodyPr/>
          <a:lstStyle/>
          <a:p>
            <a:fld id="{B20BDFA1-2E79-4A9C-89AF-ACB9B9F7C511}" type="slidenum">
              <a:rPr lang="en-IN" smtClean="0"/>
              <a:t>‹#›</a:t>
            </a:fld>
            <a:endParaRPr lang="en-IN"/>
          </a:p>
        </p:txBody>
      </p:sp>
    </p:spTree>
    <p:extLst>
      <p:ext uri="{BB962C8B-B14F-4D97-AF65-F5344CB8AC3E}">
        <p14:creationId xmlns:p14="http://schemas.microsoft.com/office/powerpoint/2010/main" val="357446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2580DE-6699-6E72-D6BD-2B8B74EA03B1}"/>
              </a:ext>
            </a:extLst>
          </p:cNvPr>
          <p:cNvSpPr>
            <a:spLocks noGrp="1"/>
          </p:cNvSpPr>
          <p:nvPr>
            <p:ph type="dt" sz="half" idx="10"/>
          </p:nvPr>
        </p:nvSpPr>
        <p:spPr/>
        <p:txBody>
          <a:bodyPr/>
          <a:lstStyle/>
          <a:p>
            <a:fld id="{3165EFE5-6D3B-4A04-861C-C6748B8C5B0E}" type="datetimeFigureOut">
              <a:rPr lang="en-IN" smtClean="0"/>
              <a:t>31-01-2024</a:t>
            </a:fld>
            <a:endParaRPr lang="en-IN"/>
          </a:p>
        </p:txBody>
      </p:sp>
      <p:sp>
        <p:nvSpPr>
          <p:cNvPr id="3" name="Footer Placeholder 2">
            <a:extLst>
              <a:ext uri="{FF2B5EF4-FFF2-40B4-BE49-F238E27FC236}">
                <a16:creationId xmlns:a16="http://schemas.microsoft.com/office/drawing/2014/main" id="{6635EEE7-1B39-69BD-87AC-D5937641FA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FD57F4-7731-6CA1-4F8A-D535496DA18D}"/>
              </a:ext>
            </a:extLst>
          </p:cNvPr>
          <p:cNvSpPr>
            <a:spLocks noGrp="1"/>
          </p:cNvSpPr>
          <p:nvPr>
            <p:ph type="sldNum" sz="quarter" idx="12"/>
          </p:nvPr>
        </p:nvSpPr>
        <p:spPr/>
        <p:txBody>
          <a:bodyPr/>
          <a:lstStyle/>
          <a:p>
            <a:fld id="{B20BDFA1-2E79-4A9C-89AF-ACB9B9F7C511}" type="slidenum">
              <a:rPr lang="en-IN" smtClean="0"/>
              <a:t>‹#›</a:t>
            </a:fld>
            <a:endParaRPr lang="en-IN"/>
          </a:p>
        </p:txBody>
      </p:sp>
    </p:spTree>
    <p:extLst>
      <p:ext uri="{BB962C8B-B14F-4D97-AF65-F5344CB8AC3E}">
        <p14:creationId xmlns:p14="http://schemas.microsoft.com/office/powerpoint/2010/main" val="456815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62C2-BF6F-85DF-7E83-8200F9FB0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D54CCC-2B58-DF9E-200B-1B7B43446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3BB4DC-5C91-4DFD-FD7B-BB4686C86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F8471-2FDD-B4DF-41BC-C7229ED3E4F2}"/>
              </a:ext>
            </a:extLst>
          </p:cNvPr>
          <p:cNvSpPr>
            <a:spLocks noGrp="1"/>
          </p:cNvSpPr>
          <p:nvPr>
            <p:ph type="dt" sz="half" idx="10"/>
          </p:nvPr>
        </p:nvSpPr>
        <p:spPr/>
        <p:txBody>
          <a:bodyPr/>
          <a:lstStyle/>
          <a:p>
            <a:fld id="{3165EFE5-6D3B-4A04-861C-C6748B8C5B0E}" type="datetimeFigureOut">
              <a:rPr lang="en-IN" smtClean="0"/>
              <a:t>31-01-2024</a:t>
            </a:fld>
            <a:endParaRPr lang="en-IN"/>
          </a:p>
        </p:txBody>
      </p:sp>
      <p:sp>
        <p:nvSpPr>
          <p:cNvPr id="6" name="Footer Placeholder 5">
            <a:extLst>
              <a:ext uri="{FF2B5EF4-FFF2-40B4-BE49-F238E27FC236}">
                <a16:creationId xmlns:a16="http://schemas.microsoft.com/office/drawing/2014/main" id="{BA28A6B6-4C4B-BB01-F65C-9C73A5A9EA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6ED390-E335-5B2B-BE0A-6C72118FA7BF}"/>
              </a:ext>
            </a:extLst>
          </p:cNvPr>
          <p:cNvSpPr>
            <a:spLocks noGrp="1"/>
          </p:cNvSpPr>
          <p:nvPr>
            <p:ph type="sldNum" sz="quarter" idx="12"/>
          </p:nvPr>
        </p:nvSpPr>
        <p:spPr/>
        <p:txBody>
          <a:bodyPr/>
          <a:lstStyle/>
          <a:p>
            <a:fld id="{B20BDFA1-2E79-4A9C-89AF-ACB9B9F7C511}" type="slidenum">
              <a:rPr lang="en-IN" smtClean="0"/>
              <a:t>‹#›</a:t>
            </a:fld>
            <a:endParaRPr lang="en-IN"/>
          </a:p>
        </p:txBody>
      </p:sp>
    </p:spTree>
    <p:extLst>
      <p:ext uri="{BB962C8B-B14F-4D97-AF65-F5344CB8AC3E}">
        <p14:creationId xmlns:p14="http://schemas.microsoft.com/office/powerpoint/2010/main" val="401068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9863-D26C-CFA5-7232-65A5699E0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FE9E50-52F2-2955-F6E6-001A8640E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D6E3CC-3ACC-4F6A-8459-7499BB8EB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04EDD-1A9E-8FFC-1ADE-D7824994B298}"/>
              </a:ext>
            </a:extLst>
          </p:cNvPr>
          <p:cNvSpPr>
            <a:spLocks noGrp="1"/>
          </p:cNvSpPr>
          <p:nvPr>
            <p:ph type="dt" sz="half" idx="10"/>
          </p:nvPr>
        </p:nvSpPr>
        <p:spPr/>
        <p:txBody>
          <a:bodyPr/>
          <a:lstStyle/>
          <a:p>
            <a:fld id="{3165EFE5-6D3B-4A04-861C-C6748B8C5B0E}" type="datetimeFigureOut">
              <a:rPr lang="en-IN" smtClean="0"/>
              <a:t>31-01-2024</a:t>
            </a:fld>
            <a:endParaRPr lang="en-IN"/>
          </a:p>
        </p:txBody>
      </p:sp>
      <p:sp>
        <p:nvSpPr>
          <p:cNvPr id="6" name="Footer Placeholder 5">
            <a:extLst>
              <a:ext uri="{FF2B5EF4-FFF2-40B4-BE49-F238E27FC236}">
                <a16:creationId xmlns:a16="http://schemas.microsoft.com/office/drawing/2014/main" id="{04753913-A60D-4894-C742-C0245B7D8B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A1AC71-01F2-A56D-2965-BD06F04DF2D8}"/>
              </a:ext>
            </a:extLst>
          </p:cNvPr>
          <p:cNvSpPr>
            <a:spLocks noGrp="1"/>
          </p:cNvSpPr>
          <p:nvPr>
            <p:ph type="sldNum" sz="quarter" idx="12"/>
          </p:nvPr>
        </p:nvSpPr>
        <p:spPr/>
        <p:txBody>
          <a:bodyPr/>
          <a:lstStyle/>
          <a:p>
            <a:fld id="{B20BDFA1-2E79-4A9C-89AF-ACB9B9F7C511}" type="slidenum">
              <a:rPr lang="en-IN" smtClean="0"/>
              <a:t>‹#›</a:t>
            </a:fld>
            <a:endParaRPr lang="en-IN"/>
          </a:p>
        </p:txBody>
      </p:sp>
    </p:spTree>
    <p:extLst>
      <p:ext uri="{BB962C8B-B14F-4D97-AF65-F5344CB8AC3E}">
        <p14:creationId xmlns:p14="http://schemas.microsoft.com/office/powerpoint/2010/main" val="426164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30964-011A-406B-8677-5FAB6EF912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0A9CF3-6EDC-37D7-6CCD-619D29054A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85C400-EED6-7E68-BC1C-9EE27BBA4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5EFE5-6D3B-4A04-861C-C6748B8C5B0E}" type="datetimeFigureOut">
              <a:rPr lang="en-IN" smtClean="0"/>
              <a:t>31-01-2024</a:t>
            </a:fld>
            <a:endParaRPr lang="en-IN"/>
          </a:p>
        </p:txBody>
      </p:sp>
      <p:sp>
        <p:nvSpPr>
          <p:cNvPr id="5" name="Footer Placeholder 4">
            <a:extLst>
              <a:ext uri="{FF2B5EF4-FFF2-40B4-BE49-F238E27FC236}">
                <a16:creationId xmlns:a16="http://schemas.microsoft.com/office/drawing/2014/main" id="{B50C8D1C-07D2-3C5D-62F5-B311E0168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4FC00F-8CCD-3D1D-6AA9-7D05BADDCE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BDFA1-2E79-4A9C-89AF-ACB9B9F7C511}" type="slidenum">
              <a:rPr lang="en-IN" smtClean="0"/>
              <a:t>‹#›</a:t>
            </a:fld>
            <a:endParaRPr lang="en-IN"/>
          </a:p>
        </p:txBody>
      </p:sp>
    </p:spTree>
    <p:extLst>
      <p:ext uri="{BB962C8B-B14F-4D97-AF65-F5344CB8AC3E}">
        <p14:creationId xmlns:p14="http://schemas.microsoft.com/office/powerpoint/2010/main" val="153012775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spreadsheets/d/1fbFO2fp2ZPQjTUdQSGq0fAWp__4V14AC/edit?usp=drive_link&amp;ouid=103408304775565140342&amp;rtpof=true&amp;sd=tru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27CF-3D56-ADDC-33FD-D1E681A817A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4E45056-32BA-DC15-511A-BE831EB2E4C3}"/>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D37BC34B-224B-896F-2623-2F28EB0CC9BD}"/>
              </a:ext>
            </a:extLst>
          </p:cNvPr>
          <p:cNvPicPr>
            <a:picLocks noChangeAspect="1"/>
          </p:cNvPicPr>
          <p:nvPr/>
        </p:nvPicPr>
        <p:blipFill>
          <a:blip r:embed="rId2"/>
          <a:stretch>
            <a:fillRect/>
          </a:stretch>
        </p:blipFill>
        <p:spPr>
          <a:xfrm>
            <a:off x="0" y="-44450"/>
            <a:ext cx="12192000" cy="6902450"/>
          </a:xfrm>
          <a:prstGeom prst="rect">
            <a:avLst/>
          </a:prstGeom>
        </p:spPr>
      </p:pic>
      <p:sp>
        <p:nvSpPr>
          <p:cNvPr id="5" name="TextBox 4">
            <a:extLst>
              <a:ext uri="{FF2B5EF4-FFF2-40B4-BE49-F238E27FC236}">
                <a16:creationId xmlns:a16="http://schemas.microsoft.com/office/drawing/2014/main" id="{961B3BEE-24DD-0CCE-23AD-EDBC6C7C6572}"/>
              </a:ext>
            </a:extLst>
          </p:cNvPr>
          <p:cNvSpPr txBox="1"/>
          <p:nvPr/>
        </p:nvSpPr>
        <p:spPr>
          <a:xfrm>
            <a:off x="1524000" y="2232561"/>
            <a:ext cx="9164368" cy="1323439"/>
          </a:xfrm>
          <a:prstGeom prst="rect">
            <a:avLst/>
          </a:prstGeom>
          <a:noFill/>
        </p:spPr>
        <p:txBody>
          <a:bodyPr wrap="none" rtlCol="0">
            <a:spAutoFit/>
          </a:bodyPr>
          <a:lstStyle/>
          <a:p>
            <a:r>
              <a:rPr lang="en-US" sz="8000" dirty="0"/>
              <a:t>Bank Loan Case study</a:t>
            </a:r>
            <a:endParaRPr lang="en-IN" sz="8000" dirty="0"/>
          </a:p>
        </p:txBody>
      </p:sp>
    </p:spTree>
    <p:extLst>
      <p:ext uri="{BB962C8B-B14F-4D97-AF65-F5344CB8AC3E}">
        <p14:creationId xmlns:p14="http://schemas.microsoft.com/office/powerpoint/2010/main" val="19784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BD02D7-93F5-426F-A1B0-41F7E88D9EBC}"/>
              </a:ext>
            </a:extLst>
          </p:cNvPr>
          <p:cNvSpPr txBox="1"/>
          <p:nvPr/>
        </p:nvSpPr>
        <p:spPr>
          <a:xfrm>
            <a:off x="757450" y="1009935"/>
            <a:ext cx="10331356" cy="5262979"/>
          </a:xfrm>
          <a:prstGeom prst="rect">
            <a:avLst/>
          </a:prstGeom>
          <a:noFill/>
        </p:spPr>
        <p:txBody>
          <a:bodyPr wrap="square" rtlCol="0">
            <a:spAutoFit/>
          </a:bodyPr>
          <a:lstStyle/>
          <a:p>
            <a:pPr algn="just">
              <a:buFont typeface="Arial" panose="020B0604020202020204" pitchFamily="34" charset="0"/>
              <a:buChar char="•"/>
            </a:pPr>
            <a:r>
              <a:rPr lang="en-US" sz="2800" b="0" i="0" dirty="0">
                <a:effectLst/>
              </a:rPr>
              <a:t> Individuals with higher incomes generally show a lower inclination to</a:t>
            </a:r>
          </a:p>
          <a:p>
            <a:pPr algn="just"/>
            <a:r>
              <a:rPr lang="en-US" sz="2800" dirty="0"/>
              <a:t>   apply for the loans</a:t>
            </a:r>
            <a:r>
              <a:rPr lang="en-US" sz="2800" b="0" i="0" dirty="0">
                <a:effectLst/>
              </a:rPr>
              <a:t>         </a:t>
            </a:r>
          </a:p>
          <a:p>
            <a:pPr algn="just">
              <a:buFont typeface="Arial" panose="020B0604020202020204" pitchFamily="34" charset="0"/>
              <a:buChar char="•"/>
            </a:pPr>
            <a:r>
              <a:rPr lang="en-US" sz="2800" b="0" i="0" dirty="0">
                <a:effectLst/>
              </a:rPr>
              <a:t> The income bracket between $25,000 and $275,000 exhibits the</a:t>
            </a:r>
          </a:p>
          <a:p>
            <a:pPr algn="just"/>
            <a:r>
              <a:rPr lang="en-US" sz="2800" dirty="0"/>
              <a:t>   highest likelihood of loan applications.</a:t>
            </a:r>
            <a:endParaRPr lang="en-US" sz="2800" b="0" i="0" dirty="0">
              <a:effectLst/>
            </a:endParaRPr>
          </a:p>
          <a:p>
            <a:pPr algn="just">
              <a:buFont typeface="Arial" panose="020B0604020202020204" pitchFamily="34" charset="0"/>
              <a:buChar char="•"/>
            </a:pPr>
            <a:r>
              <a:rPr lang="en-US" sz="2800" b="0" i="0" dirty="0">
                <a:effectLst/>
              </a:rPr>
              <a:t> Bank loans typically fall within the range of $45,000 to $1,045,000.</a:t>
            </a:r>
          </a:p>
          <a:p>
            <a:pPr algn="just">
              <a:buFont typeface="Arial" panose="020B0604020202020204" pitchFamily="34" charset="0"/>
              <a:buChar char="•"/>
            </a:pPr>
            <a:r>
              <a:rPr lang="en-US" sz="2800" b="0" i="0" dirty="0">
                <a:effectLst/>
              </a:rPr>
              <a:t> Residents of houses or apartments are the primary applicants for loans.</a:t>
            </a:r>
          </a:p>
          <a:p>
            <a:pPr algn="just">
              <a:buFont typeface="Arial" panose="020B0604020202020204" pitchFamily="34" charset="0"/>
              <a:buChar char="•"/>
            </a:pPr>
            <a:r>
              <a:rPr lang="en-US" sz="2800" b="0" i="0" dirty="0">
                <a:effectLst/>
              </a:rPr>
              <a:t> The majority of loan applications originate from individuals aged between 30 and 40.</a:t>
            </a:r>
          </a:p>
          <a:p>
            <a:pPr algn="just"/>
            <a:r>
              <a:rPr lang="en-US" sz="2800" b="0" i="0" dirty="0">
                <a:effectLst/>
              </a:rPr>
              <a:t>Married individuals have a higher frequency of loan requests.</a:t>
            </a:r>
          </a:p>
          <a:p>
            <a:pPr algn="just">
              <a:buFont typeface="Arial" panose="020B0604020202020204" pitchFamily="34" charset="0"/>
              <a:buChar char="•"/>
            </a:pPr>
            <a:r>
              <a:rPr lang="en-US" sz="2800" b="0" i="0" dirty="0">
                <a:effectLst/>
              </a:rPr>
              <a:t> Working individuals constitute the majority of loan applicants.</a:t>
            </a:r>
          </a:p>
          <a:p>
            <a:pPr algn="just"/>
            <a:endParaRPr lang="en-IN" sz="2800" dirty="0"/>
          </a:p>
        </p:txBody>
      </p:sp>
    </p:spTree>
    <p:extLst>
      <p:ext uri="{BB962C8B-B14F-4D97-AF65-F5344CB8AC3E}">
        <p14:creationId xmlns:p14="http://schemas.microsoft.com/office/powerpoint/2010/main" val="348824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0E79-43E1-7B00-59BB-A55A1C35447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Bivariate analysis</a:t>
            </a:r>
            <a:endParaRPr lang="en-IN" dirty="0"/>
          </a:p>
          <a:p>
            <a:pPr algn="ctr"/>
            <a:endParaRPr lang="en-IN" dirty="0"/>
          </a:p>
        </p:txBody>
      </p:sp>
      <p:pic>
        <p:nvPicPr>
          <p:cNvPr id="4" name="Picture 3">
            <a:extLst>
              <a:ext uri="{FF2B5EF4-FFF2-40B4-BE49-F238E27FC236}">
                <a16:creationId xmlns:a16="http://schemas.microsoft.com/office/drawing/2014/main" id="{5E4CFB60-5185-E5D2-F21F-FE83F50F44FD}"/>
              </a:ext>
            </a:extLst>
          </p:cNvPr>
          <p:cNvPicPr>
            <a:picLocks noChangeAspect="1"/>
          </p:cNvPicPr>
          <p:nvPr/>
        </p:nvPicPr>
        <p:blipFill>
          <a:blip r:embed="rId2"/>
          <a:stretch>
            <a:fillRect/>
          </a:stretch>
        </p:blipFill>
        <p:spPr>
          <a:xfrm>
            <a:off x="370107" y="1300936"/>
            <a:ext cx="4600609" cy="2495568"/>
          </a:xfrm>
          <a:prstGeom prst="rect">
            <a:avLst/>
          </a:prstGeom>
        </p:spPr>
      </p:pic>
      <p:pic>
        <p:nvPicPr>
          <p:cNvPr id="6" name="Picture 5">
            <a:extLst>
              <a:ext uri="{FF2B5EF4-FFF2-40B4-BE49-F238E27FC236}">
                <a16:creationId xmlns:a16="http://schemas.microsoft.com/office/drawing/2014/main" id="{ACF607C5-41AB-E556-16F8-48B49993A3AC}"/>
              </a:ext>
            </a:extLst>
          </p:cNvPr>
          <p:cNvPicPr>
            <a:picLocks noChangeAspect="1"/>
          </p:cNvPicPr>
          <p:nvPr/>
        </p:nvPicPr>
        <p:blipFill>
          <a:blip r:embed="rId3"/>
          <a:stretch>
            <a:fillRect/>
          </a:stretch>
        </p:blipFill>
        <p:spPr>
          <a:xfrm>
            <a:off x="5962134" y="1300936"/>
            <a:ext cx="4962561" cy="3105173"/>
          </a:xfrm>
          <a:prstGeom prst="rect">
            <a:avLst/>
          </a:prstGeom>
        </p:spPr>
      </p:pic>
      <p:pic>
        <p:nvPicPr>
          <p:cNvPr id="8" name="Picture 7">
            <a:extLst>
              <a:ext uri="{FF2B5EF4-FFF2-40B4-BE49-F238E27FC236}">
                <a16:creationId xmlns:a16="http://schemas.microsoft.com/office/drawing/2014/main" id="{D1A1767B-800D-6A32-E491-506799775032}"/>
              </a:ext>
            </a:extLst>
          </p:cNvPr>
          <p:cNvPicPr>
            <a:picLocks noChangeAspect="1"/>
          </p:cNvPicPr>
          <p:nvPr/>
        </p:nvPicPr>
        <p:blipFill>
          <a:blip r:embed="rId4"/>
          <a:stretch>
            <a:fillRect/>
          </a:stretch>
        </p:blipFill>
        <p:spPr>
          <a:xfrm>
            <a:off x="360582" y="3971559"/>
            <a:ext cx="4610134" cy="2790845"/>
          </a:xfrm>
          <a:prstGeom prst="rect">
            <a:avLst/>
          </a:prstGeom>
        </p:spPr>
      </p:pic>
      <p:sp>
        <p:nvSpPr>
          <p:cNvPr id="9" name="TextBox 8">
            <a:extLst>
              <a:ext uri="{FF2B5EF4-FFF2-40B4-BE49-F238E27FC236}">
                <a16:creationId xmlns:a16="http://schemas.microsoft.com/office/drawing/2014/main" id="{59501E85-EF21-9A47-8375-B55C448685AC}"/>
              </a:ext>
            </a:extLst>
          </p:cNvPr>
          <p:cNvSpPr txBox="1"/>
          <p:nvPr/>
        </p:nvSpPr>
        <p:spPr>
          <a:xfrm>
            <a:off x="5054558" y="4587568"/>
            <a:ext cx="6976718" cy="1938992"/>
          </a:xfrm>
          <a:prstGeom prst="rect">
            <a:avLst/>
          </a:prstGeom>
          <a:noFill/>
        </p:spPr>
        <p:txBody>
          <a:bodyPr wrap="none" rtlCol="0">
            <a:spAutoFit/>
          </a:bodyPr>
          <a:lstStyle/>
          <a:p>
            <a:pPr marL="342900" indent="-342900" algn="just">
              <a:buFont typeface="Arial" panose="020B0604020202020204" pitchFamily="34" charset="0"/>
              <a:buChar char="•"/>
            </a:pPr>
            <a:r>
              <a:rPr lang="en-US" sz="2400" dirty="0"/>
              <a:t>Married individuals are more likely to be defaulters.</a:t>
            </a:r>
            <a:endParaRPr lang="en-IN" sz="2400" dirty="0"/>
          </a:p>
          <a:p>
            <a:pPr marL="342900" indent="-342900" algn="just">
              <a:buFont typeface="Arial" panose="020B0604020202020204" pitchFamily="34" charset="0"/>
              <a:buChar char="•"/>
            </a:pPr>
            <a:r>
              <a:rPr lang="en-IN" sz="2400" dirty="0"/>
              <a:t>Customers who live in houses are associated </a:t>
            </a:r>
          </a:p>
          <a:p>
            <a:pPr algn="just"/>
            <a:r>
              <a:rPr lang="en-IN" sz="2400" dirty="0"/>
              <a:t>      with higher default rates.</a:t>
            </a:r>
          </a:p>
          <a:p>
            <a:pPr marL="342900" indent="-342900" algn="just">
              <a:buFont typeface="Arial" panose="020B0604020202020204" pitchFamily="34" charset="0"/>
              <a:buChar char="•"/>
            </a:pPr>
            <a:r>
              <a:rPr lang="en-IN" sz="2400" dirty="0"/>
              <a:t>Customers with lower educational qualifications are</a:t>
            </a:r>
          </a:p>
          <a:p>
            <a:pPr algn="just"/>
            <a:r>
              <a:rPr lang="en-IN" sz="2400" dirty="0"/>
              <a:t>     more prone to defaults.</a:t>
            </a:r>
          </a:p>
        </p:txBody>
      </p:sp>
    </p:spTree>
    <p:extLst>
      <p:ext uri="{BB962C8B-B14F-4D97-AF65-F5344CB8AC3E}">
        <p14:creationId xmlns:p14="http://schemas.microsoft.com/office/powerpoint/2010/main" val="152106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AB88DE-FD27-DEDB-C183-5FAA569D671C}"/>
              </a:ext>
            </a:extLst>
          </p:cNvPr>
          <p:cNvPicPr>
            <a:picLocks noChangeAspect="1"/>
          </p:cNvPicPr>
          <p:nvPr/>
        </p:nvPicPr>
        <p:blipFill>
          <a:blip r:embed="rId2"/>
          <a:stretch>
            <a:fillRect/>
          </a:stretch>
        </p:blipFill>
        <p:spPr>
          <a:xfrm>
            <a:off x="609583" y="578030"/>
            <a:ext cx="4829049" cy="2937671"/>
          </a:xfrm>
          <a:prstGeom prst="rect">
            <a:avLst/>
          </a:prstGeom>
        </p:spPr>
      </p:pic>
      <p:pic>
        <p:nvPicPr>
          <p:cNvPr id="7" name="Picture 6">
            <a:extLst>
              <a:ext uri="{FF2B5EF4-FFF2-40B4-BE49-F238E27FC236}">
                <a16:creationId xmlns:a16="http://schemas.microsoft.com/office/drawing/2014/main" id="{52A58EAF-9424-3208-8286-D51739881504}"/>
              </a:ext>
            </a:extLst>
          </p:cNvPr>
          <p:cNvPicPr>
            <a:picLocks noChangeAspect="1"/>
          </p:cNvPicPr>
          <p:nvPr/>
        </p:nvPicPr>
        <p:blipFill>
          <a:blip r:embed="rId3"/>
          <a:stretch>
            <a:fillRect/>
          </a:stretch>
        </p:blipFill>
        <p:spPr>
          <a:xfrm>
            <a:off x="6318468" y="578029"/>
            <a:ext cx="5091059" cy="2937671"/>
          </a:xfrm>
          <a:prstGeom prst="rect">
            <a:avLst/>
          </a:prstGeom>
        </p:spPr>
      </p:pic>
      <p:sp>
        <p:nvSpPr>
          <p:cNvPr id="8" name="TextBox 7">
            <a:extLst>
              <a:ext uri="{FF2B5EF4-FFF2-40B4-BE49-F238E27FC236}">
                <a16:creationId xmlns:a16="http://schemas.microsoft.com/office/drawing/2014/main" id="{29A8175B-CB9A-EB57-231A-E421CFD71842}"/>
              </a:ext>
            </a:extLst>
          </p:cNvPr>
          <p:cNvSpPr txBox="1"/>
          <p:nvPr/>
        </p:nvSpPr>
        <p:spPr>
          <a:xfrm>
            <a:off x="852985" y="4073857"/>
            <a:ext cx="10377649" cy="1384995"/>
          </a:xfrm>
          <a:prstGeom prst="rect">
            <a:avLst/>
          </a:prstGeom>
          <a:noFill/>
        </p:spPr>
        <p:txBody>
          <a:bodyPr wrap="none" rtlCol="0">
            <a:spAutoFit/>
          </a:bodyPr>
          <a:lstStyle/>
          <a:p>
            <a:pPr algn="just"/>
            <a:r>
              <a:rPr lang="en-US" sz="2800" dirty="0"/>
              <a:t>Young individuals are more likely to default on loans, and the trend of </a:t>
            </a:r>
          </a:p>
          <a:p>
            <a:pPr algn="just"/>
            <a:r>
              <a:rPr lang="en-US" sz="2800" dirty="0"/>
              <a:t>defaulters decreases with age.</a:t>
            </a:r>
          </a:p>
          <a:p>
            <a:pPr algn="just"/>
            <a:r>
              <a:rPr lang="en-US" sz="2800" dirty="0"/>
              <a:t>Working individuals are more likely to be defaulters.</a:t>
            </a:r>
            <a:endParaRPr lang="en-IN" sz="2800" dirty="0"/>
          </a:p>
        </p:txBody>
      </p:sp>
    </p:spTree>
    <p:extLst>
      <p:ext uri="{BB962C8B-B14F-4D97-AF65-F5344CB8AC3E}">
        <p14:creationId xmlns:p14="http://schemas.microsoft.com/office/powerpoint/2010/main" val="3566469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137C-FFB0-7546-6184-92B082762450}"/>
              </a:ext>
            </a:extLst>
          </p:cNvPr>
          <p:cNvSpPr>
            <a:spLocks noGrp="1"/>
          </p:cNvSpPr>
          <p:nvPr>
            <p:ph type="title"/>
          </p:nvPr>
        </p:nvSpPr>
        <p:spPr>
          <a:xfrm>
            <a:off x="225188" y="365125"/>
            <a:ext cx="11128612" cy="1325563"/>
          </a:xfrm>
        </p:spPr>
        <p:txBody>
          <a:bodyPr>
            <a:normAutofit/>
          </a:bodyPr>
          <a:lstStyle/>
          <a:p>
            <a:pPr algn="ctr"/>
            <a:r>
              <a:rPr lang="en-US" sz="6000" dirty="0"/>
              <a:t>Correlation</a:t>
            </a:r>
            <a:endParaRPr lang="en-IN" sz="6000" dirty="0"/>
          </a:p>
        </p:txBody>
      </p:sp>
      <p:pic>
        <p:nvPicPr>
          <p:cNvPr id="11" name="Picture 10">
            <a:extLst>
              <a:ext uri="{FF2B5EF4-FFF2-40B4-BE49-F238E27FC236}">
                <a16:creationId xmlns:a16="http://schemas.microsoft.com/office/drawing/2014/main" id="{7BDA2037-A35C-28BD-D36A-8595761B2DEC}"/>
              </a:ext>
            </a:extLst>
          </p:cNvPr>
          <p:cNvPicPr>
            <a:picLocks noChangeAspect="1"/>
          </p:cNvPicPr>
          <p:nvPr/>
        </p:nvPicPr>
        <p:blipFill>
          <a:blip r:embed="rId2"/>
          <a:stretch>
            <a:fillRect/>
          </a:stretch>
        </p:blipFill>
        <p:spPr>
          <a:xfrm>
            <a:off x="2612534" y="4043073"/>
            <a:ext cx="5970937" cy="1852590"/>
          </a:xfrm>
          <a:prstGeom prst="rect">
            <a:avLst/>
          </a:prstGeom>
        </p:spPr>
      </p:pic>
      <p:pic>
        <p:nvPicPr>
          <p:cNvPr id="13" name="Picture 12">
            <a:extLst>
              <a:ext uri="{FF2B5EF4-FFF2-40B4-BE49-F238E27FC236}">
                <a16:creationId xmlns:a16="http://schemas.microsoft.com/office/drawing/2014/main" id="{F1C23B31-B400-883F-0AA2-42A7C4D2EAE9}"/>
              </a:ext>
            </a:extLst>
          </p:cNvPr>
          <p:cNvPicPr>
            <a:picLocks noChangeAspect="1"/>
          </p:cNvPicPr>
          <p:nvPr/>
        </p:nvPicPr>
        <p:blipFill>
          <a:blip r:embed="rId3"/>
          <a:stretch>
            <a:fillRect/>
          </a:stretch>
        </p:blipFill>
        <p:spPr>
          <a:xfrm>
            <a:off x="2612534" y="1604175"/>
            <a:ext cx="5970937" cy="1824825"/>
          </a:xfrm>
          <a:prstGeom prst="rect">
            <a:avLst/>
          </a:prstGeom>
        </p:spPr>
      </p:pic>
    </p:spTree>
    <p:extLst>
      <p:ext uri="{BB962C8B-B14F-4D97-AF65-F5344CB8AC3E}">
        <p14:creationId xmlns:p14="http://schemas.microsoft.com/office/powerpoint/2010/main" val="3624080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CFD0-515C-C24D-957E-CB8C627A851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latin typeface="+mn-lt"/>
              </a:rPr>
              <a:t>Conclusion</a:t>
            </a:r>
            <a:endParaRPr lang="en-IN" sz="6000" dirty="0">
              <a:latin typeface="+mn-lt"/>
            </a:endParaRPr>
          </a:p>
        </p:txBody>
      </p:sp>
      <p:sp>
        <p:nvSpPr>
          <p:cNvPr id="5" name="TextBox 4">
            <a:extLst>
              <a:ext uri="{FF2B5EF4-FFF2-40B4-BE49-F238E27FC236}">
                <a16:creationId xmlns:a16="http://schemas.microsoft.com/office/drawing/2014/main" id="{BE908670-EB2B-54BF-FD16-36548B85C053}"/>
              </a:ext>
            </a:extLst>
          </p:cNvPr>
          <p:cNvSpPr txBox="1"/>
          <p:nvPr/>
        </p:nvSpPr>
        <p:spPr>
          <a:xfrm>
            <a:off x="660224" y="1501254"/>
            <a:ext cx="10914783" cy="1384995"/>
          </a:xfrm>
          <a:prstGeom prst="rect">
            <a:avLst/>
          </a:prstGeom>
          <a:noFill/>
        </p:spPr>
        <p:txBody>
          <a:bodyPr wrap="none" rtlCol="0">
            <a:spAutoFit/>
          </a:bodyPr>
          <a:lstStyle/>
          <a:p>
            <a:r>
              <a:rPr lang="en-US" sz="2800" dirty="0"/>
              <a:t>From the above analysis, we can find out what kind of people can repay </a:t>
            </a:r>
          </a:p>
          <a:p>
            <a:r>
              <a:rPr lang="en-US" sz="2800" dirty="0"/>
              <a:t>loans, what kinds of loan people prefer to take, people taking loans come </a:t>
            </a:r>
          </a:p>
          <a:p>
            <a:r>
              <a:rPr lang="en-US" sz="2800" dirty="0"/>
              <a:t>from what background, what is source of income.</a:t>
            </a:r>
            <a:endParaRPr lang="en-IN" sz="2800" dirty="0"/>
          </a:p>
        </p:txBody>
      </p:sp>
      <p:sp>
        <p:nvSpPr>
          <p:cNvPr id="6" name="TextBox 5">
            <a:extLst>
              <a:ext uri="{FF2B5EF4-FFF2-40B4-BE49-F238E27FC236}">
                <a16:creationId xmlns:a16="http://schemas.microsoft.com/office/drawing/2014/main" id="{552CDB2A-0EC6-B00D-3719-0188BAB11E18}"/>
              </a:ext>
            </a:extLst>
          </p:cNvPr>
          <p:cNvSpPr txBox="1"/>
          <p:nvPr/>
        </p:nvSpPr>
        <p:spPr>
          <a:xfrm>
            <a:off x="660224" y="3586532"/>
            <a:ext cx="10844838" cy="1015663"/>
          </a:xfrm>
          <a:prstGeom prst="rect">
            <a:avLst/>
          </a:prstGeom>
          <a:noFill/>
        </p:spPr>
        <p:txBody>
          <a:bodyPr wrap="square" rtlCol="0">
            <a:spAutoFit/>
          </a:bodyPr>
          <a:lstStyle/>
          <a:p>
            <a:pPr algn="ctr"/>
            <a:r>
              <a:rPr lang="en-US" sz="6000" dirty="0"/>
              <a:t>Excel File Link</a:t>
            </a:r>
            <a:endParaRPr lang="en-IN" sz="6000" dirty="0"/>
          </a:p>
        </p:txBody>
      </p:sp>
      <p:sp>
        <p:nvSpPr>
          <p:cNvPr id="7" name="Rectangle 6">
            <a:extLst>
              <a:ext uri="{FF2B5EF4-FFF2-40B4-BE49-F238E27FC236}">
                <a16:creationId xmlns:a16="http://schemas.microsoft.com/office/drawing/2014/main" id="{2E185F3D-D5A6-76C9-8387-9AF59BFCE5DA}"/>
              </a:ext>
            </a:extLst>
          </p:cNvPr>
          <p:cNvSpPr/>
          <p:nvPr/>
        </p:nvSpPr>
        <p:spPr>
          <a:xfrm>
            <a:off x="730169" y="4715301"/>
            <a:ext cx="10844838"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hlinkClick r:id="rId2"/>
              </a:rPr>
              <a:t>https://docs.google.com/spreadsheets/d/1fbFO2fp2ZPQjTUdQSGq0fAWp__4V14AC/edit?usp=drive_link&amp;ouid=103408304775565140342&amp;rtpof=true&amp;sd=true</a:t>
            </a:r>
            <a:endParaRPr lang="en-IN" dirty="0"/>
          </a:p>
        </p:txBody>
      </p:sp>
    </p:spTree>
    <p:extLst>
      <p:ext uri="{BB962C8B-B14F-4D97-AF65-F5344CB8AC3E}">
        <p14:creationId xmlns:p14="http://schemas.microsoft.com/office/powerpoint/2010/main" val="2919656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3F5A29-3373-19C1-AA1E-F895FE0BE926}"/>
              </a:ext>
            </a:extLst>
          </p:cNvPr>
          <p:cNvPicPr>
            <a:picLocks noChangeAspect="1"/>
          </p:cNvPicPr>
          <p:nvPr/>
        </p:nvPicPr>
        <p:blipFill>
          <a:blip r:embed="rId2"/>
          <a:stretch>
            <a:fillRect/>
          </a:stretch>
        </p:blipFill>
        <p:spPr>
          <a:xfrm>
            <a:off x="0" y="-44450"/>
            <a:ext cx="12192000" cy="6902450"/>
          </a:xfrm>
          <a:prstGeom prst="rect">
            <a:avLst/>
          </a:prstGeom>
        </p:spPr>
      </p:pic>
      <p:sp>
        <p:nvSpPr>
          <p:cNvPr id="3" name="TextBox 2">
            <a:extLst>
              <a:ext uri="{FF2B5EF4-FFF2-40B4-BE49-F238E27FC236}">
                <a16:creationId xmlns:a16="http://schemas.microsoft.com/office/drawing/2014/main" id="{5D4EAD2B-1C04-3FC6-02D7-819AB4B6844C}"/>
              </a:ext>
            </a:extLst>
          </p:cNvPr>
          <p:cNvSpPr txBox="1"/>
          <p:nvPr/>
        </p:nvSpPr>
        <p:spPr>
          <a:xfrm>
            <a:off x="3575715" y="2217762"/>
            <a:ext cx="5291705" cy="1323439"/>
          </a:xfrm>
          <a:prstGeom prst="rect">
            <a:avLst/>
          </a:prstGeom>
          <a:noFill/>
        </p:spPr>
        <p:txBody>
          <a:bodyPr wrap="none" rtlCol="0">
            <a:spAutoFit/>
          </a:bodyPr>
          <a:lstStyle/>
          <a:p>
            <a:r>
              <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IN"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07790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AA6705-A0DB-E759-13E0-5178200F817F}"/>
              </a:ext>
            </a:extLst>
          </p:cNvPr>
          <p:cNvPicPr>
            <a:picLocks noChangeAspect="1"/>
          </p:cNvPicPr>
          <p:nvPr/>
        </p:nvPicPr>
        <p:blipFill>
          <a:blip r:embed="rId2"/>
          <a:stretch>
            <a:fillRect/>
          </a:stretch>
        </p:blipFill>
        <p:spPr>
          <a:xfrm>
            <a:off x="0" y="-44449"/>
            <a:ext cx="12192000" cy="6902450"/>
          </a:xfrm>
          <a:prstGeom prst="rect">
            <a:avLst/>
          </a:prstGeom>
        </p:spPr>
      </p:pic>
      <p:sp>
        <p:nvSpPr>
          <p:cNvPr id="3" name="TextBox 2">
            <a:extLst>
              <a:ext uri="{FF2B5EF4-FFF2-40B4-BE49-F238E27FC236}">
                <a16:creationId xmlns:a16="http://schemas.microsoft.com/office/drawing/2014/main" id="{058468B8-2BF4-03B6-7F3F-9440963E2552}"/>
              </a:ext>
            </a:extLst>
          </p:cNvPr>
          <p:cNvSpPr txBox="1"/>
          <p:nvPr/>
        </p:nvSpPr>
        <p:spPr>
          <a:xfrm>
            <a:off x="3025961" y="365125"/>
            <a:ext cx="6140079" cy="1015663"/>
          </a:xfrm>
          <a:prstGeom prst="rect">
            <a:avLst/>
          </a:prstGeom>
          <a:noFill/>
        </p:spPr>
        <p:txBody>
          <a:bodyPr wrap="none" rtlCol="0">
            <a:spAutoFit/>
          </a:bodyPr>
          <a:lstStyle/>
          <a:p>
            <a:pPr algn="ctr"/>
            <a:r>
              <a:rPr lang="en-US" sz="6000" dirty="0"/>
              <a:t>Project Description</a:t>
            </a:r>
            <a:endParaRPr lang="en-IN" sz="6000" dirty="0"/>
          </a:p>
        </p:txBody>
      </p:sp>
      <p:sp>
        <p:nvSpPr>
          <p:cNvPr id="4" name="TextBox 3">
            <a:extLst>
              <a:ext uri="{FF2B5EF4-FFF2-40B4-BE49-F238E27FC236}">
                <a16:creationId xmlns:a16="http://schemas.microsoft.com/office/drawing/2014/main" id="{73EE5E17-CEE8-C176-D270-490E8892FDCA}"/>
              </a:ext>
            </a:extLst>
          </p:cNvPr>
          <p:cNvSpPr txBox="1"/>
          <p:nvPr/>
        </p:nvSpPr>
        <p:spPr>
          <a:xfrm>
            <a:off x="921223" y="2094932"/>
            <a:ext cx="10140287" cy="3108543"/>
          </a:xfrm>
          <a:prstGeom prst="rect">
            <a:avLst/>
          </a:prstGeom>
          <a:noFill/>
        </p:spPr>
        <p:txBody>
          <a:bodyPr wrap="square" rtlCol="0">
            <a:spAutoFit/>
          </a:bodyPr>
          <a:lstStyle/>
          <a:p>
            <a:pPr algn="just"/>
            <a:r>
              <a:rPr lang="en-US" sz="2800" dirty="0"/>
              <a:t>In this bank loan case study, we're looking at customer data to better understand and reduce the chances of loan defaults. By checking things like customer habits and credit history, we want to find patterns that help us predict if someone can repay a loan. The goal is to use this info to make smarter decisions on who gets approved for a loan, making sure it's fair for everyone while keeping the bank secure from financial risks.</a:t>
            </a:r>
            <a:endParaRPr lang="en-IN" sz="2800" dirty="0"/>
          </a:p>
        </p:txBody>
      </p:sp>
    </p:spTree>
    <p:extLst>
      <p:ext uri="{BB962C8B-B14F-4D97-AF65-F5344CB8AC3E}">
        <p14:creationId xmlns:p14="http://schemas.microsoft.com/office/powerpoint/2010/main" val="3307313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7FCB26-7B7C-4391-400A-BA8CF17B7EC1}"/>
              </a:ext>
            </a:extLst>
          </p:cNvPr>
          <p:cNvPicPr>
            <a:picLocks noChangeAspect="1"/>
          </p:cNvPicPr>
          <p:nvPr/>
        </p:nvPicPr>
        <p:blipFill>
          <a:blip r:embed="rId2"/>
          <a:stretch>
            <a:fillRect/>
          </a:stretch>
        </p:blipFill>
        <p:spPr>
          <a:xfrm>
            <a:off x="0" y="-44449"/>
            <a:ext cx="12192000" cy="6902450"/>
          </a:xfrm>
          <a:prstGeom prst="rect">
            <a:avLst/>
          </a:prstGeom>
        </p:spPr>
      </p:pic>
      <p:sp>
        <p:nvSpPr>
          <p:cNvPr id="3" name="TextBox 2">
            <a:extLst>
              <a:ext uri="{FF2B5EF4-FFF2-40B4-BE49-F238E27FC236}">
                <a16:creationId xmlns:a16="http://schemas.microsoft.com/office/drawing/2014/main" id="{E501E68A-D70E-2DBF-AE77-459DF5790508}"/>
              </a:ext>
            </a:extLst>
          </p:cNvPr>
          <p:cNvSpPr txBox="1"/>
          <p:nvPr/>
        </p:nvSpPr>
        <p:spPr>
          <a:xfrm>
            <a:off x="4334959" y="185761"/>
            <a:ext cx="3197157" cy="1015663"/>
          </a:xfrm>
          <a:prstGeom prst="rect">
            <a:avLst/>
          </a:prstGeom>
          <a:noFill/>
        </p:spPr>
        <p:txBody>
          <a:bodyPr wrap="none" rtlCol="0">
            <a:spAutoFit/>
          </a:bodyPr>
          <a:lstStyle/>
          <a:p>
            <a:r>
              <a:rPr lang="en-US" sz="6000" dirty="0"/>
              <a:t>Approach</a:t>
            </a:r>
            <a:endParaRPr lang="en-IN" sz="6000" dirty="0"/>
          </a:p>
        </p:txBody>
      </p:sp>
      <p:sp>
        <p:nvSpPr>
          <p:cNvPr id="4" name="TextBox 3">
            <a:extLst>
              <a:ext uri="{FF2B5EF4-FFF2-40B4-BE49-F238E27FC236}">
                <a16:creationId xmlns:a16="http://schemas.microsoft.com/office/drawing/2014/main" id="{C889A2A4-DB7D-729E-FC9F-39294C872C38}"/>
              </a:ext>
            </a:extLst>
          </p:cNvPr>
          <p:cNvSpPr txBox="1"/>
          <p:nvPr/>
        </p:nvSpPr>
        <p:spPr>
          <a:xfrm>
            <a:off x="464025" y="1910016"/>
            <a:ext cx="11159402" cy="3539430"/>
          </a:xfrm>
          <a:prstGeom prst="rect">
            <a:avLst/>
          </a:prstGeom>
          <a:noFill/>
        </p:spPr>
        <p:txBody>
          <a:bodyPr wrap="none" rtlCol="0">
            <a:spAutoFit/>
          </a:bodyPr>
          <a:lstStyle/>
          <a:p>
            <a:pPr marL="285750" indent="-285750" algn="just" rtl="0">
              <a:buFont typeface="Wingdings" panose="05000000000000000000" pitchFamily="2" charset="2"/>
              <a:buChar char="Ø"/>
            </a:pPr>
            <a:r>
              <a:rPr lang="en-US" sz="2800" dirty="0"/>
              <a:t>Thoroughly examine the provided dataset to understand its structure, </a:t>
            </a:r>
          </a:p>
          <a:p>
            <a:pPr algn="just" rtl="0"/>
            <a:r>
              <a:rPr lang="en-US" sz="2800" dirty="0"/>
              <a:t>    variables, and relationships.</a:t>
            </a:r>
          </a:p>
          <a:p>
            <a:pPr marL="285750" indent="-285750" algn="just" rtl="0">
              <a:buFont typeface="Wingdings" panose="05000000000000000000" pitchFamily="2" charset="2"/>
              <a:buChar char="Ø"/>
            </a:pPr>
            <a:r>
              <a:rPr lang="en-US" sz="2800" dirty="0"/>
              <a:t>Address missing or inconsistent data to ensure the reliability of analysis.</a:t>
            </a:r>
          </a:p>
          <a:p>
            <a:pPr marL="285750" indent="-285750" algn="just" rtl="0">
              <a:buFont typeface="Wingdings" panose="05000000000000000000" pitchFamily="2" charset="2"/>
              <a:buChar char="Ø"/>
            </a:pPr>
            <a:r>
              <a:rPr lang="en-US" sz="2800" dirty="0"/>
              <a:t>Handle outliers that may skew results.</a:t>
            </a:r>
          </a:p>
          <a:p>
            <a:pPr marL="285750" indent="-285750" algn="just" rtl="0">
              <a:buFont typeface="Wingdings" panose="05000000000000000000" pitchFamily="2" charset="2"/>
              <a:buChar char="Ø"/>
            </a:pPr>
            <a:r>
              <a:rPr lang="en-US" sz="2800" dirty="0"/>
              <a:t>Summarize key findings and insights derived from the analysis.</a:t>
            </a:r>
          </a:p>
          <a:p>
            <a:pPr marL="285750" indent="-285750" algn="just" rtl="0">
              <a:buFont typeface="Wingdings" panose="05000000000000000000" pitchFamily="2" charset="2"/>
              <a:buChar char="Ø"/>
            </a:pPr>
            <a:r>
              <a:rPr lang="en-US" sz="2800" dirty="0"/>
              <a:t>Provide actionable recommendations for the company to make informed </a:t>
            </a:r>
          </a:p>
          <a:p>
            <a:pPr algn="just" rtl="0"/>
            <a:r>
              <a:rPr lang="en-US" sz="2800" dirty="0"/>
              <a:t>    decisions about loan approvals, denials, and risk management.</a:t>
            </a:r>
          </a:p>
          <a:p>
            <a:pPr marL="285750" indent="-285750" algn="just">
              <a:buFont typeface="Wingdings" panose="05000000000000000000" pitchFamily="2" charset="2"/>
              <a:buChar char="Ø"/>
            </a:pPr>
            <a:endParaRPr lang="en-IN" sz="2800" dirty="0"/>
          </a:p>
        </p:txBody>
      </p:sp>
    </p:spTree>
    <p:extLst>
      <p:ext uri="{BB962C8B-B14F-4D97-AF65-F5344CB8AC3E}">
        <p14:creationId xmlns:p14="http://schemas.microsoft.com/office/powerpoint/2010/main" val="277813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95F5-C8E4-7977-0067-6C3E7B7EFC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854A29-7AF5-7B9F-5682-2873268D611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C29EFDE-CA3E-36B2-73F1-7D45243D6AB6}"/>
              </a:ext>
            </a:extLst>
          </p:cNvPr>
          <p:cNvPicPr>
            <a:picLocks noChangeAspect="1"/>
          </p:cNvPicPr>
          <p:nvPr/>
        </p:nvPicPr>
        <p:blipFill>
          <a:blip r:embed="rId2"/>
          <a:stretch>
            <a:fillRect/>
          </a:stretch>
        </p:blipFill>
        <p:spPr>
          <a:xfrm>
            <a:off x="-1" y="0"/>
            <a:ext cx="12192000" cy="6902450"/>
          </a:xfrm>
          <a:prstGeom prst="rect">
            <a:avLst/>
          </a:prstGeom>
        </p:spPr>
      </p:pic>
      <p:sp>
        <p:nvSpPr>
          <p:cNvPr id="5" name="TextBox 4">
            <a:extLst>
              <a:ext uri="{FF2B5EF4-FFF2-40B4-BE49-F238E27FC236}">
                <a16:creationId xmlns:a16="http://schemas.microsoft.com/office/drawing/2014/main" id="{2211B86E-65E5-F5EA-93FF-72F66948B758}"/>
              </a:ext>
            </a:extLst>
          </p:cNvPr>
          <p:cNvSpPr txBox="1"/>
          <p:nvPr/>
        </p:nvSpPr>
        <p:spPr>
          <a:xfrm>
            <a:off x="4414193" y="128924"/>
            <a:ext cx="3363613" cy="1015663"/>
          </a:xfrm>
          <a:prstGeom prst="rect">
            <a:avLst/>
          </a:prstGeom>
          <a:noFill/>
        </p:spPr>
        <p:txBody>
          <a:bodyPr wrap="none" rtlCol="0">
            <a:spAutoFit/>
          </a:bodyPr>
          <a:lstStyle/>
          <a:p>
            <a:r>
              <a:rPr lang="en-US" sz="6000" dirty="0"/>
              <a:t>Tech stack</a:t>
            </a:r>
            <a:endParaRPr lang="en-IN" sz="6000" dirty="0"/>
          </a:p>
        </p:txBody>
      </p:sp>
      <p:sp>
        <p:nvSpPr>
          <p:cNvPr id="7" name="Rectangle 6">
            <a:extLst>
              <a:ext uri="{FF2B5EF4-FFF2-40B4-BE49-F238E27FC236}">
                <a16:creationId xmlns:a16="http://schemas.microsoft.com/office/drawing/2014/main" id="{E0F565D9-C3AB-74EA-DDB2-AAC370013B57}"/>
              </a:ext>
            </a:extLst>
          </p:cNvPr>
          <p:cNvSpPr/>
          <p:nvPr/>
        </p:nvSpPr>
        <p:spPr>
          <a:xfrm>
            <a:off x="3548417" y="1722308"/>
            <a:ext cx="4517409" cy="20922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dirty="0">
                <a:solidFill>
                  <a:schemeClr val="bg1"/>
                </a:solidFill>
              </a:rPr>
              <a:t>Microsoft Excel</a:t>
            </a:r>
          </a:p>
          <a:p>
            <a:r>
              <a:rPr lang="en-IN" sz="2800" dirty="0">
                <a:solidFill>
                  <a:schemeClr val="bg1"/>
                </a:solidFill>
              </a:rPr>
              <a:t>Microsoft </a:t>
            </a:r>
            <a:r>
              <a:rPr lang="en-IN" sz="2800" dirty="0" err="1">
                <a:solidFill>
                  <a:schemeClr val="bg1"/>
                </a:solidFill>
              </a:rPr>
              <a:t>Powerpoint</a:t>
            </a:r>
            <a:endParaRPr lang="en-IN" sz="2800" dirty="0">
              <a:solidFill>
                <a:schemeClr val="bg1"/>
              </a:solidFill>
            </a:endParaRPr>
          </a:p>
          <a:p>
            <a:r>
              <a:rPr lang="en-IN" sz="2800" dirty="0">
                <a:solidFill>
                  <a:schemeClr val="bg1"/>
                </a:solidFill>
              </a:rPr>
              <a:t>Google Drive</a:t>
            </a:r>
          </a:p>
          <a:p>
            <a:r>
              <a:rPr lang="en-IN" sz="2800" dirty="0">
                <a:solidFill>
                  <a:schemeClr val="bg1"/>
                </a:solidFill>
              </a:rPr>
              <a:t>OBS Studio</a:t>
            </a:r>
            <a:endParaRPr lang="en-US" sz="2800" dirty="0">
              <a:solidFill>
                <a:schemeClr val="bg1"/>
              </a:solidFill>
            </a:endParaRPr>
          </a:p>
          <a:p>
            <a:pPr algn="ctr"/>
            <a:endParaRPr lang="en-IN" sz="2800" dirty="0"/>
          </a:p>
        </p:txBody>
      </p:sp>
    </p:spTree>
    <p:extLst>
      <p:ext uri="{BB962C8B-B14F-4D97-AF65-F5344CB8AC3E}">
        <p14:creationId xmlns:p14="http://schemas.microsoft.com/office/powerpoint/2010/main" val="267254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79AE0A-9064-BFF7-FE17-00261EFA6520}"/>
              </a:ext>
            </a:extLst>
          </p:cNvPr>
          <p:cNvSpPr txBox="1"/>
          <p:nvPr/>
        </p:nvSpPr>
        <p:spPr>
          <a:xfrm>
            <a:off x="3603009" y="395784"/>
            <a:ext cx="4496295" cy="1015663"/>
          </a:xfrm>
          <a:prstGeom prst="rect">
            <a:avLst/>
          </a:prstGeom>
          <a:noFill/>
        </p:spPr>
        <p:txBody>
          <a:bodyPr wrap="none" rtlCol="0">
            <a:spAutoFit/>
          </a:bodyPr>
          <a:lstStyle/>
          <a:p>
            <a:pPr algn="ctr"/>
            <a:r>
              <a:rPr lang="en-US" sz="6000" dirty="0"/>
              <a:t>Data Cleaning</a:t>
            </a:r>
            <a:endParaRPr lang="en-IN" sz="6000" dirty="0"/>
          </a:p>
        </p:txBody>
      </p:sp>
      <p:sp>
        <p:nvSpPr>
          <p:cNvPr id="3" name="TextBox 2">
            <a:extLst>
              <a:ext uri="{FF2B5EF4-FFF2-40B4-BE49-F238E27FC236}">
                <a16:creationId xmlns:a16="http://schemas.microsoft.com/office/drawing/2014/main" id="{41087BEF-8B4F-CB3B-15AF-B548D0360898}"/>
              </a:ext>
            </a:extLst>
          </p:cNvPr>
          <p:cNvSpPr txBox="1"/>
          <p:nvPr/>
        </p:nvSpPr>
        <p:spPr>
          <a:xfrm>
            <a:off x="982639" y="1514902"/>
            <a:ext cx="10495128" cy="440120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I used the COUNT function for numerical columns and the COUNTA function for text columns to determine the total number of rows in each column. </a:t>
            </a:r>
          </a:p>
          <a:p>
            <a:pPr marL="457200" indent="-457200">
              <a:buFont typeface="Wingdings" panose="05000000000000000000" pitchFamily="2" charset="2"/>
              <a:buChar char="Ø"/>
            </a:pPr>
            <a:r>
              <a:rPr lang="en-US" sz="2800" dirty="0"/>
              <a:t>Calculated the percentage of null values in each column using the formula (1 - count of filled cells / total count).</a:t>
            </a:r>
          </a:p>
          <a:p>
            <a:pPr marL="457200" indent="-457200">
              <a:buFont typeface="Wingdings" panose="05000000000000000000" pitchFamily="2" charset="2"/>
              <a:buChar char="Ø"/>
            </a:pPr>
            <a:r>
              <a:rPr lang="en-US" sz="2800" dirty="0"/>
              <a:t>Removed columns with null value percentages exceeding 30%.</a:t>
            </a:r>
          </a:p>
          <a:p>
            <a:pPr marL="457200" indent="-457200">
              <a:buFont typeface="Wingdings" panose="05000000000000000000" pitchFamily="2" charset="2"/>
              <a:buChar char="Ø"/>
            </a:pPr>
            <a:r>
              <a:rPr lang="en-US" sz="2800" dirty="0"/>
              <a:t>Replaced blank cells with the median for data completeness.</a:t>
            </a:r>
          </a:p>
          <a:p>
            <a:pPr marL="457200" indent="-457200">
              <a:buFont typeface="Wingdings" panose="05000000000000000000" pitchFamily="2" charset="2"/>
              <a:buChar char="Ø"/>
            </a:pPr>
            <a:r>
              <a:rPr lang="en-US" sz="2800" dirty="0"/>
              <a:t>Retained only relevant variables to extract meaningful insights.</a:t>
            </a:r>
          </a:p>
          <a:p>
            <a:pPr marL="457200" indent="-457200">
              <a:buFont typeface="Wingdings" panose="05000000000000000000" pitchFamily="2" charset="2"/>
              <a:buChar char="Ø"/>
            </a:pPr>
            <a:r>
              <a:rPr lang="en-US" sz="2800" dirty="0"/>
              <a:t>Converted days to years by dividing the values by 365 for consistency and clarity.</a:t>
            </a:r>
            <a:endParaRPr lang="en-IN" sz="2800" dirty="0"/>
          </a:p>
        </p:txBody>
      </p:sp>
    </p:spTree>
    <p:extLst>
      <p:ext uri="{BB962C8B-B14F-4D97-AF65-F5344CB8AC3E}">
        <p14:creationId xmlns:p14="http://schemas.microsoft.com/office/powerpoint/2010/main" val="2981671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9D542-230A-020B-AB89-CBA53ABB1FA1}"/>
              </a:ext>
            </a:extLst>
          </p:cNvPr>
          <p:cNvSpPr txBox="1"/>
          <p:nvPr/>
        </p:nvSpPr>
        <p:spPr>
          <a:xfrm>
            <a:off x="4503762" y="0"/>
            <a:ext cx="2648161" cy="1015663"/>
          </a:xfrm>
          <a:prstGeom prst="rect">
            <a:avLst/>
          </a:prstGeom>
          <a:noFill/>
        </p:spPr>
        <p:txBody>
          <a:bodyPr wrap="none" rtlCol="0">
            <a:spAutoFit/>
          </a:bodyPr>
          <a:lstStyle/>
          <a:p>
            <a:pPr algn="ctr"/>
            <a:r>
              <a:rPr lang="en-US" sz="6000" dirty="0"/>
              <a:t>Outliers</a:t>
            </a:r>
            <a:endParaRPr lang="en-IN" sz="6000" dirty="0"/>
          </a:p>
        </p:txBody>
      </p:sp>
      <p:pic>
        <p:nvPicPr>
          <p:cNvPr id="4" name="Picture 3">
            <a:extLst>
              <a:ext uri="{FF2B5EF4-FFF2-40B4-BE49-F238E27FC236}">
                <a16:creationId xmlns:a16="http://schemas.microsoft.com/office/drawing/2014/main" id="{2F17894B-AD71-05BA-36FC-AF5E70B29B34}"/>
              </a:ext>
            </a:extLst>
          </p:cNvPr>
          <p:cNvPicPr>
            <a:picLocks noChangeAspect="1"/>
          </p:cNvPicPr>
          <p:nvPr/>
        </p:nvPicPr>
        <p:blipFill>
          <a:blip r:embed="rId2"/>
          <a:stretch>
            <a:fillRect/>
          </a:stretch>
        </p:blipFill>
        <p:spPr>
          <a:xfrm>
            <a:off x="201572" y="1998302"/>
            <a:ext cx="4610134" cy="2171090"/>
          </a:xfrm>
          <a:prstGeom prst="rect">
            <a:avLst/>
          </a:prstGeom>
        </p:spPr>
      </p:pic>
      <p:pic>
        <p:nvPicPr>
          <p:cNvPr id="6" name="Picture 5">
            <a:extLst>
              <a:ext uri="{FF2B5EF4-FFF2-40B4-BE49-F238E27FC236}">
                <a16:creationId xmlns:a16="http://schemas.microsoft.com/office/drawing/2014/main" id="{282791D3-2DAB-FF2B-FE6B-724126D486D7}"/>
              </a:ext>
            </a:extLst>
          </p:cNvPr>
          <p:cNvPicPr>
            <a:picLocks noChangeAspect="1"/>
          </p:cNvPicPr>
          <p:nvPr/>
        </p:nvPicPr>
        <p:blipFill>
          <a:blip r:embed="rId3"/>
          <a:stretch>
            <a:fillRect/>
          </a:stretch>
        </p:blipFill>
        <p:spPr>
          <a:xfrm>
            <a:off x="7385056" y="1998302"/>
            <a:ext cx="4600609" cy="2171090"/>
          </a:xfrm>
          <a:prstGeom prst="rect">
            <a:avLst/>
          </a:prstGeom>
        </p:spPr>
      </p:pic>
      <p:pic>
        <p:nvPicPr>
          <p:cNvPr id="8" name="Picture 7">
            <a:extLst>
              <a:ext uri="{FF2B5EF4-FFF2-40B4-BE49-F238E27FC236}">
                <a16:creationId xmlns:a16="http://schemas.microsoft.com/office/drawing/2014/main" id="{7CCC6A75-8F89-DE25-1DA5-4CD5DD447F08}"/>
              </a:ext>
            </a:extLst>
          </p:cNvPr>
          <p:cNvPicPr>
            <a:picLocks noChangeAspect="1"/>
          </p:cNvPicPr>
          <p:nvPr/>
        </p:nvPicPr>
        <p:blipFill>
          <a:blip r:embed="rId4"/>
          <a:stretch>
            <a:fillRect/>
          </a:stretch>
        </p:blipFill>
        <p:spPr>
          <a:xfrm>
            <a:off x="206335" y="4365369"/>
            <a:ext cx="4600609" cy="2335374"/>
          </a:xfrm>
          <a:prstGeom prst="rect">
            <a:avLst/>
          </a:prstGeom>
        </p:spPr>
      </p:pic>
      <p:pic>
        <p:nvPicPr>
          <p:cNvPr id="10" name="Picture 9">
            <a:extLst>
              <a:ext uri="{FF2B5EF4-FFF2-40B4-BE49-F238E27FC236}">
                <a16:creationId xmlns:a16="http://schemas.microsoft.com/office/drawing/2014/main" id="{460BEF5C-F210-7F55-5D6E-C7CA140F35C5}"/>
              </a:ext>
            </a:extLst>
          </p:cNvPr>
          <p:cNvPicPr>
            <a:picLocks noChangeAspect="1"/>
          </p:cNvPicPr>
          <p:nvPr/>
        </p:nvPicPr>
        <p:blipFill>
          <a:blip r:embed="rId5"/>
          <a:stretch>
            <a:fillRect/>
          </a:stretch>
        </p:blipFill>
        <p:spPr>
          <a:xfrm>
            <a:off x="7394581" y="4365369"/>
            <a:ext cx="4591084" cy="2335374"/>
          </a:xfrm>
          <a:prstGeom prst="rect">
            <a:avLst/>
          </a:prstGeom>
        </p:spPr>
      </p:pic>
      <p:sp>
        <p:nvSpPr>
          <p:cNvPr id="11" name="TextBox 10">
            <a:extLst>
              <a:ext uri="{FF2B5EF4-FFF2-40B4-BE49-F238E27FC236}">
                <a16:creationId xmlns:a16="http://schemas.microsoft.com/office/drawing/2014/main" id="{2C37FC02-6D77-5554-5DFF-A997ED194565}"/>
              </a:ext>
            </a:extLst>
          </p:cNvPr>
          <p:cNvSpPr txBox="1"/>
          <p:nvPr/>
        </p:nvSpPr>
        <p:spPr>
          <a:xfrm>
            <a:off x="620972" y="1015663"/>
            <a:ext cx="10604311" cy="954107"/>
          </a:xfrm>
          <a:prstGeom prst="rect">
            <a:avLst/>
          </a:prstGeom>
          <a:noFill/>
        </p:spPr>
        <p:txBody>
          <a:bodyPr wrap="square" rtlCol="0">
            <a:spAutoFit/>
          </a:bodyPr>
          <a:lstStyle/>
          <a:p>
            <a:r>
              <a:rPr lang="en-US" sz="2800" b="0" i="0" dirty="0">
                <a:effectLst/>
              </a:rPr>
              <a:t>I identified outliers by employing box and whisker plots, focusing on relevant variables for the analysis.</a:t>
            </a:r>
            <a:endParaRPr lang="en-IN" sz="2800" dirty="0"/>
          </a:p>
        </p:txBody>
      </p:sp>
    </p:spTree>
    <p:extLst>
      <p:ext uri="{BB962C8B-B14F-4D97-AF65-F5344CB8AC3E}">
        <p14:creationId xmlns:p14="http://schemas.microsoft.com/office/powerpoint/2010/main" val="218355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8EF64C-8532-4C70-38FC-FD63E56CE5C9}"/>
              </a:ext>
            </a:extLst>
          </p:cNvPr>
          <p:cNvSpPr txBox="1"/>
          <p:nvPr/>
        </p:nvSpPr>
        <p:spPr>
          <a:xfrm>
            <a:off x="3405116" y="-47767"/>
            <a:ext cx="5049331" cy="1015663"/>
          </a:xfrm>
          <a:prstGeom prst="rect">
            <a:avLst/>
          </a:prstGeom>
          <a:noFill/>
        </p:spPr>
        <p:txBody>
          <a:bodyPr wrap="none" rtlCol="0">
            <a:spAutoFit/>
          </a:bodyPr>
          <a:lstStyle/>
          <a:p>
            <a:r>
              <a:rPr lang="en-US" sz="6000" dirty="0"/>
              <a:t>Data Imbalance</a:t>
            </a:r>
            <a:endParaRPr lang="en-IN" sz="6000" dirty="0"/>
          </a:p>
        </p:txBody>
      </p:sp>
      <p:pic>
        <p:nvPicPr>
          <p:cNvPr id="4" name="Picture 3">
            <a:extLst>
              <a:ext uri="{FF2B5EF4-FFF2-40B4-BE49-F238E27FC236}">
                <a16:creationId xmlns:a16="http://schemas.microsoft.com/office/drawing/2014/main" id="{52FE289E-1180-FD0B-1F8D-D48E74AA1302}"/>
              </a:ext>
            </a:extLst>
          </p:cNvPr>
          <p:cNvPicPr>
            <a:picLocks noChangeAspect="1"/>
          </p:cNvPicPr>
          <p:nvPr/>
        </p:nvPicPr>
        <p:blipFill>
          <a:blip r:embed="rId2"/>
          <a:stretch>
            <a:fillRect/>
          </a:stretch>
        </p:blipFill>
        <p:spPr>
          <a:xfrm>
            <a:off x="434866" y="1439819"/>
            <a:ext cx="4162455" cy="5029237"/>
          </a:xfrm>
          <a:prstGeom prst="rect">
            <a:avLst/>
          </a:prstGeom>
        </p:spPr>
      </p:pic>
      <p:pic>
        <p:nvPicPr>
          <p:cNvPr id="6" name="Picture 5">
            <a:extLst>
              <a:ext uri="{FF2B5EF4-FFF2-40B4-BE49-F238E27FC236}">
                <a16:creationId xmlns:a16="http://schemas.microsoft.com/office/drawing/2014/main" id="{7C1F57DD-F8AF-26B6-F299-EC45CE7E38EC}"/>
              </a:ext>
            </a:extLst>
          </p:cNvPr>
          <p:cNvPicPr>
            <a:picLocks noChangeAspect="1"/>
          </p:cNvPicPr>
          <p:nvPr/>
        </p:nvPicPr>
        <p:blipFill>
          <a:blip r:embed="rId3"/>
          <a:stretch>
            <a:fillRect/>
          </a:stretch>
        </p:blipFill>
        <p:spPr>
          <a:xfrm>
            <a:off x="7358474" y="3697261"/>
            <a:ext cx="4398660" cy="2771795"/>
          </a:xfrm>
          <a:prstGeom prst="rect">
            <a:avLst/>
          </a:prstGeom>
        </p:spPr>
      </p:pic>
      <p:sp>
        <p:nvSpPr>
          <p:cNvPr id="7" name="TextBox 6">
            <a:extLst>
              <a:ext uri="{FF2B5EF4-FFF2-40B4-BE49-F238E27FC236}">
                <a16:creationId xmlns:a16="http://schemas.microsoft.com/office/drawing/2014/main" id="{B8E35669-D3FF-F303-FA8E-817C8D2696AE}"/>
              </a:ext>
            </a:extLst>
          </p:cNvPr>
          <p:cNvSpPr txBox="1"/>
          <p:nvPr/>
        </p:nvSpPr>
        <p:spPr>
          <a:xfrm>
            <a:off x="7358474" y="1344857"/>
            <a:ext cx="3333477" cy="1815882"/>
          </a:xfrm>
          <a:prstGeom prst="rect">
            <a:avLst/>
          </a:prstGeom>
          <a:noFill/>
        </p:spPr>
        <p:txBody>
          <a:bodyPr wrap="none" rtlCol="0">
            <a:spAutoFit/>
          </a:bodyPr>
          <a:lstStyle/>
          <a:p>
            <a:r>
              <a:rPr lang="en-US" sz="2800" u="sng" dirty="0"/>
              <a:t>Data imbalance ratio</a:t>
            </a:r>
            <a:r>
              <a:rPr lang="en-US" sz="2800" dirty="0"/>
              <a:t>:</a:t>
            </a:r>
          </a:p>
          <a:p>
            <a:r>
              <a:rPr lang="en-US" sz="2800" dirty="0"/>
              <a:t>Target -  91:9</a:t>
            </a:r>
          </a:p>
          <a:p>
            <a:r>
              <a:rPr lang="en-US" sz="2800" dirty="0"/>
              <a:t>Contract type – 90:10</a:t>
            </a:r>
          </a:p>
          <a:p>
            <a:r>
              <a:rPr lang="en-US" sz="2800" dirty="0"/>
              <a:t>Gender </a:t>
            </a:r>
            <a:r>
              <a:rPr lang="en-US" sz="2800"/>
              <a:t>– 61:39</a:t>
            </a:r>
            <a:endParaRPr lang="en-IN" sz="2800" dirty="0"/>
          </a:p>
        </p:txBody>
      </p:sp>
    </p:spTree>
    <p:extLst>
      <p:ext uri="{BB962C8B-B14F-4D97-AF65-F5344CB8AC3E}">
        <p14:creationId xmlns:p14="http://schemas.microsoft.com/office/powerpoint/2010/main" val="103670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9EA1-841D-EBA0-E174-6C21472BD60D}"/>
              </a:ext>
            </a:extLst>
          </p:cNvPr>
          <p:cNvSpPr>
            <a:spLocks noGrp="1"/>
          </p:cNvSpPr>
          <p:nvPr>
            <p:ph type="title"/>
          </p:nvPr>
        </p:nvSpPr>
        <p:spPr>
          <a:xfrm>
            <a:off x="0" y="365125"/>
            <a:ext cx="12192000" cy="1325563"/>
          </a:xfrm>
        </p:spPr>
        <p:txBody>
          <a:bodyPr/>
          <a:lstStyle/>
          <a:p>
            <a:pPr algn="ctr"/>
            <a:r>
              <a:rPr lang="en-US" dirty="0"/>
              <a:t>Univariate Analysis</a:t>
            </a:r>
            <a:endParaRPr lang="en-IN" dirty="0"/>
          </a:p>
        </p:txBody>
      </p:sp>
      <p:pic>
        <p:nvPicPr>
          <p:cNvPr id="5" name="Content Placeholder 4">
            <a:extLst>
              <a:ext uri="{FF2B5EF4-FFF2-40B4-BE49-F238E27FC236}">
                <a16:creationId xmlns:a16="http://schemas.microsoft.com/office/drawing/2014/main" id="{95FB7949-7A72-FEBD-C649-074427CAD40D}"/>
              </a:ext>
            </a:extLst>
          </p:cNvPr>
          <p:cNvPicPr>
            <a:picLocks noGrp="1" noChangeAspect="1"/>
          </p:cNvPicPr>
          <p:nvPr>
            <p:ph idx="1"/>
          </p:nvPr>
        </p:nvPicPr>
        <p:blipFill>
          <a:blip r:embed="rId2"/>
          <a:stretch>
            <a:fillRect/>
          </a:stretch>
        </p:blipFill>
        <p:spPr>
          <a:xfrm>
            <a:off x="2252634" y="2067705"/>
            <a:ext cx="7686731" cy="3867178"/>
          </a:xfrm>
        </p:spPr>
      </p:pic>
    </p:spTree>
    <p:extLst>
      <p:ext uri="{BB962C8B-B14F-4D97-AF65-F5344CB8AC3E}">
        <p14:creationId xmlns:p14="http://schemas.microsoft.com/office/powerpoint/2010/main" val="91750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D8E38C-4741-11E3-6045-8ECA845A68E0}"/>
              </a:ext>
            </a:extLst>
          </p:cNvPr>
          <p:cNvPicPr>
            <a:picLocks noChangeAspect="1"/>
          </p:cNvPicPr>
          <p:nvPr/>
        </p:nvPicPr>
        <p:blipFill>
          <a:blip r:embed="rId2"/>
          <a:stretch>
            <a:fillRect/>
          </a:stretch>
        </p:blipFill>
        <p:spPr>
          <a:xfrm>
            <a:off x="1000776" y="646322"/>
            <a:ext cx="7915333" cy="4705384"/>
          </a:xfrm>
          <a:prstGeom prst="rect">
            <a:avLst/>
          </a:prstGeom>
        </p:spPr>
      </p:pic>
    </p:spTree>
    <p:extLst>
      <p:ext uri="{BB962C8B-B14F-4D97-AF65-F5344CB8AC3E}">
        <p14:creationId xmlns:p14="http://schemas.microsoft.com/office/powerpoint/2010/main" val="3111417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4725</TotalTime>
  <Words>541</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Univariate Analysis</vt:lpstr>
      <vt:lpstr>PowerPoint Presentation</vt:lpstr>
      <vt:lpstr>PowerPoint Presentation</vt:lpstr>
      <vt:lpstr>PowerPoint Presentation</vt:lpstr>
      <vt:lpstr>PowerPoint Presentation</vt:lpstr>
      <vt:lpstr>Correlation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Jaivy Ydv</dc:creator>
  <cp:lastModifiedBy>Jaivy Ydv</cp:lastModifiedBy>
  <cp:revision>1</cp:revision>
  <dcterms:created xsi:type="dcterms:W3CDTF">2024-01-31T07:11:08Z</dcterms:created>
  <dcterms:modified xsi:type="dcterms:W3CDTF">2024-02-03T13:56:16Z</dcterms:modified>
</cp:coreProperties>
</file>