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3EF05-98BB-F129-7FD1-BCFD72B65FA5}" v="543" dt="2023-04-02T07:02:01.847"/>
    <p1510:client id="{4ABBF500-C519-4422-B873-5F2B525536C2}" v="161" dt="2023-02-06T16:19:21.080"/>
    <p1510:client id="{7BD1018C-9C0E-4D9B-BC36-8153C059CC1C}" v="6" dt="2023-02-06T15:42:03.997"/>
    <p1510:client id="{7C0A611E-0456-690D-7E0A-88556380B2C6}" v="29" dt="2023-02-06T15:38:04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BC90-A5C5-AB4A-1A9A-42F99511F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2AA08-58E3-DF32-3F7F-3B5E3664A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9E94-9E86-DB24-F818-ADD64686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D374-A088-653C-F362-0D9F63CA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D634-FD00-B13A-03D9-C6C31616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3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E057-DFA1-7BDA-0411-9A1B11B9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496B-23FA-E7BC-0BE0-43EAF714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64F2-B633-C8CD-FAD5-F045B7A7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D684-E3F1-A4EB-1147-2865AB5C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6F28-1E36-C77D-434B-208AE86F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68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BA7C-3641-8914-87B0-2A425F4C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9ED3-8B8B-7270-B83E-45DA91E85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5DE99-3FC3-0C23-886A-30CF3A7D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272B-8F3E-ED79-D7B2-7A38CE4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CDA2-D83B-D6B9-7618-60C13DA2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1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E797-C960-4F71-077A-5576D15F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A4FF-4601-1F6C-6878-EF123AF93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67F6C-3FD5-0493-694C-90481F68D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31606-FB91-16EB-ED67-A066891F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7945-1668-DFDC-9A0C-DBF684E7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EF082-F088-5A48-F52A-DB316374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3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C8C3-CA14-2225-CEFE-21CCFC64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04A5-A076-0E19-7330-2277DC16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FFC71-82DC-BEBE-CDF6-7EC85B76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7BA6F-FBF2-CB68-8EDB-F5728D5CD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CA4A8-9659-D29F-5A67-6914DD291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9E58E-1B80-B066-434F-1B995EE1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14745-6094-2298-A00D-9D2D3567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0C020-BCE8-2A48-CD31-A97706E3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30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15BA-86F7-28CC-B0D2-F13540F2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6CB8B-8DA5-9227-AEC6-E04B1ECB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160C3-965D-E6FA-6986-EE5E259F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5471A-B32B-C6B9-5024-9EA750B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17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53A58-2F55-2C98-FA4B-141126B1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5A5BB-FFA5-D8EB-15E5-A12FDB5B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CFB5-D366-1770-1BA5-F4FB3E61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8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3B55-6A1E-45FF-9548-2051824D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F368-9B2D-A858-FAB5-CBD246AD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0D309-3C92-7F7F-F05C-5F02AC61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A7DE-B93F-F069-AB37-258C5C33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BD8F6-8396-7B3E-E904-E9B31287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1B989-290C-A5D7-F421-C4B3F853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0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65ED-D4BF-36FA-B9A0-69A0118B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4C70A-1D57-EC06-5188-D882B18A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460F2-6783-A395-E39C-2912D6105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A27E-1944-0BB0-8E46-AA7E891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E52C-50FE-18E4-A290-F8564BCE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4FCC0-64A1-8F56-8428-E78A9516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58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DF46-4C95-AFF8-EC4C-472B8559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AB44-ADEE-F9EC-E3E9-0E741A93E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C9227-0443-495A-BF6F-532B0141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7480-9F4C-DAE2-D9F2-3FCECD5E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2113E-9033-C0BC-B6CC-86389C12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089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C585F-4A26-9412-F7E6-7585DA44C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36C8-459A-4FD2-190B-70C5112CA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D931-2051-4B4C-FD3F-C31E6E65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A9EA-CABE-1AE8-24E4-CEBF2B9A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BEA6-CCE6-3D2D-743A-3386F5AB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7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138B2-B5BC-5762-41F6-B6354CA7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B309-D286-335A-1B8F-981D6C56A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0364A-837B-060D-E238-F3D858035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954B-6885-FEEE-2AF7-801C1A846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7181-66CF-DE25-3ED2-DD0B9913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26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687E6C9-579F-C470-22CE-52541CAA0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78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10F2B-32E9-5B9A-F733-D10E44F69241}"/>
              </a:ext>
            </a:extLst>
          </p:cNvPr>
          <p:cNvSpPr txBox="1"/>
          <p:nvPr/>
        </p:nvSpPr>
        <p:spPr>
          <a:xfrm>
            <a:off x="2941608" y="3358552"/>
            <a:ext cx="658195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Aharoni"/>
                <a:cs typeface="Calibri"/>
              </a:rPr>
              <a:t>GUESS THE FILM?!</a:t>
            </a:r>
          </a:p>
          <a:p>
            <a:pPr algn="ctr"/>
            <a:r>
              <a:rPr lang="en-IN" sz="4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Bahnschrift"/>
                <a:cs typeface="Calibri"/>
              </a:rPr>
              <a:t>(From Its Opposite Title)</a:t>
            </a:r>
          </a:p>
        </p:txBody>
      </p:sp>
    </p:spTree>
    <p:extLst>
      <p:ext uri="{BB962C8B-B14F-4D97-AF65-F5344CB8AC3E}">
        <p14:creationId xmlns:p14="http://schemas.microsoft.com/office/powerpoint/2010/main" val="118661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The Queen Of Tragedy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3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The King Of Comedy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0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293390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White Falcon 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4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Black Hawk Down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458473" y="3250259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Daddy 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3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221504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Mummy Returns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6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487228" y="3178372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Adult Passenger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1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458473" y="3221504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Baby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Ignore You By My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39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Call Me By Your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-7426"/>
            <a:ext cx="12203500" cy="695911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Mother Of The Groom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92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It's An Awful Death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2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It's A Wonderful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75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250258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Russian Future Y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5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2984020" y="3235881"/>
            <a:ext cx="656901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American History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04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207126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To Save A Pigeon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3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To Kill A Mockingbird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66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293390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Outside In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4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178372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Inside 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7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The Fact Of Nothing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13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The Theory Of Everything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0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Father Of The Bride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16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Normal Inactivity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87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Paranormal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13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235881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Jenny French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32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178372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Johnny English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47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01605" y="3221504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Hot Valley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42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192749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Cold Mountain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67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192749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Departure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5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192749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Arrival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66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192749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Peace Pony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03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192749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War Horse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5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Men Listening </a:t>
            </a:r>
            <a:br>
              <a:rPr lang="en-IN" sz="6000" dirty="0">
                <a:ea typeface="+mn-lt"/>
                <a:cs typeface="+mn-lt"/>
              </a:rPr>
            </a:br>
            <a:endParaRPr lang="en-IN" sz="6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883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285945" y="3192749"/>
            <a:ext cx="582139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He's The Women 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1559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192749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She's The 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00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192749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Embodied Here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30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192749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Spirited Away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4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250258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Women talking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2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2833315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Newyork , I Hate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4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178372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Paris I love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87869" y="3250258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Hand Tight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76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text, clock, light&#10;&#10;Description automatically generated">
            <a:extLst>
              <a:ext uri="{FF2B5EF4-FFF2-40B4-BE49-F238E27FC236}">
                <a16:creationId xmlns:a16="http://schemas.microsoft.com/office/drawing/2014/main" id="{29B674E5-75E3-3EB7-C034-D5169ED3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91" y="-64935"/>
            <a:ext cx="12304141" cy="7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240038" y="2401436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544737" y="3293390"/>
            <a:ext cx="55626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ea typeface="+mn-lt"/>
                <a:cs typeface="+mn-lt"/>
              </a:rPr>
              <a:t>Footloose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3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165</cp:revision>
  <dcterms:created xsi:type="dcterms:W3CDTF">2023-02-06T15:34:36Z</dcterms:created>
  <dcterms:modified xsi:type="dcterms:W3CDTF">2023-09-20T10:27:57Z</dcterms:modified>
</cp:coreProperties>
</file>