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3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BBF500-C519-4422-B873-5F2B525536C2}" v="161" dt="2023-02-06T16:19:21.080"/>
    <p1510:client id="{7BD1018C-9C0E-4D9B-BC36-8153C059CC1C}" v="6" dt="2023-02-06T15:42:03.997"/>
    <p1510:client id="{7C0A611E-0456-690D-7E0A-88556380B2C6}" v="29" dt="2023-02-06T15:38:04.1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0BC90-A5C5-AB4A-1A9A-42F99511F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92AA08-58E3-DF32-3F7F-3B5E3664A5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89E94-9E86-DB24-F818-ADD646868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A894-A484-4274-9962-EF14A8AC4BCF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ED374-A088-653C-F362-0D9F63CA0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BD634-FD00-B13A-03D9-C6C316168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1369-C559-461E-B9D4-D9DE58193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336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3E057-DFA1-7BDA-0411-9A1B11B9F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E496B-23FA-E7BC-0BE0-43EAF7142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564F2-B633-C8CD-FAD5-F045B7A74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A894-A484-4274-9962-EF14A8AC4BCF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6D684-E3F1-A4EB-1147-2865AB5C1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D6F28-1E36-C77D-434B-208AE86F2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1369-C559-461E-B9D4-D9DE58193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468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4BA7C-3641-8914-87B0-2A425F4CD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D9ED3-8B8B-7270-B83E-45DA91E85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5DE99-3FC3-0C23-886A-30CF3A7D2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A894-A484-4274-9962-EF14A8AC4BCF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5272B-8F3E-ED79-D7B2-7A38CE416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4CDA2-D83B-D6B9-7618-60C13DA2D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1369-C559-461E-B9D4-D9DE58193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519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DE797-C960-4F71-077A-5576D15F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FA4FF-4601-1F6C-6878-EF123AF931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67F6C-3FD5-0493-694C-90481F68D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31606-FB91-16EB-ED67-A066891FC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A894-A484-4274-9962-EF14A8AC4BCF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07945-1668-DFDC-9A0C-DBF684E78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EF082-F088-5A48-F52A-DB3163748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1369-C559-461E-B9D4-D9DE58193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436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2C8C3-CA14-2225-CEFE-21CCFC64D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B04A5-A076-0E19-7330-2277DC161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FFC71-82DC-BEBE-CDF6-7EC85B769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47BA6F-FBF2-CB68-8EDB-F5728D5CD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ACA4A8-9659-D29F-5A67-6914DD291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F9E58E-1B80-B066-434F-1B995EE16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A894-A484-4274-9962-EF14A8AC4BCF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314745-6094-2298-A00D-9D2D35673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20C020-BCE8-2A48-CD31-A97706E31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1369-C559-461E-B9D4-D9DE58193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3305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415BA-86F7-28CC-B0D2-F13540F29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46CB8B-8DA5-9227-AEC6-E04B1ECB4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A894-A484-4274-9962-EF14A8AC4BCF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5160C3-965D-E6FA-6986-EE5E259F7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25471A-B32B-C6B9-5024-9EA750B9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1369-C559-461E-B9D4-D9DE58193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3174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553A58-2F55-2C98-FA4B-141126B16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A894-A484-4274-9962-EF14A8AC4BCF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35A5BB-FFA5-D8EB-15E5-A12FDB5BE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7CFB5-D366-1770-1BA5-F4FB3E616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1369-C559-461E-B9D4-D9DE58193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986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83B55-6A1E-45FF-9548-2051824D5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7F368-9B2D-A858-FAB5-CBD246ADE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0D309-3C92-7F7F-F05C-5F02AC613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DA7DE-B93F-F069-AB37-258C5C338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A894-A484-4274-9962-EF14A8AC4BCF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BD8F6-8396-7B3E-E904-E9B31287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1B989-290C-A5D7-F421-C4B3F853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1369-C559-461E-B9D4-D9DE58193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400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A65ED-D4BF-36FA-B9A0-69A0118BB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D4C70A-1D57-EC06-5188-D882B18ACA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460F2-6783-A395-E39C-2912D6105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8A27E-1944-0BB0-8E46-AA7E89192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A894-A484-4274-9962-EF14A8AC4BCF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2E52C-50FE-18E4-A290-F8564BCE6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4FCC0-64A1-8F56-8428-E78A95166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1369-C559-461E-B9D4-D9DE58193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0587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5DF46-4C95-AFF8-EC4C-472B85591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9AB44-ADEE-F9EC-E3E9-0E741A93E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C9227-0443-495A-BF6F-532B01412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A894-A484-4274-9962-EF14A8AC4BCF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47480-9F4C-DAE2-D9F2-3FCECD5E3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2113E-9033-C0BC-B6CC-86389C128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1369-C559-461E-B9D4-D9DE58193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0891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C585F-4A26-9412-F7E6-7585DA44CD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9E36C8-459A-4FD2-190B-70C5112CA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FD931-2051-4B4C-FD3F-C31E6E653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A894-A484-4274-9962-EF14A8AC4BCF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5A9EA-CABE-1AE8-24E4-CEBF2B9AC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0BEA6-CCE6-3D2D-743A-3386F5ABE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B1369-C559-461E-B9D4-D9DE58193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57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3138B2-B5BC-5762-41F6-B6354CA7A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9B309-D286-335A-1B8F-981D6C56A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0364A-837B-060D-E238-F3D8580353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8A894-A484-4274-9962-EF14A8AC4BCF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E954B-6885-FEEE-2AF7-801C1A846D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37181-66CF-DE25-3ED2-DD0B99138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B1369-C559-461E-B9D4-D9DE58193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260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BA303D-3BF8-93D2-254D-F36D5C3CD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617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BD86A1-FBFF-6C25-4879-74B308075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ABEFF0-2657-9C62-DAAB-CBBBBB141E36}"/>
              </a:ext>
            </a:extLst>
          </p:cNvPr>
          <p:cNvSpPr txBox="1"/>
          <p:nvPr/>
        </p:nvSpPr>
        <p:spPr>
          <a:xfrm>
            <a:off x="5556955" y="3256845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1600">
                <a:cs typeface="Calibri"/>
              </a:rPr>
              <a:t>chicken</a:t>
            </a:r>
          </a:p>
        </p:txBody>
      </p:sp>
    </p:spTree>
    <p:extLst>
      <p:ext uri="{BB962C8B-B14F-4D97-AF65-F5344CB8AC3E}">
        <p14:creationId xmlns:p14="http://schemas.microsoft.com/office/powerpoint/2010/main" val="3145663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BD86A1-FBFF-6C25-4879-74B308075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B2758B9F-80AC-B0B2-EB41-D1AC248EB52D}"/>
              </a:ext>
            </a:extLst>
          </p:cNvPr>
          <p:cNvSpPr/>
          <p:nvPr/>
        </p:nvSpPr>
        <p:spPr>
          <a:xfrm>
            <a:off x="3024378" y="2027623"/>
            <a:ext cx="6143244" cy="280275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F37424-AC52-E31D-C232-5709E108028F}"/>
              </a:ext>
            </a:extLst>
          </p:cNvPr>
          <p:cNvSpPr txBox="1"/>
          <p:nvPr/>
        </p:nvSpPr>
        <p:spPr>
          <a:xfrm>
            <a:off x="3714750" y="2921168"/>
            <a:ext cx="476250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6000"/>
              <a:t>Little Chicken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05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BD86A1-FBFF-6C25-4879-74B308075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DD850A-3201-1895-469C-0DC80A89EEF9}"/>
              </a:ext>
            </a:extLst>
          </p:cNvPr>
          <p:cNvSpPr txBox="1"/>
          <p:nvPr/>
        </p:nvSpPr>
        <p:spPr>
          <a:xfrm>
            <a:off x="5542929" y="1019818"/>
            <a:ext cx="3109914" cy="55092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4400"/>
              <a:t>t</a:t>
            </a:r>
            <a:endParaRPr lang="en-US" sz="4400">
              <a:cs typeface="Calibri"/>
            </a:endParaRPr>
          </a:p>
          <a:p>
            <a:r>
              <a:rPr lang="en-IN" sz="4400">
                <a:cs typeface="Calibri"/>
              </a:rPr>
              <a:t>o</a:t>
            </a:r>
          </a:p>
          <a:p>
            <a:r>
              <a:rPr lang="en-IN" sz="4400">
                <a:cs typeface="Calibri"/>
              </a:rPr>
              <a:t>e</a:t>
            </a:r>
          </a:p>
          <a:p>
            <a:r>
              <a:rPr lang="en-IN" sz="4400">
                <a:cs typeface="Calibri"/>
              </a:rPr>
              <a:t>a</a:t>
            </a:r>
          </a:p>
          <a:p>
            <a:r>
              <a:rPr lang="en-IN" sz="4400">
                <a:cs typeface="Calibri"/>
              </a:rPr>
              <a:t>r</a:t>
            </a:r>
          </a:p>
          <a:p>
            <a:r>
              <a:rPr lang="en-IN" sz="4400">
                <a:cs typeface="Calibri"/>
              </a:rPr>
              <a:t>t</a:t>
            </a:r>
          </a:p>
          <a:p>
            <a:r>
              <a:rPr lang="en-IN" sz="4400">
                <a:cs typeface="Calibri"/>
              </a:rPr>
              <a:t>h</a:t>
            </a:r>
          </a:p>
          <a:p>
            <a:endParaRPr lang="en-IN" sz="4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6094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BD86A1-FBFF-6C25-4879-74B308075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0AFD2E21-528D-5410-EA91-63A36E136D4C}"/>
              </a:ext>
            </a:extLst>
          </p:cNvPr>
          <p:cNvSpPr/>
          <p:nvPr/>
        </p:nvSpPr>
        <p:spPr>
          <a:xfrm>
            <a:off x="3024378" y="2027624"/>
            <a:ext cx="6143244" cy="280275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F37424-AC52-E31D-C232-5709E108028F}"/>
              </a:ext>
            </a:extLst>
          </p:cNvPr>
          <p:cNvSpPr txBox="1"/>
          <p:nvPr/>
        </p:nvSpPr>
        <p:spPr>
          <a:xfrm>
            <a:off x="3700462" y="2459504"/>
            <a:ext cx="4791076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6000"/>
              <a:t>Down to earth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9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BD86A1-FBFF-6C25-4879-74B308075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FBA187-44DF-6583-7087-30530479065F}"/>
              </a:ext>
            </a:extLst>
          </p:cNvPr>
          <p:cNvSpPr txBox="1"/>
          <p:nvPr/>
        </p:nvSpPr>
        <p:spPr>
          <a:xfrm>
            <a:off x="4902386" y="2146391"/>
            <a:ext cx="3008115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8000"/>
              <a:t>eggs</a:t>
            </a:r>
            <a:endParaRPr lang="en-US"/>
          </a:p>
          <a:p>
            <a:r>
              <a:rPr lang="en-IN" sz="8000">
                <a:cs typeface="Calibri"/>
              </a:rPr>
              <a:t>easy</a:t>
            </a:r>
          </a:p>
        </p:txBody>
      </p:sp>
    </p:spTree>
    <p:extLst>
      <p:ext uri="{BB962C8B-B14F-4D97-AF65-F5344CB8AC3E}">
        <p14:creationId xmlns:p14="http://schemas.microsoft.com/office/powerpoint/2010/main" val="75279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BD86A1-FBFF-6C25-4879-74B308075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11AC4512-64BA-2C36-ECAC-41546D9FEC2F}"/>
              </a:ext>
            </a:extLst>
          </p:cNvPr>
          <p:cNvSpPr/>
          <p:nvPr/>
        </p:nvSpPr>
        <p:spPr>
          <a:xfrm>
            <a:off x="3024377" y="2027623"/>
            <a:ext cx="6143244" cy="280275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F37424-AC52-E31D-C232-5709E108028F}"/>
              </a:ext>
            </a:extLst>
          </p:cNvPr>
          <p:cNvSpPr txBox="1"/>
          <p:nvPr/>
        </p:nvSpPr>
        <p:spPr>
          <a:xfrm>
            <a:off x="4274343" y="2921168"/>
            <a:ext cx="364331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6000"/>
              <a:t>Eggs over easy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05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BD86A1-FBFF-6C25-4879-74B308075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FBA187-44DF-6583-7087-30530479065F}"/>
              </a:ext>
            </a:extLst>
          </p:cNvPr>
          <p:cNvSpPr txBox="1"/>
          <p:nvPr/>
        </p:nvSpPr>
        <p:spPr>
          <a:xfrm>
            <a:off x="4197096" y="2606070"/>
            <a:ext cx="1898904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8000"/>
              <a:t>told</a:t>
            </a:r>
            <a:endParaRPr lang="en-US" sz="8000"/>
          </a:p>
          <a:p>
            <a:r>
              <a:rPr lang="en-IN" sz="8000">
                <a:cs typeface="Calibri"/>
              </a:rPr>
              <a:t>told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6F182E-5486-F67F-1E4E-A5ACC1F26492}"/>
              </a:ext>
            </a:extLst>
          </p:cNvPr>
          <p:cNvSpPr txBox="1"/>
          <p:nvPr/>
        </p:nvSpPr>
        <p:spPr>
          <a:xfrm>
            <a:off x="6177139" y="3315114"/>
            <a:ext cx="2085975" cy="8617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5000"/>
              <a:t>tales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58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BD86A1-FBFF-6C25-4879-74B308075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36302360-CD23-7772-4AFB-06024683166D}"/>
              </a:ext>
            </a:extLst>
          </p:cNvPr>
          <p:cNvSpPr/>
          <p:nvPr/>
        </p:nvSpPr>
        <p:spPr>
          <a:xfrm>
            <a:off x="3024377" y="2027624"/>
            <a:ext cx="6143244" cy="280275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F37424-AC52-E31D-C232-5709E108028F}"/>
              </a:ext>
            </a:extLst>
          </p:cNvPr>
          <p:cNvSpPr txBox="1"/>
          <p:nvPr/>
        </p:nvSpPr>
        <p:spPr>
          <a:xfrm>
            <a:off x="4164091" y="2459504"/>
            <a:ext cx="3863817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6000"/>
              <a:t>Twice told tales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43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BD86A1-FBFF-6C25-4879-74B308075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F37424-AC52-E31D-C232-5709E108028F}"/>
              </a:ext>
            </a:extLst>
          </p:cNvPr>
          <p:cNvSpPr txBox="1"/>
          <p:nvPr/>
        </p:nvSpPr>
        <p:spPr>
          <a:xfrm>
            <a:off x="5136444" y="1899061"/>
            <a:ext cx="1931909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6000">
                <a:cs typeface="Calibri" panose="020F0502020204030204"/>
              </a:rPr>
              <a:t> L</a:t>
            </a:r>
          </a:p>
          <a:p>
            <a:pPr algn="ctr"/>
            <a:r>
              <a:rPr lang="en-IN" sz="6000">
                <a:cs typeface="Calibri" panose="020F0502020204030204"/>
              </a:rPr>
              <a:t>+O</a:t>
            </a:r>
          </a:p>
          <a:p>
            <a:pPr algn="ctr"/>
            <a:r>
              <a:rPr lang="en-IN" sz="6000">
                <a:cs typeface="Calibri" panose="020F0502020204030204"/>
              </a:rPr>
              <a:t>  SS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80DB3B2-9C29-F762-B670-567086BABEF8}"/>
              </a:ext>
            </a:extLst>
          </p:cNvPr>
          <p:cNvCxnSpPr/>
          <p:nvPr/>
        </p:nvCxnSpPr>
        <p:spPr>
          <a:xfrm flipV="1">
            <a:off x="4806245" y="3773309"/>
            <a:ext cx="2551287" cy="16934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00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BD86A1-FBFF-6C25-4879-74B308075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2DE1178-DAA7-8A84-9981-716A19934D3B}"/>
              </a:ext>
            </a:extLst>
          </p:cNvPr>
          <p:cNvSpPr/>
          <p:nvPr/>
        </p:nvSpPr>
        <p:spPr>
          <a:xfrm>
            <a:off x="3024377" y="2027623"/>
            <a:ext cx="6143244" cy="280275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F37424-AC52-E31D-C232-5709E108028F}"/>
              </a:ext>
            </a:extLst>
          </p:cNvPr>
          <p:cNvSpPr txBox="1"/>
          <p:nvPr/>
        </p:nvSpPr>
        <p:spPr>
          <a:xfrm>
            <a:off x="4479297" y="2921168"/>
            <a:ext cx="3233405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6000"/>
              <a:t>Total loss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42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BD86A1-FBFF-6C25-4879-74B308075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FCC780-0286-4F1F-0E6C-27EFAE680996}"/>
              </a:ext>
            </a:extLst>
          </p:cNvPr>
          <p:cNvSpPr txBox="1"/>
          <p:nvPr/>
        </p:nvSpPr>
        <p:spPr>
          <a:xfrm>
            <a:off x="3561468" y="1849598"/>
            <a:ext cx="4889147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6000">
                <a:cs typeface="Calibri"/>
              </a:rPr>
              <a:t>             B</a:t>
            </a:r>
          </a:p>
          <a:p>
            <a:r>
              <a:rPr lang="en-IN" sz="6000">
                <a:cs typeface="Calibri"/>
              </a:rPr>
              <a:t>         A     E</a:t>
            </a:r>
          </a:p>
          <a:p>
            <a:r>
              <a:rPr lang="en-IN" sz="6000">
                <a:cs typeface="Calibri"/>
              </a:rPr>
              <a:t>       D U M R</a:t>
            </a:r>
          </a:p>
        </p:txBody>
      </p:sp>
    </p:spTree>
    <p:extLst>
      <p:ext uri="{BB962C8B-B14F-4D97-AF65-F5344CB8AC3E}">
        <p14:creationId xmlns:p14="http://schemas.microsoft.com/office/powerpoint/2010/main" val="1463880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BD86A1-FBFF-6C25-4879-74B308075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92" y="0"/>
            <a:ext cx="12192000" cy="6858000"/>
          </a:xfrm>
          <a:prstGeom prst="rect">
            <a:avLst/>
          </a:prstGeom>
        </p:spPr>
      </p:pic>
      <p:pic>
        <p:nvPicPr>
          <p:cNvPr id="3076" name="Picture 4" descr="pi - Simple English Wiktionary">
            <a:extLst>
              <a:ext uri="{FF2B5EF4-FFF2-40B4-BE49-F238E27FC236}">
                <a16:creationId xmlns:a16="http://schemas.microsoft.com/office/drawing/2014/main" id="{0BD62FF4-5035-B4D2-51A1-6E5840173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034" y="2393470"/>
            <a:ext cx="2074334" cy="207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4323F6-EE22-F3A9-63A0-2AB5CA418097}"/>
              </a:ext>
            </a:extLst>
          </p:cNvPr>
          <p:cNvSpPr txBox="1"/>
          <p:nvPr/>
        </p:nvSpPr>
        <p:spPr>
          <a:xfrm>
            <a:off x="4174066" y="2805288"/>
            <a:ext cx="398497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9600"/>
              <a:t> S    KY</a:t>
            </a:r>
            <a:endParaRPr lang="en-US" sz="9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3278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BD86A1-FBFF-6C25-4879-74B308075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1FC8E778-7EAB-7794-5907-E20B77A30ECD}"/>
              </a:ext>
            </a:extLst>
          </p:cNvPr>
          <p:cNvSpPr/>
          <p:nvPr/>
        </p:nvSpPr>
        <p:spPr>
          <a:xfrm>
            <a:off x="3024377" y="2027623"/>
            <a:ext cx="6143244" cy="280275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F37424-AC52-E31D-C232-5709E108028F}"/>
              </a:ext>
            </a:extLst>
          </p:cNvPr>
          <p:cNvSpPr txBox="1"/>
          <p:nvPr/>
        </p:nvSpPr>
        <p:spPr>
          <a:xfrm>
            <a:off x="4479297" y="2921168"/>
            <a:ext cx="3233405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6000"/>
              <a:t>Pie in the sky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5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BD86A1-FBFF-6C25-4879-74B308075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9EB15C-E22E-5A15-8D12-B343FE19CD1E}"/>
              </a:ext>
            </a:extLst>
          </p:cNvPr>
          <p:cNvSpPr txBox="1"/>
          <p:nvPr/>
        </p:nvSpPr>
        <p:spPr>
          <a:xfrm>
            <a:off x="3849511" y="1845733"/>
            <a:ext cx="2743200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N" sz="5400">
                <a:cs typeface="Segoe UI"/>
              </a:rPr>
              <a:t>wheel </a:t>
            </a:r>
          </a:p>
          <a:p>
            <a:pPr algn="ctr"/>
            <a:r>
              <a:rPr lang="en-IN" sz="5400">
                <a:cs typeface="Segoe UI"/>
              </a:rPr>
              <a:t>wheel  </a:t>
            </a:r>
          </a:p>
          <a:p>
            <a:pPr algn="ctr"/>
            <a:r>
              <a:rPr lang="en-IN" sz="5400">
                <a:cs typeface="Segoe UI"/>
              </a:rPr>
              <a:t>wheel </a:t>
            </a:r>
            <a:endParaRPr lang="en-IN" sz="5400">
              <a:cs typeface="Calibri" panose="020F0502020204030204"/>
            </a:endParaRPr>
          </a:p>
          <a:p>
            <a:pPr algn="ctr"/>
            <a:r>
              <a:rPr lang="en-IN" sz="5400">
                <a:cs typeface="Segoe UI"/>
              </a:rPr>
              <a:t>wheel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9BA63C-0BE5-3842-8146-37114DB86A46}"/>
              </a:ext>
            </a:extLst>
          </p:cNvPr>
          <p:cNvSpPr txBox="1"/>
          <p:nvPr/>
        </p:nvSpPr>
        <p:spPr>
          <a:xfrm>
            <a:off x="6460066" y="3087511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5400"/>
              <a:t>drive</a:t>
            </a:r>
            <a:endParaRPr lang="en-IN" sz="5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2279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BD86A1-FBFF-6C25-4879-74B308075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B711CA73-E67F-07F4-FC36-2EBEFDA7F8D8}"/>
              </a:ext>
            </a:extLst>
          </p:cNvPr>
          <p:cNvSpPr/>
          <p:nvPr/>
        </p:nvSpPr>
        <p:spPr>
          <a:xfrm>
            <a:off x="3024377" y="2027624"/>
            <a:ext cx="6143244" cy="280275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F37424-AC52-E31D-C232-5709E108028F}"/>
              </a:ext>
            </a:extLst>
          </p:cNvPr>
          <p:cNvSpPr txBox="1"/>
          <p:nvPr/>
        </p:nvSpPr>
        <p:spPr>
          <a:xfrm>
            <a:off x="4252852" y="2459504"/>
            <a:ext cx="3686295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6000"/>
              <a:t>Four wheel drive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51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BD86A1-FBFF-6C25-4879-74B308075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F37424-AC52-E31D-C232-5709E108028F}"/>
              </a:ext>
            </a:extLst>
          </p:cNvPr>
          <p:cNvSpPr txBox="1"/>
          <p:nvPr/>
        </p:nvSpPr>
        <p:spPr>
          <a:xfrm>
            <a:off x="4055296" y="2227618"/>
            <a:ext cx="3686295" cy="37240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9600">
                <a:ea typeface="+mn-lt"/>
                <a:cs typeface="+mn-lt"/>
              </a:rPr>
              <a:t>Power</a:t>
            </a:r>
            <a:endParaRPr lang="en-IN" sz="4400">
              <a:ea typeface="+mn-lt"/>
              <a:cs typeface="+mn-lt"/>
            </a:endParaRPr>
          </a:p>
          <a:p>
            <a:pPr algn="ctr"/>
            <a:endParaRPr lang="en-IN" sz="4400">
              <a:ea typeface="+mn-lt"/>
              <a:cs typeface="+mn-lt"/>
            </a:endParaRPr>
          </a:p>
          <a:p>
            <a:pPr algn="ctr"/>
            <a:endParaRPr lang="en-IN" sz="9600"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339D10-3043-281E-96A6-F63946664C7F}"/>
              </a:ext>
            </a:extLst>
          </p:cNvPr>
          <p:cNvSpPr/>
          <p:nvPr/>
        </p:nvSpPr>
        <p:spPr>
          <a:xfrm>
            <a:off x="4247443" y="1933222"/>
            <a:ext cx="3316111" cy="21025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9EFCB4-4427-1998-568B-E12DAC644DC7}"/>
              </a:ext>
            </a:extLst>
          </p:cNvPr>
          <p:cNvSpPr txBox="1"/>
          <p:nvPr/>
        </p:nvSpPr>
        <p:spPr>
          <a:xfrm>
            <a:off x="6812844" y="4089400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800"/>
              <a:t>black</a:t>
            </a:r>
            <a:endParaRPr lang="en-US" sz="2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92166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BD86A1-FBFF-6C25-4879-74B308075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6FD0641-EF9F-297E-8091-C59814C64D87}"/>
              </a:ext>
            </a:extLst>
          </p:cNvPr>
          <p:cNvSpPr/>
          <p:nvPr/>
        </p:nvSpPr>
        <p:spPr>
          <a:xfrm>
            <a:off x="3024377" y="2027623"/>
            <a:ext cx="6143244" cy="280275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F37424-AC52-E31D-C232-5709E108028F}"/>
              </a:ext>
            </a:extLst>
          </p:cNvPr>
          <p:cNvSpPr txBox="1"/>
          <p:nvPr/>
        </p:nvSpPr>
        <p:spPr>
          <a:xfrm>
            <a:off x="3702519" y="2921168"/>
            <a:ext cx="502685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6000" err="1"/>
              <a:t>Powerblackout</a:t>
            </a:r>
          </a:p>
        </p:txBody>
      </p:sp>
    </p:spTree>
    <p:extLst>
      <p:ext uri="{BB962C8B-B14F-4D97-AF65-F5344CB8AC3E}">
        <p14:creationId xmlns:p14="http://schemas.microsoft.com/office/powerpoint/2010/main" val="10590182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BD86A1-FBFF-6C25-4879-74B308075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F37424-AC52-E31D-C232-5709E108028F}"/>
              </a:ext>
            </a:extLst>
          </p:cNvPr>
          <p:cNvSpPr txBox="1"/>
          <p:nvPr/>
        </p:nvSpPr>
        <p:spPr>
          <a:xfrm>
            <a:off x="5649851" y="2284061"/>
            <a:ext cx="2091740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6600" dirty="0">
                <a:ea typeface="+mn-lt"/>
                <a:cs typeface="+mn-lt"/>
              </a:rPr>
              <a:t>price</a:t>
            </a:r>
          </a:p>
          <a:p>
            <a:pPr algn="ctr"/>
            <a:endParaRPr lang="en-IN" sz="9600"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339D10-3043-281E-96A6-F63946664C7F}"/>
              </a:ext>
            </a:extLst>
          </p:cNvPr>
          <p:cNvSpPr/>
          <p:nvPr/>
        </p:nvSpPr>
        <p:spPr>
          <a:xfrm>
            <a:off x="3316110" y="1933222"/>
            <a:ext cx="4247444" cy="21025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358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BD86A1-FBFF-6C25-4879-74B308075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6FD0641-EF9F-297E-8091-C59814C64D87}"/>
              </a:ext>
            </a:extLst>
          </p:cNvPr>
          <p:cNvSpPr/>
          <p:nvPr/>
        </p:nvSpPr>
        <p:spPr>
          <a:xfrm>
            <a:off x="3024377" y="2027623"/>
            <a:ext cx="6143244" cy="280275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F37424-AC52-E31D-C232-5709E108028F}"/>
              </a:ext>
            </a:extLst>
          </p:cNvPr>
          <p:cNvSpPr txBox="1"/>
          <p:nvPr/>
        </p:nvSpPr>
        <p:spPr>
          <a:xfrm>
            <a:off x="3575519" y="2540168"/>
            <a:ext cx="502685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6000" dirty="0">
                <a:cs typeface="Calibri"/>
              </a:rPr>
              <a:t>The price is right</a:t>
            </a:r>
          </a:p>
        </p:txBody>
      </p:sp>
    </p:spTree>
    <p:extLst>
      <p:ext uri="{BB962C8B-B14F-4D97-AF65-F5344CB8AC3E}">
        <p14:creationId xmlns:p14="http://schemas.microsoft.com/office/powerpoint/2010/main" val="15312104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BD86A1-FBFF-6C25-4879-74B308075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F37424-AC52-E31D-C232-5709E108028F}"/>
              </a:ext>
            </a:extLst>
          </p:cNvPr>
          <p:cNvSpPr txBox="1"/>
          <p:nvPr/>
        </p:nvSpPr>
        <p:spPr>
          <a:xfrm rot="10800000">
            <a:off x="3533185" y="2462451"/>
            <a:ext cx="5323184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9600" dirty="0">
                <a:cs typeface="Calibri"/>
              </a:rPr>
              <a:t>new leaf</a:t>
            </a:r>
          </a:p>
        </p:txBody>
      </p:sp>
    </p:spTree>
    <p:extLst>
      <p:ext uri="{BB962C8B-B14F-4D97-AF65-F5344CB8AC3E}">
        <p14:creationId xmlns:p14="http://schemas.microsoft.com/office/powerpoint/2010/main" val="37917922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BD86A1-FBFF-6C25-4879-74B308075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6FD0641-EF9F-297E-8091-C59814C64D87}"/>
              </a:ext>
            </a:extLst>
          </p:cNvPr>
          <p:cNvSpPr/>
          <p:nvPr/>
        </p:nvSpPr>
        <p:spPr>
          <a:xfrm>
            <a:off x="3024377" y="2027623"/>
            <a:ext cx="6143244" cy="280275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F37424-AC52-E31D-C232-5709E108028F}"/>
              </a:ext>
            </a:extLst>
          </p:cNvPr>
          <p:cNvSpPr txBox="1"/>
          <p:nvPr/>
        </p:nvSpPr>
        <p:spPr>
          <a:xfrm>
            <a:off x="3575519" y="2540168"/>
            <a:ext cx="502685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6000" dirty="0">
                <a:cs typeface="Calibri"/>
              </a:rPr>
              <a:t>Turn over a new leaf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071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BD86A1-FBFF-6C25-4879-74B308075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C01EDCD-3B0F-6307-95A0-2849C9DBB13F}"/>
              </a:ext>
            </a:extLst>
          </p:cNvPr>
          <p:cNvSpPr/>
          <p:nvPr/>
        </p:nvSpPr>
        <p:spPr>
          <a:xfrm>
            <a:off x="3024378" y="2027624"/>
            <a:ext cx="6143244" cy="280275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E305F6-FFB6-4553-4002-71AC0E89EE52}"/>
              </a:ext>
            </a:extLst>
          </p:cNvPr>
          <p:cNvSpPr txBox="1"/>
          <p:nvPr/>
        </p:nvSpPr>
        <p:spPr>
          <a:xfrm>
            <a:off x="3314700" y="2459504"/>
            <a:ext cx="5562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6000"/>
              <a:t>Bermuda Triangle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921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BD86A1-FBFF-6C25-4879-74B308075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F37424-AC52-E31D-C232-5709E108028F}"/>
              </a:ext>
            </a:extLst>
          </p:cNvPr>
          <p:cNvSpPr txBox="1"/>
          <p:nvPr/>
        </p:nvSpPr>
        <p:spPr>
          <a:xfrm>
            <a:off x="1388296" y="2688228"/>
            <a:ext cx="9415406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8000" dirty="0">
                <a:cs typeface="Calibri"/>
              </a:rPr>
              <a:t>lines reading lines</a:t>
            </a:r>
          </a:p>
        </p:txBody>
      </p:sp>
    </p:spTree>
    <p:extLst>
      <p:ext uri="{BB962C8B-B14F-4D97-AF65-F5344CB8AC3E}">
        <p14:creationId xmlns:p14="http://schemas.microsoft.com/office/powerpoint/2010/main" val="17749467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BD86A1-FBFF-6C25-4879-74B308075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6FD0641-EF9F-297E-8091-C59814C64D87}"/>
              </a:ext>
            </a:extLst>
          </p:cNvPr>
          <p:cNvSpPr/>
          <p:nvPr/>
        </p:nvSpPr>
        <p:spPr>
          <a:xfrm>
            <a:off x="3024377" y="2027623"/>
            <a:ext cx="6143244" cy="280275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F37424-AC52-E31D-C232-5709E108028F}"/>
              </a:ext>
            </a:extLst>
          </p:cNvPr>
          <p:cNvSpPr txBox="1"/>
          <p:nvPr/>
        </p:nvSpPr>
        <p:spPr>
          <a:xfrm>
            <a:off x="3349741" y="2582501"/>
            <a:ext cx="570418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6000" dirty="0">
                <a:cs typeface="Calibri"/>
              </a:rPr>
              <a:t>Reading between the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173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BD86A1-FBFF-6C25-4879-74B308075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F2CB55-2EC6-7178-BD93-08C8BCCA3A2A}"/>
              </a:ext>
            </a:extLst>
          </p:cNvPr>
          <p:cNvSpPr txBox="1"/>
          <p:nvPr/>
        </p:nvSpPr>
        <p:spPr>
          <a:xfrm>
            <a:off x="4625622" y="1351845"/>
            <a:ext cx="2743200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>
                <a:cs typeface="Segoe UI"/>
              </a:rPr>
              <a:t>    0</a:t>
            </a:r>
          </a:p>
          <a:p>
            <a:r>
              <a:rPr lang="en-US" sz="6000">
                <a:cs typeface="Segoe UI"/>
              </a:rPr>
              <a:t>    MD</a:t>
            </a:r>
          </a:p>
          <a:p>
            <a:r>
              <a:rPr lang="en-US" sz="6000">
                <a:cs typeface="Segoe UI"/>
              </a:rPr>
              <a:t>    BA</a:t>
            </a:r>
          </a:p>
          <a:p>
            <a:r>
              <a:rPr lang="en-US" sz="6000">
                <a:cs typeface="Segoe UI"/>
              </a:rPr>
              <a:t>    PhD</a:t>
            </a:r>
          </a:p>
        </p:txBody>
      </p:sp>
    </p:spTree>
    <p:extLst>
      <p:ext uri="{BB962C8B-B14F-4D97-AF65-F5344CB8AC3E}">
        <p14:creationId xmlns:p14="http://schemas.microsoft.com/office/powerpoint/2010/main" val="3211944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BD86A1-FBFF-6C25-4879-74B308075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FBB529D-8827-99A3-5CAE-25A9A151B224}"/>
              </a:ext>
            </a:extLst>
          </p:cNvPr>
          <p:cNvSpPr/>
          <p:nvPr/>
        </p:nvSpPr>
        <p:spPr>
          <a:xfrm>
            <a:off x="3024378" y="2027623"/>
            <a:ext cx="6143244" cy="280275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F37424-AC52-E31D-C232-5709E108028F}"/>
              </a:ext>
            </a:extLst>
          </p:cNvPr>
          <p:cNvSpPr txBox="1"/>
          <p:nvPr/>
        </p:nvSpPr>
        <p:spPr>
          <a:xfrm>
            <a:off x="3244144" y="2610724"/>
            <a:ext cx="5562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6000"/>
              <a:t>Three degrees below zero</a:t>
            </a:r>
            <a:endParaRPr lang="en-IN" sz="6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3428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BD86A1-FBFF-6C25-4879-74B308075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69B5CC-3A4A-2DE2-460C-5508073DBA18}"/>
              </a:ext>
            </a:extLst>
          </p:cNvPr>
          <p:cNvSpPr txBox="1"/>
          <p:nvPr/>
        </p:nvSpPr>
        <p:spPr>
          <a:xfrm>
            <a:off x="5112983" y="2291069"/>
            <a:ext cx="3546474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9600" err="1">
                <a:cs typeface="Calibri"/>
              </a:rPr>
              <a:t>agb</a:t>
            </a:r>
            <a:endParaRPr lang="en-IN" sz="9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65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BD86A1-FBFF-6C25-4879-74B308075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FBB529D-8827-99A3-5CAE-25A9A151B224}"/>
              </a:ext>
            </a:extLst>
          </p:cNvPr>
          <p:cNvSpPr/>
          <p:nvPr/>
        </p:nvSpPr>
        <p:spPr>
          <a:xfrm>
            <a:off x="3024378" y="2027623"/>
            <a:ext cx="6143244" cy="280275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F37424-AC52-E31D-C232-5709E108028F}"/>
              </a:ext>
            </a:extLst>
          </p:cNvPr>
          <p:cNvSpPr txBox="1"/>
          <p:nvPr/>
        </p:nvSpPr>
        <p:spPr>
          <a:xfrm>
            <a:off x="3169539" y="2921167"/>
            <a:ext cx="5852922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6000">
                <a:cs typeface="Calibri"/>
              </a:rPr>
              <a:t>A mixed bag</a:t>
            </a:r>
          </a:p>
        </p:txBody>
      </p:sp>
    </p:spTree>
    <p:extLst>
      <p:ext uri="{BB962C8B-B14F-4D97-AF65-F5344CB8AC3E}">
        <p14:creationId xmlns:p14="http://schemas.microsoft.com/office/powerpoint/2010/main" val="3771314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BD86A1-FBFF-6C25-4879-74B308075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4AF155-FCC7-1FF4-5561-E8FD4AC3FD9A}"/>
              </a:ext>
            </a:extLst>
          </p:cNvPr>
          <p:cNvSpPr txBox="1"/>
          <p:nvPr/>
        </p:nvSpPr>
        <p:spPr>
          <a:xfrm>
            <a:off x="3422826" y="2809613"/>
            <a:ext cx="5868458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6000">
                <a:cs typeface="Calibri"/>
              </a:rPr>
              <a:t>INJURY + INSULT</a:t>
            </a:r>
          </a:p>
        </p:txBody>
      </p:sp>
    </p:spTree>
    <p:extLst>
      <p:ext uri="{BB962C8B-B14F-4D97-AF65-F5344CB8AC3E}">
        <p14:creationId xmlns:p14="http://schemas.microsoft.com/office/powerpoint/2010/main" val="3437474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BD86A1-FBFF-6C25-4879-74B308075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FBB529D-8827-99A3-5CAE-25A9A151B224}"/>
              </a:ext>
            </a:extLst>
          </p:cNvPr>
          <p:cNvSpPr/>
          <p:nvPr/>
        </p:nvSpPr>
        <p:spPr>
          <a:xfrm>
            <a:off x="3024378" y="2027623"/>
            <a:ext cx="6143244" cy="280275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F37424-AC52-E31D-C232-5709E108028F}"/>
              </a:ext>
            </a:extLst>
          </p:cNvPr>
          <p:cNvSpPr txBox="1"/>
          <p:nvPr/>
        </p:nvSpPr>
        <p:spPr>
          <a:xfrm>
            <a:off x="3314700" y="2459503"/>
            <a:ext cx="5562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6000"/>
              <a:t>Add insult to injury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26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31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35</cp:revision>
  <dcterms:created xsi:type="dcterms:W3CDTF">2023-02-06T15:34:36Z</dcterms:created>
  <dcterms:modified xsi:type="dcterms:W3CDTF">2023-09-20T10:35:10Z</dcterms:modified>
</cp:coreProperties>
</file>