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2CD9D-7895-FD89-3663-F78E7E25AA76}" v="317" dt="2025-02-23T07:02:14.171"/>
    <p1510:client id="{8F346518-D562-E958-F1FE-691B30940A7E}" v="162" dt="2025-02-23T08:14:05.067"/>
    <p1510:client id="{A87FA858-DCCC-2548-5EC9-943CAD350CE7}" v="4" dt="2025-02-23T08:26:35.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t>
            </a:r>
            <a:r>
              <a:rPr lang="en-US" sz="2000" b="1" dirty="0" err="1">
                <a:solidFill>
                  <a:schemeClr val="accent1">
                    <a:lumMod val="75000"/>
                  </a:schemeClr>
                </a:solidFill>
                <a:latin typeface="Arial"/>
                <a:cs typeface="Arial"/>
              </a:rPr>
              <a:t>Chindam</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srikanth</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Chindam</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srikanth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CMR institute of technology, Hyderabad</a:t>
            </a:r>
          </a:p>
          <a:p>
            <a:r>
              <a:rPr lang="en-US" sz="2000" b="1" dirty="0">
                <a:solidFill>
                  <a:schemeClr val="accent1">
                    <a:lumMod val="75000"/>
                  </a:schemeClr>
                </a:solidFill>
                <a:latin typeface="Arial"/>
                <a:cs typeface="Arial"/>
              </a:rPr>
              <a:t>Department : Electronics and Communication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tretch>
            <a:fillRect/>
          </a:stretch>
        </p:blipFill>
        <p:spPr>
          <a:xfrm>
            <a:off x="661359" y="1249289"/>
            <a:ext cx="4385095" cy="2349026"/>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2361" r="-4250" b="-2586"/>
          <a:stretch/>
        </p:blipFill>
        <p:spPr>
          <a:xfrm>
            <a:off x="6282905" y="993711"/>
            <a:ext cx="5680083" cy="286246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tretch>
            <a:fillRect/>
          </a:stretch>
        </p:blipFill>
        <p:spPr>
          <a:xfrm>
            <a:off x="244415" y="3854805"/>
            <a:ext cx="5218981" cy="284337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tretch>
            <a:fillRect/>
          </a:stretch>
        </p:blipFill>
        <p:spPr>
          <a:xfrm>
            <a:off x="6771736" y="3854805"/>
            <a:ext cx="5190227" cy="284337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ea typeface="+mn-lt"/>
              <a:cs typeface="+mn-lt"/>
            </a:endParaRPr>
          </a:p>
        </p:txBody>
      </p:sp>
      <p:sp>
        <p:nvSpPr>
          <p:cNvPr id="4" name="TextBox 3">
            <a:extLst>
              <a:ext uri="{FF2B5EF4-FFF2-40B4-BE49-F238E27FC236}">
                <a16:creationId xmlns:a16="http://schemas.microsoft.com/office/drawing/2014/main" id="{6022F804-F65A-24D8-A91B-388BF9CE607D}"/>
              </a:ext>
            </a:extLst>
          </p:cNvPr>
          <p:cNvSpPr txBox="1"/>
          <p:nvPr/>
        </p:nvSpPr>
        <p:spPr>
          <a:xfrm>
            <a:off x="583721" y="2567796"/>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https://github.com/22r01a0412/myproject-main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504</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22r01a0 412</cp:lastModifiedBy>
  <cp:revision>175</cp:revision>
  <dcterms:created xsi:type="dcterms:W3CDTF">2021-05-26T16:50:10Z</dcterms:created>
  <dcterms:modified xsi:type="dcterms:W3CDTF">2025-02-26T10:37:39Z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