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4" r:id="rId3"/>
    <p:sldId id="297" r:id="rId4"/>
    <p:sldId id="298" r:id="rId5"/>
    <p:sldId id="305" r:id="rId6"/>
    <p:sldId id="302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974"/>
    <a:srgbClr val="595959"/>
    <a:srgbClr val="363B64"/>
    <a:srgbClr val="F0F0F7"/>
    <a:srgbClr val="F0EFF7"/>
    <a:srgbClr val="F5F1F2"/>
    <a:srgbClr val="F3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2" autoAdjust="0"/>
    <p:restoredTop sz="94660"/>
  </p:normalViewPr>
  <p:slideViewPr>
    <p:cSldViewPr snapToGrid="0">
      <p:cViewPr>
        <p:scale>
          <a:sx n="47" d="100"/>
          <a:sy n="47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2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1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wdy-mj.me/react/memoization" TargetMode="External"/><Relationship Id="rId3" Type="http://schemas.openxmlformats.org/officeDocument/2006/relationships/hyperlink" Target="https://en.wikipedia.org/wiki/Memoization" TargetMode="External"/><Relationship Id="rId7" Type="http://schemas.openxmlformats.org/officeDocument/2006/relationships/hyperlink" Target="https://bbangaro.tistory.com/66" TargetMode="External"/><Relationship Id="rId2" Type="http://schemas.openxmlformats.org/officeDocument/2006/relationships/hyperlink" Target="https://ko.wikipedia.org/wiki/%EB%A9%94%EB%AA%A8%EC%9D%B4%EC%A0%9C%EC%9D%B4%EC%85%9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log.io/@river-m/%EB%A6%AC%EC%95%A1%ED%8A%B8-React%EC%97%90%EC%84%9C-Memoization" TargetMode="External"/><Relationship Id="rId11" Type="http://schemas.openxmlformats.org/officeDocument/2006/relationships/hyperlink" Target="https://www.youtube.com/watch?v=XfUF9qLa3mU" TargetMode="External"/><Relationship Id="rId5" Type="http://schemas.openxmlformats.org/officeDocument/2006/relationships/hyperlink" Target="https://wondytyahng.tistory.com/entry/memoization-%EB%A9%94%EB%AA%A8%EC%9D%B4%EC%A0%9C%EC%9D%B4%EC%85%98" TargetMode="External"/><Relationship Id="rId10" Type="http://schemas.openxmlformats.org/officeDocument/2006/relationships/hyperlink" Target="https://www.youtube.com/watch?v=e-CnI8Q5RY4" TargetMode="External"/><Relationship Id="rId4" Type="http://schemas.openxmlformats.org/officeDocument/2006/relationships/hyperlink" Target="https://goo-gy.github.io/2019-12-09-memoization" TargetMode="External"/><Relationship Id="rId9" Type="http://schemas.openxmlformats.org/officeDocument/2006/relationships/hyperlink" Target="https://www.youtube.com/watch?v=oqUgcxwrnS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746096" y="2666446"/>
            <a:ext cx="4616242" cy="6482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 latinLnBrk="0">
              <a:defRPr/>
            </a:pPr>
            <a:r>
              <a:rPr lang="en-US" altLang="ko-KR" sz="3600" b="1" i="1" kern="0" dirty="0" err="1">
                <a:solidFill>
                  <a:srgbClr val="363B64"/>
                </a:solidFill>
              </a:rPr>
              <a:t>memoization</a:t>
            </a:r>
            <a:endParaRPr lang="en-US" altLang="ko-KR" sz="3600" b="1" i="1" kern="0" dirty="0">
              <a:solidFill>
                <a:srgbClr val="363B64"/>
              </a:solidFill>
            </a:endParaRPr>
          </a:p>
        </p:txBody>
      </p:sp>
      <p:sp>
        <p:nvSpPr>
          <p:cNvPr id="5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5444970" y="3403600"/>
            <a:ext cx="3342771" cy="2857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kern="0" dirty="0">
                <a:solidFill>
                  <a:srgbClr val="363B64"/>
                </a:solidFill>
              </a:rPr>
              <a:t>소프트웨어학과 </a:t>
            </a:r>
            <a:r>
              <a:rPr lang="en-US" altLang="ko-KR" sz="1400" b="1" kern="0" dirty="0">
                <a:solidFill>
                  <a:srgbClr val="363B64"/>
                </a:solidFill>
              </a:rPr>
              <a:t>2022764034 </a:t>
            </a:r>
            <a:r>
              <a:rPr lang="ko-KR" altLang="en-US" sz="1400" b="1" kern="0" dirty="0" err="1">
                <a:solidFill>
                  <a:srgbClr val="363B64"/>
                </a:solidFill>
              </a:rPr>
              <a:t>이이슬</a:t>
            </a:r>
            <a:endParaRPr lang="ko-KR" altLang="en-US" sz="4000" b="1" dirty="0">
              <a:solidFill>
                <a:srgbClr val="363B6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376397" y="2278815"/>
            <a:ext cx="1518253" cy="284292"/>
          </a:xfrm>
          <a:prstGeom prst="roundRect">
            <a:avLst>
              <a:gd name="adj" fmla="val 50000"/>
            </a:avLst>
          </a:prstGeom>
          <a:solidFill>
            <a:srgbClr val="FC9974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>
                <a:solidFill>
                  <a:prstClr val="white"/>
                </a:solidFill>
              </a:rPr>
              <a:t>＃웹프로그래밍 응용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6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useCallback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F4BC64-9CBC-7FB7-B276-0D01FC0D10E0}"/>
              </a:ext>
            </a:extLst>
          </p:cNvPr>
          <p:cNvSpPr/>
          <p:nvPr/>
        </p:nvSpPr>
        <p:spPr>
          <a:xfrm>
            <a:off x="1186311" y="2059254"/>
            <a:ext cx="286881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&lt;Component /&gt;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A2AA1D5-650F-31C3-D820-F40B4BF43C23}"/>
              </a:ext>
            </a:extLst>
          </p:cNvPr>
          <p:cNvGrpSpPr/>
          <p:nvPr/>
        </p:nvGrpSpPr>
        <p:grpSpPr>
          <a:xfrm>
            <a:off x="6780787" y="2391441"/>
            <a:ext cx="3398810" cy="3292543"/>
            <a:chOff x="6468928" y="2025778"/>
            <a:chExt cx="3457631" cy="368241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8CE95BF-0A0F-A6E6-0ABD-B371414F49E7}"/>
                </a:ext>
              </a:extLst>
            </p:cNvPr>
            <p:cNvSpPr/>
            <p:nvPr/>
          </p:nvSpPr>
          <p:spPr>
            <a:xfrm>
              <a:off x="7567575" y="2025778"/>
              <a:ext cx="1260337" cy="788636"/>
            </a:xfrm>
            <a:custGeom>
              <a:avLst/>
              <a:gdLst>
                <a:gd name="connsiteX0" fmla="*/ 0 w 1260337"/>
                <a:gd name="connsiteY0" fmla="*/ 131442 h 788636"/>
                <a:gd name="connsiteX1" fmla="*/ 131442 w 1260337"/>
                <a:gd name="connsiteY1" fmla="*/ 0 h 788636"/>
                <a:gd name="connsiteX2" fmla="*/ 650118 w 1260337"/>
                <a:gd name="connsiteY2" fmla="*/ 0 h 788636"/>
                <a:gd name="connsiteX3" fmla="*/ 1128895 w 1260337"/>
                <a:gd name="connsiteY3" fmla="*/ 0 h 788636"/>
                <a:gd name="connsiteX4" fmla="*/ 1260337 w 1260337"/>
                <a:gd name="connsiteY4" fmla="*/ 131442 h 788636"/>
                <a:gd name="connsiteX5" fmla="*/ 1260337 w 1260337"/>
                <a:gd name="connsiteY5" fmla="*/ 657194 h 788636"/>
                <a:gd name="connsiteX6" fmla="*/ 1128895 w 1260337"/>
                <a:gd name="connsiteY6" fmla="*/ 788636 h 788636"/>
                <a:gd name="connsiteX7" fmla="*/ 630169 w 1260337"/>
                <a:gd name="connsiteY7" fmla="*/ 788636 h 788636"/>
                <a:gd name="connsiteX8" fmla="*/ 131442 w 1260337"/>
                <a:gd name="connsiteY8" fmla="*/ 788636 h 788636"/>
                <a:gd name="connsiteX9" fmla="*/ 0 w 1260337"/>
                <a:gd name="connsiteY9" fmla="*/ 657194 h 788636"/>
                <a:gd name="connsiteX10" fmla="*/ 0 w 1260337"/>
                <a:gd name="connsiteY10" fmla="*/ 131442 h 78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0337" h="788636" extrusionOk="0">
                  <a:moveTo>
                    <a:pt x="0" y="131442"/>
                  </a:moveTo>
                  <a:cubicBezTo>
                    <a:pt x="-4350" y="56166"/>
                    <a:pt x="48092" y="4037"/>
                    <a:pt x="131442" y="0"/>
                  </a:cubicBezTo>
                  <a:cubicBezTo>
                    <a:pt x="252998" y="-15722"/>
                    <a:pt x="399260" y="-6206"/>
                    <a:pt x="650118" y="0"/>
                  </a:cubicBezTo>
                  <a:cubicBezTo>
                    <a:pt x="900976" y="6206"/>
                    <a:pt x="914340" y="-5133"/>
                    <a:pt x="1128895" y="0"/>
                  </a:cubicBezTo>
                  <a:cubicBezTo>
                    <a:pt x="1189060" y="-6800"/>
                    <a:pt x="1262849" y="60049"/>
                    <a:pt x="1260337" y="131442"/>
                  </a:cubicBezTo>
                  <a:cubicBezTo>
                    <a:pt x="1264606" y="341736"/>
                    <a:pt x="1241865" y="543813"/>
                    <a:pt x="1260337" y="657194"/>
                  </a:cubicBezTo>
                  <a:cubicBezTo>
                    <a:pt x="1265287" y="721731"/>
                    <a:pt x="1198946" y="790870"/>
                    <a:pt x="1128895" y="788636"/>
                  </a:cubicBezTo>
                  <a:cubicBezTo>
                    <a:pt x="1020743" y="807470"/>
                    <a:pt x="763957" y="767561"/>
                    <a:pt x="630169" y="788636"/>
                  </a:cubicBezTo>
                  <a:cubicBezTo>
                    <a:pt x="496381" y="809711"/>
                    <a:pt x="322558" y="791965"/>
                    <a:pt x="131442" y="788636"/>
                  </a:cubicBezTo>
                  <a:cubicBezTo>
                    <a:pt x="47694" y="787998"/>
                    <a:pt x="4619" y="717121"/>
                    <a:pt x="0" y="657194"/>
                  </a:cubicBezTo>
                  <a:cubicBezTo>
                    <a:pt x="-5592" y="538693"/>
                    <a:pt x="21956" y="316474"/>
                    <a:pt x="0" y="131442"/>
                  </a:cubicBezTo>
                  <a:close/>
                </a:path>
              </a:pathLst>
            </a:custGeom>
            <a:noFill/>
            <a:ln w="63500"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렌더링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BA1860F-3CF4-F2DA-C049-663A6EC341A5}"/>
                </a:ext>
              </a:extLst>
            </p:cNvPr>
            <p:cNvCxnSpPr>
              <a:cxnSpLocks/>
              <a:stCxn id="22" idx="2"/>
              <a:endCxn id="32" idx="0"/>
            </p:cNvCxnSpPr>
            <p:nvPr/>
          </p:nvCxnSpPr>
          <p:spPr>
            <a:xfrm>
              <a:off x="8197744" y="2814414"/>
              <a:ext cx="0" cy="648027"/>
            </a:xfrm>
            <a:prstGeom prst="straightConnector1">
              <a:avLst/>
            </a:prstGeom>
            <a:ln w="63500">
              <a:solidFill>
                <a:srgbClr val="59595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2FA2ADC-5944-809B-4587-217864F62A88}"/>
                </a:ext>
              </a:extLst>
            </p:cNvPr>
            <p:cNvSpPr/>
            <p:nvPr/>
          </p:nvSpPr>
          <p:spPr>
            <a:xfrm>
              <a:off x="6468928" y="3462441"/>
              <a:ext cx="3457631" cy="788636"/>
            </a:xfrm>
            <a:custGeom>
              <a:avLst/>
              <a:gdLst>
                <a:gd name="connsiteX0" fmla="*/ 0 w 3457631"/>
                <a:gd name="connsiteY0" fmla="*/ 131442 h 788636"/>
                <a:gd name="connsiteX1" fmla="*/ 131442 w 3457631"/>
                <a:gd name="connsiteY1" fmla="*/ 0 h 788636"/>
                <a:gd name="connsiteX2" fmla="*/ 834286 w 3457631"/>
                <a:gd name="connsiteY2" fmla="*/ 0 h 788636"/>
                <a:gd name="connsiteX3" fmla="*/ 1441288 w 3457631"/>
                <a:gd name="connsiteY3" fmla="*/ 0 h 788636"/>
                <a:gd name="connsiteX4" fmla="*/ 2016343 w 3457631"/>
                <a:gd name="connsiteY4" fmla="*/ 0 h 788636"/>
                <a:gd name="connsiteX5" fmla="*/ 2687240 w 3457631"/>
                <a:gd name="connsiteY5" fmla="*/ 0 h 788636"/>
                <a:gd name="connsiteX6" fmla="*/ 3326189 w 3457631"/>
                <a:gd name="connsiteY6" fmla="*/ 0 h 788636"/>
                <a:gd name="connsiteX7" fmla="*/ 3457631 w 3457631"/>
                <a:gd name="connsiteY7" fmla="*/ 131442 h 788636"/>
                <a:gd name="connsiteX8" fmla="*/ 3457631 w 3457631"/>
                <a:gd name="connsiteY8" fmla="*/ 657194 h 788636"/>
                <a:gd name="connsiteX9" fmla="*/ 3326189 w 3457631"/>
                <a:gd name="connsiteY9" fmla="*/ 788636 h 788636"/>
                <a:gd name="connsiteX10" fmla="*/ 2687240 w 3457631"/>
                <a:gd name="connsiteY10" fmla="*/ 788636 h 788636"/>
                <a:gd name="connsiteX11" fmla="*/ 2080238 w 3457631"/>
                <a:gd name="connsiteY11" fmla="*/ 788636 h 788636"/>
                <a:gd name="connsiteX12" fmla="*/ 1377393 w 3457631"/>
                <a:gd name="connsiteY12" fmla="*/ 788636 h 788636"/>
                <a:gd name="connsiteX13" fmla="*/ 674549 w 3457631"/>
                <a:gd name="connsiteY13" fmla="*/ 788636 h 788636"/>
                <a:gd name="connsiteX14" fmla="*/ 131442 w 3457631"/>
                <a:gd name="connsiteY14" fmla="*/ 788636 h 788636"/>
                <a:gd name="connsiteX15" fmla="*/ 0 w 3457631"/>
                <a:gd name="connsiteY15" fmla="*/ 657194 h 788636"/>
                <a:gd name="connsiteX16" fmla="*/ 0 w 3457631"/>
                <a:gd name="connsiteY16" fmla="*/ 131442 h 78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57631" h="788636" extrusionOk="0">
                  <a:moveTo>
                    <a:pt x="0" y="131442"/>
                  </a:moveTo>
                  <a:cubicBezTo>
                    <a:pt x="-4350" y="56166"/>
                    <a:pt x="48092" y="4037"/>
                    <a:pt x="131442" y="0"/>
                  </a:cubicBezTo>
                  <a:cubicBezTo>
                    <a:pt x="414360" y="6540"/>
                    <a:pt x="555329" y="-17099"/>
                    <a:pt x="834286" y="0"/>
                  </a:cubicBezTo>
                  <a:cubicBezTo>
                    <a:pt x="1113243" y="17099"/>
                    <a:pt x="1178079" y="4680"/>
                    <a:pt x="1441288" y="0"/>
                  </a:cubicBezTo>
                  <a:cubicBezTo>
                    <a:pt x="1704497" y="-4680"/>
                    <a:pt x="1895061" y="2683"/>
                    <a:pt x="2016343" y="0"/>
                  </a:cubicBezTo>
                  <a:cubicBezTo>
                    <a:pt x="2137625" y="-2683"/>
                    <a:pt x="2445378" y="5776"/>
                    <a:pt x="2687240" y="0"/>
                  </a:cubicBezTo>
                  <a:cubicBezTo>
                    <a:pt x="2929102" y="-5776"/>
                    <a:pt x="3137895" y="-7184"/>
                    <a:pt x="3326189" y="0"/>
                  </a:cubicBezTo>
                  <a:cubicBezTo>
                    <a:pt x="3403732" y="-8056"/>
                    <a:pt x="3455089" y="61083"/>
                    <a:pt x="3457631" y="131442"/>
                  </a:cubicBezTo>
                  <a:cubicBezTo>
                    <a:pt x="3475028" y="325128"/>
                    <a:pt x="3436350" y="537406"/>
                    <a:pt x="3457631" y="657194"/>
                  </a:cubicBezTo>
                  <a:cubicBezTo>
                    <a:pt x="3471986" y="733238"/>
                    <a:pt x="3381407" y="785826"/>
                    <a:pt x="3326189" y="788636"/>
                  </a:cubicBezTo>
                  <a:cubicBezTo>
                    <a:pt x="3132712" y="776165"/>
                    <a:pt x="2881719" y="820343"/>
                    <a:pt x="2687240" y="788636"/>
                  </a:cubicBezTo>
                  <a:cubicBezTo>
                    <a:pt x="2492761" y="756929"/>
                    <a:pt x="2217076" y="789254"/>
                    <a:pt x="2080238" y="788636"/>
                  </a:cubicBezTo>
                  <a:cubicBezTo>
                    <a:pt x="1943400" y="788018"/>
                    <a:pt x="1562731" y="757822"/>
                    <a:pt x="1377393" y="788636"/>
                  </a:cubicBezTo>
                  <a:cubicBezTo>
                    <a:pt x="1192056" y="819450"/>
                    <a:pt x="837941" y="815673"/>
                    <a:pt x="674549" y="788636"/>
                  </a:cubicBezTo>
                  <a:cubicBezTo>
                    <a:pt x="511157" y="761599"/>
                    <a:pt x="367929" y="773283"/>
                    <a:pt x="131442" y="788636"/>
                  </a:cubicBezTo>
                  <a:cubicBezTo>
                    <a:pt x="51516" y="781727"/>
                    <a:pt x="-8665" y="716833"/>
                    <a:pt x="0" y="657194"/>
                  </a:cubicBezTo>
                  <a:cubicBezTo>
                    <a:pt x="-23437" y="526034"/>
                    <a:pt x="17830" y="273040"/>
                    <a:pt x="0" y="131442"/>
                  </a:cubicBezTo>
                  <a:close/>
                </a:path>
              </a:pathLst>
            </a:custGeom>
            <a:noFill/>
            <a:ln w="63500"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Component 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함수 호출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26C3BC1-77F7-0DEB-6CEE-A2A4BD8C63B1}"/>
                </a:ext>
              </a:extLst>
            </p:cNvPr>
            <p:cNvCxnSpPr>
              <a:cxnSpLocks/>
              <a:stCxn id="32" idx="2"/>
              <a:endCxn id="43" idx="0"/>
            </p:cNvCxnSpPr>
            <p:nvPr/>
          </p:nvCxnSpPr>
          <p:spPr>
            <a:xfrm>
              <a:off x="8197744" y="4251077"/>
              <a:ext cx="0" cy="668479"/>
            </a:xfrm>
            <a:prstGeom prst="straightConnector1">
              <a:avLst/>
            </a:prstGeom>
            <a:ln w="63500">
              <a:solidFill>
                <a:srgbClr val="59595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5E937FA6-DB7D-CF44-E948-809B2FFED435}"/>
                </a:ext>
              </a:extLst>
            </p:cNvPr>
            <p:cNvSpPr/>
            <p:nvPr/>
          </p:nvSpPr>
          <p:spPr>
            <a:xfrm>
              <a:off x="6468928" y="4919556"/>
              <a:ext cx="3457631" cy="788636"/>
            </a:xfrm>
            <a:custGeom>
              <a:avLst/>
              <a:gdLst>
                <a:gd name="connsiteX0" fmla="*/ 0 w 3457631"/>
                <a:gd name="connsiteY0" fmla="*/ 131442 h 788636"/>
                <a:gd name="connsiteX1" fmla="*/ 131442 w 3457631"/>
                <a:gd name="connsiteY1" fmla="*/ 0 h 788636"/>
                <a:gd name="connsiteX2" fmla="*/ 834286 w 3457631"/>
                <a:gd name="connsiteY2" fmla="*/ 0 h 788636"/>
                <a:gd name="connsiteX3" fmla="*/ 1441288 w 3457631"/>
                <a:gd name="connsiteY3" fmla="*/ 0 h 788636"/>
                <a:gd name="connsiteX4" fmla="*/ 2016343 w 3457631"/>
                <a:gd name="connsiteY4" fmla="*/ 0 h 788636"/>
                <a:gd name="connsiteX5" fmla="*/ 2687240 w 3457631"/>
                <a:gd name="connsiteY5" fmla="*/ 0 h 788636"/>
                <a:gd name="connsiteX6" fmla="*/ 3326189 w 3457631"/>
                <a:gd name="connsiteY6" fmla="*/ 0 h 788636"/>
                <a:gd name="connsiteX7" fmla="*/ 3457631 w 3457631"/>
                <a:gd name="connsiteY7" fmla="*/ 131442 h 788636"/>
                <a:gd name="connsiteX8" fmla="*/ 3457631 w 3457631"/>
                <a:gd name="connsiteY8" fmla="*/ 657194 h 788636"/>
                <a:gd name="connsiteX9" fmla="*/ 3326189 w 3457631"/>
                <a:gd name="connsiteY9" fmla="*/ 788636 h 788636"/>
                <a:gd name="connsiteX10" fmla="*/ 2687240 w 3457631"/>
                <a:gd name="connsiteY10" fmla="*/ 788636 h 788636"/>
                <a:gd name="connsiteX11" fmla="*/ 2080238 w 3457631"/>
                <a:gd name="connsiteY11" fmla="*/ 788636 h 788636"/>
                <a:gd name="connsiteX12" fmla="*/ 1377393 w 3457631"/>
                <a:gd name="connsiteY12" fmla="*/ 788636 h 788636"/>
                <a:gd name="connsiteX13" fmla="*/ 674549 w 3457631"/>
                <a:gd name="connsiteY13" fmla="*/ 788636 h 788636"/>
                <a:gd name="connsiteX14" fmla="*/ 131442 w 3457631"/>
                <a:gd name="connsiteY14" fmla="*/ 788636 h 788636"/>
                <a:gd name="connsiteX15" fmla="*/ 0 w 3457631"/>
                <a:gd name="connsiteY15" fmla="*/ 657194 h 788636"/>
                <a:gd name="connsiteX16" fmla="*/ 0 w 3457631"/>
                <a:gd name="connsiteY16" fmla="*/ 131442 h 78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57631" h="788636" extrusionOk="0">
                  <a:moveTo>
                    <a:pt x="0" y="131442"/>
                  </a:moveTo>
                  <a:cubicBezTo>
                    <a:pt x="-4350" y="56166"/>
                    <a:pt x="48092" y="4037"/>
                    <a:pt x="131442" y="0"/>
                  </a:cubicBezTo>
                  <a:cubicBezTo>
                    <a:pt x="414360" y="6540"/>
                    <a:pt x="555329" y="-17099"/>
                    <a:pt x="834286" y="0"/>
                  </a:cubicBezTo>
                  <a:cubicBezTo>
                    <a:pt x="1113243" y="17099"/>
                    <a:pt x="1178079" y="4680"/>
                    <a:pt x="1441288" y="0"/>
                  </a:cubicBezTo>
                  <a:cubicBezTo>
                    <a:pt x="1704497" y="-4680"/>
                    <a:pt x="1895061" y="2683"/>
                    <a:pt x="2016343" y="0"/>
                  </a:cubicBezTo>
                  <a:cubicBezTo>
                    <a:pt x="2137625" y="-2683"/>
                    <a:pt x="2445378" y="5776"/>
                    <a:pt x="2687240" y="0"/>
                  </a:cubicBezTo>
                  <a:cubicBezTo>
                    <a:pt x="2929102" y="-5776"/>
                    <a:pt x="3137895" y="-7184"/>
                    <a:pt x="3326189" y="0"/>
                  </a:cubicBezTo>
                  <a:cubicBezTo>
                    <a:pt x="3403732" y="-8056"/>
                    <a:pt x="3455089" y="61083"/>
                    <a:pt x="3457631" y="131442"/>
                  </a:cubicBezTo>
                  <a:cubicBezTo>
                    <a:pt x="3475028" y="325128"/>
                    <a:pt x="3436350" y="537406"/>
                    <a:pt x="3457631" y="657194"/>
                  </a:cubicBezTo>
                  <a:cubicBezTo>
                    <a:pt x="3471986" y="733238"/>
                    <a:pt x="3381407" y="785826"/>
                    <a:pt x="3326189" y="788636"/>
                  </a:cubicBezTo>
                  <a:cubicBezTo>
                    <a:pt x="3132712" y="776165"/>
                    <a:pt x="2881719" y="820343"/>
                    <a:pt x="2687240" y="788636"/>
                  </a:cubicBezTo>
                  <a:cubicBezTo>
                    <a:pt x="2492761" y="756929"/>
                    <a:pt x="2217076" y="789254"/>
                    <a:pt x="2080238" y="788636"/>
                  </a:cubicBezTo>
                  <a:cubicBezTo>
                    <a:pt x="1943400" y="788018"/>
                    <a:pt x="1562731" y="757822"/>
                    <a:pt x="1377393" y="788636"/>
                  </a:cubicBezTo>
                  <a:cubicBezTo>
                    <a:pt x="1192056" y="819450"/>
                    <a:pt x="837941" y="815673"/>
                    <a:pt x="674549" y="788636"/>
                  </a:cubicBezTo>
                  <a:cubicBezTo>
                    <a:pt x="511157" y="761599"/>
                    <a:pt x="367929" y="773283"/>
                    <a:pt x="131442" y="788636"/>
                  </a:cubicBezTo>
                  <a:cubicBezTo>
                    <a:pt x="51516" y="781727"/>
                    <a:pt x="-8665" y="716833"/>
                    <a:pt x="0" y="657194"/>
                  </a:cubicBezTo>
                  <a:cubicBezTo>
                    <a:pt x="-23437" y="526034"/>
                    <a:pt x="17830" y="273040"/>
                    <a:pt x="0" y="131442"/>
                  </a:cubicBezTo>
                  <a:close/>
                </a:path>
              </a:pathLst>
            </a:custGeom>
            <a:noFill/>
            <a:ln w="63500"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모든 내부 변수 초기화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2B2A62-E697-CDC6-F481-123DCB973552}"/>
              </a:ext>
            </a:extLst>
          </p:cNvPr>
          <p:cNvSpPr/>
          <p:nvPr/>
        </p:nvSpPr>
        <p:spPr>
          <a:xfrm>
            <a:off x="1186311" y="5829392"/>
            <a:ext cx="1049768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calculate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변수안에 이와 같은 함수 객체가 할당되어 있음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-&gt;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렌더링 될 때마다 초기화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-&gt;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함수 객체 할당 받음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014D98-E545-9627-6641-7AC7FB1ED5D1}"/>
              </a:ext>
            </a:extLst>
          </p:cNvPr>
          <p:cNvSpPr/>
          <p:nvPr/>
        </p:nvSpPr>
        <p:spPr>
          <a:xfrm>
            <a:off x="690817" y="1424229"/>
            <a:ext cx="910471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사용이유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A6392F-C099-F215-5794-FD3E9D03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688824"/>
            <a:ext cx="3886742" cy="3010320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2979DE0-1DB9-C4F3-1AFC-94DDCC89D60F}"/>
              </a:ext>
            </a:extLst>
          </p:cNvPr>
          <p:cNvSpPr/>
          <p:nvPr/>
        </p:nvSpPr>
        <p:spPr>
          <a:xfrm>
            <a:off x="1739217" y="3507017"/>
            <a:ext cx="2990504" cy="1148110"/>
          </a:xfrm>
          <a:custGeom>
            <a:avLst/>
            <a:gdLst>
              <a:gd name="connsiteX0" fmla="*/ 0 w 2990504"/>
              <a:gd name="connsiteY0" fmla="*/ 191355 h 1148110"/>
              <a:gd name="connsiteX1" fmla="*/ 191355 w 2990504"/>
              <a:gd name="connsiteY1" fmla="*/ 0 h 1148110"/>
              <a:gd name="connsiteX2" fmla="*/ 895459 w 2990504"/>
              <a:gd name="connsiteY2" fmla="*/ 0 h 1148110"/>
              <a:gd name="connsiteX3" fmla="*/ 1521330 w 2990504"/>
              <a:gd name="connsiteY3" fmla="*/ 0 h 1148110"/>
              <a:gd name="connsiteX4" fmla="*/ 2121123 w 2990504"/>
              <a:gd name="connsiteY4" fmla="*/ 0 h 1148110"/>
              <a:gd name="connsiteX5" fmla="*/ 2799149 w 2990504"/>
              <a:gd name="connsiteY5" fmla="*/ 0 h 1148110"/>
              <a:gd name="connsiteX6" fmla="*/ 2990504 w 2990504"/>
              <a:gd name="connsiteY6" fmla="*/ 191355 h 1148110"/>
              <a:gd name="connsiteX7" fmla="*/ 2990504 w 2990504"/>
              <a:gd name="connsiteY7" fmla="*/ 574055 h 1148110"/>
              <a:gd name="connsiteX8" fmla="*/ 2990504 w 2990504"/>
              <a:gd name="connsiteY8" fmla="*/ 956755 h 1148110"/>
              <a:gd name="connsiteX9" fmla="*/ 2799149 w 2990504"/>
              <a:gd name="connsiteY9" fmla="*/ 1148110 h 1148110"/>
              <a:gd name="connsiteX10" fmla="*/ 2147201 w 2990504"/>
              <a:gd name="connsiteY10" fmla="*/ 1148110 h 1148110"/>
              <a:gd name="connsiteX11" fmla="*/ 1521330 w 2990504"/>
              <a:gd name="connsiteY11" fmla="*/ 1148110 h 1148110"/>
              <a:gd name="connsiteX12" fmla="*/ 817226 w 2990504"/>
              <a:gd name="connsiteY12" fmla="*/ 1148110 h 1148110"/>
              <a:gd name="connsiteX13" fmla="*/ 191355 w 2990504"/>
              <a:gd name="connsiteY13" fmla="*/ 1148110 h 1148110"/>
              <a:gd name="connsiteX14" fmla="*/ 0 w 2990504"/>
              <a:gd name="connsiteY14" fmla="*/ 956755 h 1148110"/>
              <a:gd name="connsiteX15" fmla="*/ 0 w 2990504"/>
              <a:gd name="connsiteY15" fmla="*/ 566401 h 1148110"/>
              <a:gd name="connsiteX16" fmla="*/ 0 w 2990504"/>
              <a:gd name="connsiteY16" fmla="*/ 191355 h 11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0504" h="1148110" extrusionOk="0">
                <a:moveTo>
                  <a:pt x="0" y="191355"/>
                </a:moveTo>
                <a:cubicBezTo>
                  <a:pt x="-20557" y="72993"/>
                  <a:pt x="63192" y="8438"/>
                  <a:pt x="191355" y="0"/>
                </a:cubicBezTo>
                <a:cubicBezTo>
                  <a:pt x="492645" y="-28446"/>
                  <a:pt x="687081" y="-9491"/>
                  <a:pt x="895459" y="0"/>
                </a:cubicBezTo>
                <a:cubicBezTo>
                  <a:pt x="1103837" y="9491"/>
                  <a:pt x="1238669" y="-10826"/>
                  <a:pt x="1521330" y="0"/>
                </a:cubicBezTo>
                <a:cubicBezTo>
                  <a:pt x="1803991" y="10826"/>
                  <a:pt x="1894644" y="12359"/>
                  <a:pt x="2121123" y="0"/>
                </a:cubicBezTo>
                <a:cubicBezTo>
                  <a:pt x="2347602" y="-12359"/>
                  <a:pt x="2463874" y="15116"/>
                  <a:pt x="2799149" y="0"/>
                </a:cubicBezTo>
                <a:cubicBezTo>
                  <a:pt x="2913363" y="-17559"/>
                  <a:pt x="2986868" y="85116"/>
                  <a:pt x="2990504" y="191355"/>
                </a:cubicBezTo>
                <a:cubicBezTo>
                  <a:pt x="2986810" y="347977"/>
                  <a:pt x="2977704" y="462172"/>
                  <a:pt x="2990504" y="574055"/>
                </a:cubicBezTo>
                <a:cubicBezTo>
                  <a:pt x="3003304" y="685938"/>
                  <a:pt x="2996460" y="773937"/>
                  <a:pt x="2990504" y="956755"/>
                </a:cubicBezTo>
                <a:cubicBezTo>
                  <a:pt x="2999069" y="1064496"/>
                  <a:pt x="2883865" y="1144719"/>
                  <a:pt x="2799149" y="1148110"/>
                </a:cubicBezTo>
                <a:cubicBezTo>
                  <a:pt x="2562438" y="1146164"/>
                  <a:pt x="2469344" y="1164061"/>
                  <a:pt x="2147201" y="1148110"/>
                </a:cubicBezTo>
                <a:cubicBezTo>
                  <a:pt x="1825058" y="1132159"/>
                  <a:pt x="1765148" y="1120681"/>
                  <a:pt x="1521330" y="1148110"/>
                </a:cubicBezTo>
                <a:cubicBezTo>
                  <a:pt x="1277512" y="1175539"/>
                  <a:pt x="1082370" y="1117113"/>
                  <a:pt x="817226" y="1148110"/>
                </a:cubicBezTo>
                <a:cubicBezTo>
                  <a:pt x="552082" y="1179107"/>
                  <a:pt x="353188" y="1139590"/>
                  <a:pt x="191355" y="1148110"/>
                </a:cubicBezTo>
                <a:cubicBezTo>
                  <a:pt x="66861" y="1151199"/>
                  <a:pt x="-4532" y="1059310"/>
                  <a:pt x="0" y="956755"/>
                </a:cubicBezTo>
                <a:cubicBezTo>
                  <a:pt x="-15331" y="809353"/>
                  <a:pt x="10562" y="741708"/>
                  <a:pt x="0" y="566401"/>
                </a:cubicBezTo>
                <a:cubicBezTo>
                  <a:pt x="-10562" y="391094"/>
                  <a:pt x="12921" y="309422"/>
                  <a:pt x="0" y="191355"/>
                </a:cubicBezTo>
                <a:close/>
              </a:path>
            </a:pathLst>
          </a:custGeom>
          <a:noFill/>
          <a:ln w="38100">
            <a:solidFill>
              <a:srgbClr val="F0F0F7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6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useCallback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F4BC64-9CBC-7FB7-B276-0D01FC0D10E0}"/>
              </a:ext>
            </a:extLst>
          </p:cNvPr>
          <p:cNvSpPr/>
          <p:nvPr/>
        </p:nvSpPr>
        <p:spPr>
          <a:xfrm>
            <a:off x="1186311" y="1922504"/>
            <a:ext cx="286881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&lt;Component /&gt;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A2AA1D5-650F-31C3-D820-F40B4BF43C23}"/>
              </a:ext>
            </a:extLst>
          </p:cNvPr>
          <p:cNvGrpSpPr/>
          <p:nvPr/>
        </p:nvGrpSpPr>
        <p:grpSpPr>
          <a:xfrm>
            <a:off x="6864093" y="2424714"/>
            <a:ext cx="3659998" cy="2838835"/>
            <a:chOff x="6336074" y="2025778"/>
            <a:chExt cx="3723339" cy="366205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8CE95BF-0A0F-A6E6-0ABD-B371414F49E7}"/>
                </a:ext>
              </a:extLst>
            </p:cNvPr>
            <p:cNvSpPr/>
            <p:nvPr/>
          </p:nvSpPr>
          <p:spPr>
            <a:xfrm>
              <a:off x="7567575" y="2025778"/>
              <a:ext cx="1260337" cy="788636"/>
            </a:xfrm>
            <a:custGeom>
              <a:avLst/>
              <a:gdLst>
                <a:gd name="connsiteX0" fmla="*/ 0 w 1260337"/>
                <a:gd name="connsiteY0" fmla="*/ 131442 h 788636"/>
                <a:gd name="connsiteX1" fmla="*/ 131442 w 1260337"/>
                <a:gd name="connsiteY1" fmla="*/ 0 h 788636"/>
                <a:gd name="connsiteX2" fmla="*/ 650118 w 1260337"/>
                <a:gd name="connsiteY2" fmla="*/ 0 h 788636"/>
                <a:gd name="connsiteX3" fmla="*/ 1128895 w 1260337"/>
                <a:gd name="connsiteY3" fmla="*/ 0 h 788636"/>
                <a:gd name="connsiteX4" fmla="*/ 1260337 w 1260337"/>
                <a:gd name="connsiteY4" fmla="*/ 131442 h 788636"/>
                <a:gd name="connsiteX5" fmla="*/ 1260337 w 1260337"/>
                <a:gd name="connsiteY5" fmla="*/ 657194 h 788636"/>
                <a:gd name="connsiteX6" fmla="*/ 1128895 w 1260337"/>
                <a:gd name="connsiteY6" fmla="*/ 788636 h 788636"/>
                <a:gd name="connsiteX7" fmla="*/ 630169 w 1260337"/>
                <a:gd name="connsiteY7" fmla="*/ 788636 h 788636"/>
                <a:gd name="connsiteX8" fmla="*/ 131442 w 1260337"/>
                <a:gd name="connsiteY8" fmla="*/ 788636 h 788636"/>
                <a:gd name="connsiteX9" fmla="*/ 0 w 1260337"/>
                <a:gd name="connsiteY9" fmla="*/ 657194 h 788636"/>
                <a:gd name="connsiteX10" fmla="*/ 0 w 1260337"/>
                <a:gd name="connsiteY10" fmla="*/ 131442 h 78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0337" h="788636" extrusionOk="0">
                  <a:moveTo>
                    <a:pt x="0" y="131442"/>
                  </a:moveTo>
                  <a:cubicBezTo>
                    <a:pt x="-4350" y="56166"/>
                    <a:pt x="48092" y="4037"/>
                    <a:pt x="131442" y="0"/>
                  </a:cubicBezTo>
                  <a:cubicBezTo>
                    <a:pt x="252998" y="-15722"/>
                    <a:pt x="399260" y="-6206"/>
                    <a:pt x="650118" y="0"/>
                  </a:cubicBezTo>
                  <a:cubicBezTo>
                    <a:pt x="900976" y="6206"/>
                    <a:pt x="914340" y="-5133"/>
                    <a:pt x="1128895" y="0"/>
                  </a:cubicBezTo>
                  <a:cubicBezTo>
                    <a:pt x="1189060" y="-6800"/>
                    <a:pt x="1262849" y="60049"/>
                    <a:pt x="1260337" y="131442"/>
                  </a:cubicBezTo>
                  <a:cubicBezTo>
                    <a:pt x="1264606" y="341736"/>
                    <a:pt x="1241865" y="543813"/>
                    <a:pt x="1260337" y="657194"/>
                  </a:cubicBezTo>
                  <a:cubicBezTo>
                    <a:pt x="1265287" y="721731"/>
                    <a:pt x="1198946" y="790870"/>
                    <a:pt x="1128895" y="788636"/>
                  </a:cubicBezTo>
                  <a:cubicBezTo>
                    <a:pt x="1020743" y="807470"/>
                    <a:pt x="763957" y="767561"/>
                    <a:pt x="630169" y="788636"/>
                  </a:cubicBezTo>
                  <a:cubicBezTo>
                    <a:pt x="496381" y="809711"/>
                    <a:pt x="322558" y="791965"/>
                    <a:pt x="131442" y="788636"/>
                  </a:cubicBezTo>
                  <a:cubicBezTo>
                    <a:pt x="47694" y="787998"/>
                    <a:pt x="4619" y="717121"/>
                    <a:pt x="0" y="657194"/>
                  </a:cubicBezTo>
                  <a:cubicBezTo>
                    <a:pt x="-5592" y="538693"/>
                    <a:pt x="21956" y="316474"/>
                    <a:pt x="0" y="131442"/>
                  </a:cubicBezTo>
                  <a:close/>
                </a:path>
              </a:pathLst>
            </a:custGeom>
            <a:noFill/>
            <a:ln w="63500"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렌더링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BA1860F-3CF4-F2DA-C049-663A6EC341A5}"/>
                </a:ext>
              </a:extLst>
            </p:cNvPr>
            <p:cNvCxnSpPr>
              <a:cxnSpLocks/>
              <a:stCxn id="22" idx="2"/>
              <a:endCxn id="32" idx="0"/>
            </p:cNvCxnSpPr>
            <p:nvPr/>
          </p:nvCxnSpPr>
          <p:spPr>
            <a:xfrm>
              <a:off x="8197744" y="2814414"/>
              <a:ext cx="0" cy="648027"/>
            </a:xfrm>
            <a:prstGeom prst="straightConnector1">
              <a:avLst/>
            </a:prstGeom>
            <a:ln w="63500">
              <a:solidFill>
                <a:srgbClr val="59595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2FA2ADC-5944-809B-4587-217864F62A88}"/>
                </a:ext>
              </a:extLst>
            </p:cNvPr>
            <p:cNvSpPr/>
            <p:nvPr/>
          </p:nvSpPr>
          <p:spPr>
            <a:xfrm>
              <a:off x="6468928" y="3462441"/>
              <a:ext cx="3457631" cy="788636"/>
            </a:xfrm>
            <a:custGeom>
              <a:avLst/>
              <a:gdLst>
                <a:gd name="connsiteX0" fmla="*/ 0 w 3457631"/>
                <a:gd name="connsiteY0" fmla="*/ 131442 h 788636"/>
                <a:gd name="connsiteX1" fmla="*/ 131442 w 3457631"/>
                <a:gd name="connsiteY1" fmla="*/ 0 h 788636"/>
                <a:gd name="connsiteX2" fmla="*/ 834286 w 3457631"/>
                <a:gd name="connsiteY2" fmla="*/ 0 h 788636"/>
                <a:gd name="connsiteX3" fmla="*/ 1441288 w 3457631"/>
                <a:gd name="connsiteY3" fmla="*/ 0 h 788636"/>
                <a:gd name="connsiteX4" fmla="*/ 2016343 w 3457631"/>
                <a:gd name="connsiteY4" fmla="*/ 0 h 788636"/>
                <a:gd name="connsiteX5" fmla="*/ 2687240 w 3457631"/>
                <a:gd name="connsiteY5" fmla="*/ 0 h 788636"/>
                <a:gd name="connsiteX6" fmla="*/ 3326189 w 3457631"/>
                <a:gd name="connsiteY6" fmla="*/ 0 h 788636"/>
                <a:gd name="connsiteX7" fmla="*/ 3457631 w 3457631"/>
                <a:gd name="connsiteY7" fmla="*/ 131442 h 788636"/>
                <a:gd name="connsiteX8" fmla="*/ 3457631 w 3457631"/>
                <a:gd name="connsiteY8" fmla="*/ 657194 h 788636"/>
                <a:gd name="connsiteX9" fmla="*/ 3326189 w 3457631"/>
                <a:gd name="connsiteY9" fmla="*/ 788636 h 788636"/>
                <a:gd name="connsiteX10" fmla="*/ 2687240 w 3457631"/>
                <a:gd name="connsiteY10" fmla="*/ 788636 h 788636"/>
                <a:gd name="connsiteX11" fmla="*/ 2080238 w 3457631"/>
                <a:gd name="connsiteY11" fmla="*/ 788636 h 788636"/>
                <a:gd name="connsiteX12" fmla="*/ 1377393 w 3457631"/>
                <a:gd name="connsiteY12" fmla="*/ 788636 h 788636"/>
                <a:gd name="connsiteX13" fmla="*/ 674549 w 3457631"/>
                <a:gd name="connsiteY13" fmla="*/ 788636 h 788636"/>
                <a:gd name="connsiteX14" fmla="*/ 131442 w 3457631"/>
                <a:gd name="connsiteY14" fmla="*/ 788636 h 788636"/>
                <a:gd name="connsiteX15" fmla="*/ 0 w 3457631"/>
                <a:gd name="connsiteY15" fmla="*/ 657194 h 788636"/>
                <a:gd name="connsiteX16" fmla="*/ 0 w 3457631"/>
                <a:gd name="connsiteY16" fmla="*/ 131442 h 78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57631" h="788636" extrusionOk="0">
                  <a:moveTo>
                    <a:pt x="0" y="131442"/>
                  </a:moveTo>
                  <a:cubicBezTo>
                    <a:pt x="-4350" y="56166"/>
                    <a:pt x="48092" y="4037"/>
                    <a:pt x="131442" y="0"/>
                  </a:cubicBezTo>
                  <a:cubicBezTo>
                    <a:pt x="414360" y="6540"/>
                    <a:pt x="555329" y="-17099"/>
                    <a:pt x="834286" y="0"/>
                  </a:cubicBezTo>
                  <a:cubicBezTo>
                    <a:pt x="1113243" y="17099"/>
                    <a:pt x="1178079" y="4680"/>
                    <a:pt x="1441288" y="0"/>
                  </a:cubicBezTo>
                  <a:cubicBezTo>
                    <a:pt x="1704497" y="-4680"/>
                    <a:pt x="1895061" y="2683"/>
                    <a:pt x="2016343" y="0"/>
                  </a:cubicBezTo>
                  <a:cubicBezTo>
                    <a:pt x="2137625" y="-2683"/>
                    <a:pt x="2445378" y="5776"/>
                    <a:pt x="2687240" y="0"/>
                  </a:cubicBezTo>
                  <a:cubicBezTo>
                    <a:pt x="2929102" y="-5776"/>
                    <a:pt x="3137895" y="-7184"/>
                    <a:pt x="3326189" y="0"/>
                  </a:cubicBezTo>
                  <a:cubicBezTo>
                    <a:pt x="3403732" y="-8056"/>
                    <a:pt x="3455089" y="61083"/>
                    <a:pt x="3457631" y="131442"/>
                  </a:cubicBezTo>
                  <a:cubicBezTo>
                    <a:pt x="3475028" y="325128"/>
                    <a:pt x="3436350" y="537406"/>
                    <a:pt x="3457631" y="657194"/>
                  </a:cubicBezTo>
                  <a:cubicBezTo>
                    <a:pt x="3471986" y="733238"/>
                    <a:pt x="3381407" y="785826"/>
                    <a:pt x="3326189" y="788636"/>
                  </a:cubicBezTo>
                  <a:cubicBezTo>
                    <a:pt x="3132712" y="776165"/>
                    <a:pt x="2881719" y="820343"/>
                    <a:pt x="2687240" y="788636"/>
                  </a:cubicBezTo>
                  <a:cubicBezTo>
                    <a:pt x="2492761" y="756929"/>
                    <a:pt x="2217076" y="789254"/>
                    <a:pt x="2080238" y="788636"/>
                  </a:cubicBezTo>
                  <a:cubicBezTo>
                    <a:pt x="1943400" y="788018"/>
                    <a:pt x="1562731" y="757822"/>
                    <a:pt x="1377393" y="788636"/>
                  </a:cubicBezTo>
                  <a:cubicBezTo>
                    <a:pt x="1192056" y="819450"/>
                    <a:pt x="837941" y="815673"/>
                    <a:pt x="674549" y="788636"/>
                  </a:cubicBezTo>
                  <a:cubicBezTo>
                    <a:pt x="511157" y="761599"/>
                    <a:pt x="367929" y="773283"/>
                    <a:pt x="131442" y="788636"/>
                  </a:cubicBezTo>
                  <a:cubicBezTo>
                    <a:pt x="51516" y="781727"/>
                    <a:pt x="-8665" y="716833"/>
                    <a:pt x="0" y="657194"/>
                  </a:cubicBezTo>
                  <a:cubicBezTo>
                    <a:pt x="-23437" y="526034"/>
                    <a:pt x="17830" y="273040"/>
                    <a:pt x="0" y="131442"/>
                  </a:cubicBezTo>
                  <a:close/>
                </a:path>
              </a:pathLst>
            </a:custGeom>
            <a:noFill/>
            <a:ln w="63500"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Component 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함수 호출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26C3BC1-77F7-0DEB-6CEE-A2A4BD8C63B1}"/>
                </a:ext>
              </a:extLst>
            </p:cNvPr>
            <p:cNvCxnSpPr>
              <a:cxnSpLocks/>
              <a:stCxn id="32" idx="2"/>
              <a:endCxn id="43" idx="0"/>
            </p:cNvCxnSpPr>
            <p:nvPr/>
          </p:nvCxnSpPr>
          <p:spPr>
            <a:xfrm>
              <a:off x="8197743" y="4251077"/>
              <a:ext cx="0" cy="648115"/>
            </a:xfrm>
            <a:prstGeom prst="straightConnector1">
              <a:avLst/>
            </a:prstGeom>
            <a:ln w="63500">
              <a:solidFill>
                <a:srgbClr val="59595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5E937FA6-DB7D-CF44-E948-809B2FFED435}"/>
                </a:ext>
              </a:extLst>
            </p:cNvPr>
            <p:cNvSpPr/>
            <p:nvPr/>
          </p:nvSpPr>
          <p:spPr>
            <a:xfrm>
              <a:off x="6336074" y="4899192"/>
              <a:ext cx="3723339" cy="788636"/>
            </a:xfrm>
            <a:custGeom>
              <a:avLst/>
              <a:gdLst>
                <a:gd name="connsiteX0" fmla="*/ 0 w 3723339"/>
                <a:gd name="connsiteY0" fmla="*/ 131442 h 788636"/>
                <a:gd name="connsiteX1" fmla="*/ 131442 w 3723339"/>
                <a:gd name="connsiteY1" fmla="*/ 0 h 788636"/>
                <a:gd name="connsiteX2" fmla="*/ 892742 w 3723339"/>
                <a:gd name="connsiteY2" fmla="*/ 0 h 788636"/>
                <a:gd name="connsiteX3" fmla="*/ 1550229 w 3723339"/>
                <a:gd name="connsiteY3" fmla="*/ 0 h 788636"/>
                <a:gd name="connsiteX4" fmla="*/ 2173110 w 3723339"/>
                <a:gd name="connsiteY4" fmla="*/ 0 h 788636"/>
                <a:gd name="connsiteX5" fmla="*/ 2899806 w 3723339"/>
                <a:gd name="connsiteY5" fmla="*/ 0 h 788636"/>
                <a:gd name="connsiteX6" fmla="*/ 3591897 w 3723339"/>
                <a:gd name="connsiteY6" fmla="*/ 0 h 788636"/>
                <a:gd name="connsiteX7" fmla="*/ 3723339 w 3723339"/>
                <a:gd name="connsiteY7" fmla="*/ 131442 h 788636"/>
                <a:gd name="connsiteX8" fmla="*/ 3723339 w 3723339"/>
                <a:gd name="connsiteY8" fmla="*/ 657194 h 788636"/>
                <a:gd name="connsiteX9" fmla="*/ 3591897 w 3723339"/>
                <a:gd name="connsiteY9" fmla="*/ 788636 h 788636"/>
                <a:gd name="connsiteX10" fmla="*/ 2899806 w 3723339"/>
                <a:gd name="connsiteY10" fmla="*/ 788636 h 788636"/>
                <a:gd name="connsiteX11" fmla="*/ 2242320 w 3723339"/>
                <a:gd name="connsiteY11" fmla="*/ 788636 h 788636"/>
                <a:gd name="connsiteX12" fmla="*/ 1481019 w 3723339"/>
                <a:gd name="connsiteY12" fmla="*/ 788636 h 788636"/>
                <a:gd name="connsiteX13" fmla="*/ 719719 w 3723339"/>
                <a:gd name="connsiteY13" fmla="*/ 788636 h 788636"/>
                <a:gd name="connsiteX14" fmla="*/ 131442 w 3723339"/>
                <a:gd name="connsiteY14" fmla="*/ 788636 h 788636"/>
                <a:gd name="connsiteX15" fmla="*/ 0 w 3723339"/>
                <a:gd name="connsiteY15" fmla="*/ 657194 h 788636"/>
                <a:gd name="connsiteX16" fmla="*/ 0 w 3723339"/>
                <a:gd name="connsiteY16" fmla="*/ 131442 h 78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23339" h="788636" extrusionOk="0">
                  <a:moveTo>
                    <a:pt x="0" y="131442"/>
                  </a:moveTo>
                  <a:cubicBezTo>
                    <a:pt x="-4350" y="56166"/>
                    <a:pt x="48092" y="4037"/>
                    <a:pt x="131442" y="0"/>
                  </a:cubicBezTo>
                  <a:cubicBezTo>
                    <a:pt x="357938" y="15758"/>
                    <a:pt x="530057" y="28424"/>
                    <a:pt x="892742" y="0"/>
                  </a:cubicBezTo>
                  <a:cubicBezTo>
                    <a:pt x="1255427" y="-28424"/>
                    <a:pt x="1362068" y="24167"/>
                    <a:pt x="1550229" y="0"/>
                  </a:cubicBezTo>
                  <a:cubicBezTo>
                    <a:pt x="1738390" y="-24167"/>
                    <a:pt x="1900160" y="-2599"/>
                    <a:pt x="2173110" y="0"/>
                  </a:cubicBezTo>
                  <a:cubicBezTo>
                    <a:pt x="2446060" y="2599"/>
                    <a:pt x="2626322" y="-132"/>
                    <a:pt x="2899806" y="0"/>
                  </a:cubicBezTo>
                  <a:cubicBezTo>
                    <a:pt x="3173290" y="132"/>
                    <a:pt x="3449641" y="27612"/>
                    <a:pt x="3591897" y="0"/>
                  </a:cubicBezTo>
                  <a:cubicBezTo>
                    <a:pt x="3669440" y="-8056"/>
                    <a:pt x="3720797" y="61083"/>
                    <a:pt x="3723339" y="131442"/>
                  </a:cubicBezTo>
                  <a:cubicBezTo>
                    <a:pt x="3740736" y="325128"/>
                    <a:pt x="3702058" y="537406"/>
                    <a:pt x="3723339" y="657194"/>
                  </a:cubicBezTo>
                  <a:cubicBezTo>
                    <a:pt x="3737694" y="733238"/>
                    <a:pt x="3647115" y="785826"/>
                    <a:pt x="3591897" y="788636"/>
                  </a:cubicBezTo>
                  <a:cubicBezTo>
                    <a:pt x="3246544" y="786044"/>
                    <a:pt x="3068104" y="809483"/>
                    <a:pt x="2899806" y="788636"/>
                  </a:cubicBezTo>
                  <a:cubicBezTo>
                    <a:pt x="2731508" y="767789"/>
                    <a:pt x="2454427" y="778672"/>
                    <a:pt x="2242320" y="788636"/>
                  </a:cubicBezTo>
                  <a:cubicBezTo>
                    <a:pt x="2030213" y="798600"/>
                    <a:pt x="1774242" y="765057"/>
                    <a:pt x="1481019" y="788636"/>
                  </a:cubicBezTo>
                  <a:cubicBezTo>
                    <a:pt x="1187796" y="812215"/>
                    <a:pt x="896292" y="772530"/>
                    <a:pt x="719719" y="788636"/>
                  </a:cubicBezTo>
                  <a:cubicBezTo>
                    <a:pt x="543146" y="804742"/>
                    <a:pt x="273127" y="787528"/>
                    <a:pt x="131442" y="788636"/>
                  </a:cubicBezTo>
                  <a:cubicBezTo>
                    <a:pt x="51516" y="781727"/>
                    <a:pt x="-8665" y="716833"/>
                    <a:pt x="0" y="657194"/>
                  </a:cubicBezTo>
                  <a:cubicBezTo>
                    <a:pt x="-23437" y="526034"/>
                    <a:pt x="17830" y="273040"/>
                    <a:pt x="0" y="131442"/>
                  </a:cubicBezTo>
                  <a:close/>
                </a:path>
              </a:pathLst>
            </a:custGeom>
            <a:noFill/>
            <a:ln w="63500"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err="1">
                  <a:solidFill>
                    <a:srgbClr val="FC9974"/>
                  </a:solidFill>
                  <a:latin typeface="+mn-ea"/>
                </a:rPr>
                <a:t>Memoize</a:t>
              </a:r>
              <a:r>
                <a:rPr lang="ko-KR" altLang="en-US" sz="2400" b="1" dirty="0">
                  <a:solidFill>
                    <a:srgbClr val="FC9974"/>
                  </a:solidFill>
                  <a:latin typeface="+mn-ea"/>
                </a:rPr>
                <a:t>된 함수 재사용</a:t>
              </a:r>
              <a:endParaRPr lang="ko-KR" altLang="en-US" sz="1000" dirty="0">
                <a:solidFill>
                  <a:srgbClr val="FC9974"/>
                </a:solidFill>
                <a:latin typeface="+mn-ea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2B2A62-E697-CDC6-F481-123DCB973552}"/>
              </a:ext>
            </a:extLst>
          </p:cNvPr>
          <p:cNvSpPr/>
          <p:nvPr/>
        </p:nvSpPr>
        <p:spPr>
          <a:xfrm>
            <a:off x="1186311" y="5510715"/>
            <a:ext cx="1049768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컴포넌트가 다시 렌더링 되어도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calculate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가 초기화 되는 것을 막을 수 있음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컴포넌트가 처음 렌더링 될 때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함수 객체를 만들어서 초기화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이후 렌더링 될 때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이전에 할당 받은 함수 객체를 계속해 갖고 있으면서 재사용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014D98-E545-9627-6641-7AC7FB1ED5D1}"/>
              </a:ext>
            </a:extLst>
          </p:cNvPr>
          <p:cNvSpPr/>
          <p:nvPr/>
        </p:nvSpPr>
        <p:spPr>
          <a:xfrm>
            <a:off x="690817" y="1424229"/>
            <a:ext cx="910471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사용이유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62DCFA-DA11-D25E-CC0F-342B8673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09" y="2551517"/>
            <a:ext cx="4667901" cy="2981741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2979DE0-1DB9-C4F3-1AFC-94DDCC89D60F}"/>
              </a:ext>
            </a:extLst>
          </p:cNvPr>
          <p:cNvSpPr/>
          <p:nvPr/>
        </p:nvSpPr>
        <p:spPr>
          <a:xfrm>
            <a:off x="1644204" y="3144471"/>
            <a:ext cx="4270722" cy="1399254"/>
          </a:xfrm>
          <a:custGeom>
            <a:avLst/>
            <a:gdLst>
              <a:gd name="connsiteX0" fmla="*/ 0 w 4270722"/>
              <a:gd name="connsiteY0" fmla="*/ 233214 h 1399254"/>
              <a:gd name="connsiteX1" fmla="*/ 233214 w 4270722"/>
              <a:gd name="connsiteY1" fmla="*/ 0 h 1399254"/>
              <a:gd name="connsiteX2" fmla="*/ 943349 w 4270722"/>
              <a:gd name="connsiteY2" fmla="*/ 0 h 1399254"/>
              <a:gd name="connsiteX3" fmla="*/ 1539355 w 4270722"/>
              <a:gd name="connsiteY3" fmla="*/ 0 h 1399254"/>
              <a:gd name="connsiteX4" fmla="*/ 2097318 w 4270722"/>
              <a:gd name="connsiteY4" fmla="*/ 0 h 1399254"/>
              <a:gd name="connsiteX5" fmla="*/ 2769410 w 4270722"/>
              <a:gd name="connsiteY5" fmla="*/ 0 h 1399254"/>
              <a:gd name="connsiteX6" fmla="*/ 3365416 w 4270722"/>
              <a:gd name="connsiteY6" fmla="*/ 0 h 1399254"/>
              <a:gd name="connsiteX7" fmla="*/ 4037508 w 4270722"/>
              <a:gd name="connsiteY7" fmla="*/ 0 h 1399254"/>
              <a:gd name="connsiteX8" fmla="*/ 4270722 w 4270722"/>
              <a:gd name="connsiteY8" fmla="*/ 233214 h 1399254"/>
              <a:gd name="connsiteX9" fmla="*/ 4270722 w 4270722"/>
              <a:gd name="connsiteY9" fmla="*/ 680970 h 1399254"/>
              <a:gd name="connsiteX10" fmla="*/ 4270722 w 4270722"/>
              <a:gd name="connsiteY10" fmla="*/ 1166040 h 1399254"/>
              <a:gd name="connsiteX11" fmla="*/ 4037508 w 4270722"/>
              <a:gd name="connsiteY11" fmla="*/ 1399254 h 1399254"/>
              <a:gd name="connsiteX12" fmla="*/ 3517588 w 4270722"/>
              <a:gd name="connsiteY12" fmla="*/ 1399254 h 1399254"/>
              <a:gd name="connsiteX13" fmla="*/ 2807453 w 4270722"/>
              <a:gd name="connsiteY13" fmla="*/ 1399254 h 1399254"/>
              <a:gd name="connsiteX14" fmla="*/ 2249490 w 4270722"/>
              <a:gd name="connsiteY14" fmla="*/ 1399254 h 1399254"/>
              <a:gd name="connsiteX15" fmla="*/ 1615441 w 4270722"/>
              <a:gd name="connsiteY15" fmla="*/ 1399254 h 1399254"/>
              <a:gd name="connsiteX16" fmla="*/ 905306 w 4270722"/>
              <a:gd name="connsiteY16" fmla="*/ 1399254 h 1399254"/>
              <a:gd name="connsiteX17" fmla="*/ 233214 w 4270722"/>
              <a:gd name="connsiteY17" fmla="*/ 1399254 h 1399254"/>
              <a:gd name="connsiteX18" fmla="*/ 0 w 4270722"/>
              <a:gd name="connsiteY18" fmla="*/ 1166040 h 1399254"/>
              <a:gd name="connsiteX19" fmla="*/ 0 w 4270722"/>
              <a:gd name="connsiteY19" fmla="*/ 718284 h 1399254"/>
              <a:gd name="connsiteX20" fmla="*/ 0 w 4270722"/>
              <a:gd name="connsiteY20" fmla="*/ 233214 h 139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70722" h="1399254" extrusionOk="0">
                <a:moveTo>
                  <a:pt x="0" y="233214"/>
                </a:moveTo>
                <a:cubicBezTo>
                  <a:pt x="-10812" y="97744"/>
                  <a:pt x="75722" y="10768"/>
                  <a:pt x="233214" y="0"/>
                </a:cubicBezTo>
                <a:cubicBezTo>
                  <a:pt x="575143" y="-34463"/>
                  <a:pt x="767271" y="-31139"/>
                  <a:pt x="943349" y="0"/>
                </a:cubicBezTo>
                <a:cubicBezTo>
                  <a:pt x="1119428" y="31139"/>
                  <a:pt x="1273009" y="18619"/>
                  <a:pt x="1539355" y="0"/>
                </a:cubicBezTo>
                <a:cubicBezTo>
                  <a:pt x="1805701" y="-18619"/>
                  <a:pt x="1962586" y="8198"/>
                  <a:pt x="2097318" y="0"/>
                </a:cubicBezTo>
                <a:cubicBezTo>
                  <a:pt x="2232050" y="-8198"/>
                  <a:pt x="2444039" y="1555"/>
                  <a:pt x="2769410" y="0"/>
                </a:cubicBezTo>
                <a:cubicBezTo>
                  <a:pt x="3094781" y="-1555"/>
                  <a:pt x="3084360" y="11788"/>
                  <a:pt x="3365416" y="0"/>
                </a:cubicBezTo>
                <a:cubicBezTo>
                  <a:pt x="3646472" y="-11788"/>
                  <a:pt x="3817178" y="11944"/>
                  <a:pt x="4037508" y="0"/>
                </a:cubicBezTo>
                <a:cubicBezTo>
                  <a:pt x="4165976" y="-3172"/>
                  <a:pt x="4266459" y="110338"/>
                  <a:pt x="4270722" y="233214"/>
                </a:cubicBezTo>
                <a:cubicBezTo>
                  <a:pt x="4252449" y="329357"/>
                  <a:pt x="4277208" y="463649"/>
                  <a:pt x="4270722" y="680970"/>
                </a:cubicBezTo>
                <a:cubicBezTo>
                  <a:pt x="4264236" y="898291"/>
                  <a:pt x="4249659" y="948082"/>
                  <a:pt x="4270722" y="1166040"/>
                </a:cubicBezTo>
                <a:cubicBezTo>
                  <a:pt x="4286877" y="1318889"/>
                  <a:pt x="4168995" y="1427073"/>
                  <a:pt x="4037508" y="1399254"/>
                </a:cubicBezTo>
                <a:cubicBezTo>
                  <a:pt x="3806374" y="1403833"/>
                  <a:pt x="3659227" y="1410006"/>
                  <a:pt x="3517588" y="1399254"/>
                </a:cubicBezTo>
                <a:cubicBezTo>
                  <a:pt x="3375949" y="1388502"/>
                  <a:pt x="3064034" y="1404854"/>
                  <a:pt x="2807453" y="1399254"/>
                </a:cubicBezTo>
                <a:cubicBezTo>
                  <a:pt x="2550873" y="1393654"/>
                  <a:pt x="2517422" y="1384071"/>
                  <a:pt x="2249490" y="1399254"/>
                </a:cubicBezTo>
                <a:cubicBezTo>
                  <a:pt x="1981558" y="1414437"/>
                  <a:pt x="1763494" y="1402565"/>
                  <a:pt x="1615441" y="1399254"/>
                </a:cubicBezTo>
                <a:cubicBezTo>
                  <a:pt x="1467388" y="1395943"/>
                  <a:pt x="1186806" y="1432122"/>
                  <a:pt x="905306" y="1399254"/>
                </a:cubicBezTo>
                <a:cubicBezTo>
                  <a:pt x="623807" y="1366386"/>
                  <a:pt x="454030" y="1396324"/>
                  <a:pt x="233214" y="1399254"/>
                </a:cubicBezTo>
                <a:cubicBezTo>
                  <a:pt x="95029" y="1416034"/>
                  <a:pt x="15329" y="1306232"/>
                  <a:pt x="0" y="1166040"/>
                </a:cubicBezTo>
                <a:cubicBezTo>
                  <a:pt x="-12107" y="1064868"/>
                  <a:pt x="-6507" y="936610"/>
                  <a:pt x="0" y="718284"/>
                </a:cubicBezTo>
                <a:cubicBezTo>
                  <a:pt x="6507" y="499958"/>
                  <a:pt x="13192" y="351473"/>
                  <a:pt x="0" y="233214"/>
                </a:cubicBezTo>
                <a:close/>
              </a:path>
            </a:pathLst>
          </a:custGeom>
          <a:noFill/>
          <a:ln w="38100">
            <a:solidFill>
              <a:srgbClr val="F0F0F7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9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useCallback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99C85C-1665-AE68-5667-B94BBF80525A}"/>
              </a:ext>
            </a:extLst>
          </p:cNvPr>
          <p:cNvSpPr/>
          <p:nvPr/>
        </p:nvSpPr>
        <p:spPr>
          <a:xfrm>
            <a:off x="690817" y="1424229"/>
            <a:ext cx="910471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구조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3933F1-93C0-266F-B6BB-8127F16CE400}"/>
              </a:ext>
            </a:extLst>
          </p:cNvPr>
          <p:cNvSpPr/>
          <p:nvPr/>
        </p:nvSpPr>
        <p:spPr>
          <a:xfrm>
            <a:off x="1249680" y="4069488"/>
            <a:ext cx="10497688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개의 인자를 받음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첫번째 인자 </a:t>
            </a:r>
            <a:r>
              <a:rPr lang="ko-KR" altLang="en-US" sz="2000" b="1" dirty="0">
                <a:solidFill>
                  <a:srgbClr val="363B64"/>
                </a:solidFill>
                <a:latin typeface="+mn-ea"/>
              </a:rPr>
              <a:t>콜백함수 </a:t>
            </a:r>
            <a:r>
              <a:rPr lang="en-US" altLang="ko-KR" sz="2000" b="1" dirty="0">
                <a:solidFill>
                  <a:srgbClr val="363B64"/>
                </a:solidFill>
                <a:latin typeface="+mn-ea"/>
              </a:rPr>
              <a:t>– </a:t>
            </a:r>
            <a:r>
              <a:rPr lang="ko-KR" altLang="en-US" sz="2000" b="1" dirty="0" err="1">
                <a:solidFill>
                  <a:srgbClr val="363B64"/>
                </a:solidFill>
                <a:latin typeface="+mn-ea"/>
              </a:rPr>
              <a:t>메모이제이션</a:t>
            </a:r>
            <a:r>
              <a:rPr lang="ko-KR" altLang="en-US" sz="2000" b="1" dirty="0">
                <a:solidFill>
                  <a:srgbClr val="363B64"/>
                </a:solidFill>
                <a:latin typeface="+mn-ea"/>
              </a:rPr>
              <a:t> 해줄 콜백함수</a:t>
            </a:r>
            <a:endParaRPr lang="en-US" altLang="ko-KR" sz="2000" b="1" dirty="0">
              <a:solidFill>
                <a:srgbClr val="363B64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두번째 인자 </a:t>
            </a:r>
            <a:r>
              <a:rPr lang="ko-KR" altLang="en-US" sz="2000" b="1" dirty="0">
                <a:solidFill>
                  <a:srgbClr val="363B64"/>
                </a:solidFill>
                <a:latin typeface="+mn-ea"/>
              </a:rPr>
              <a:t>배열</a:t>
            </a:r>
            <a:r>
              <a:rPr lang="en-US" altLang="ko-KR" sz="2000" b="1" dirty="0">
                <a:solidFill>
                  <a:srgbClr val="363B64"/>
                </a:solidFill>
                <a:latin typeface="+mn-ea"/>
              </a:rPr>
              <a:t> – </a:t>
            </a:r>
            <a:r>
              <a:rPr lang="ko-KR" altLang="en-US" sz="2000" b="1" dirty="0">
                <a:solidFill>
                  <a:srgbClr val="363B64"/>
                </a:solidFill>
                <a:latin typeface="+mn-ea"/>
              </a:rPr>
              <a:t>의존성 배열</a:t>
            </a:r>
            <a:endParaRPr lang="en-US" altLang="ko-KR" sz="2000" b="1" dirty="0">
              <a:solidFill>
                <a:srgbClr val="363B64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Calculate </a:t>
            </a:r>
            <a:r>
              <a:rPr lang="ko-KR" altLang="en-US" sz="2000" b="1" dirty="0">
                <a:solidFill>
                  <a:srgbClr val="595959"/>
                </a:solidFill>
                <a:latin typeface="+mn-ea"/>
              </a:rPr>
              <a:t>변수는 </a:t>
            </a:r>
            <a:r>
              <a:rPr lang="ko-KR" altLang="en-US" sz="2000" b="1" dirty="0" err="1">
                <a:solidFill>
                  <a:srgbClr val="595959"/>
                </a:solidFill>
                <a:latin typeface="+mn-ea"/>
              </a:rPr>
              <a:t>메모이제이션</a:t>
            </a:r>
            <a:r>
              <a:rPr lang="ko-KR" altLang="en-US" sz="2000" b="1" dirty="0">
                <a:solidFill>
                  <a:srgbClr val="595959"/>
                </a:solidFill>
                <a:latin typeface="+mn-ea"/>
              </a:rPr>
              <a:t> 된 함수를 가짐</a:t>
            </a: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. </a:t>
            </a:r>
            <a:r>
              <a:rPr lang="ko-KR" altLang="en-US" sz="2000" b="1" dirty="0" err="1">
                <a:solidFill>
                  <a:srgbClr val="595959"/>
                </a:solidFill>
                <a:latin typeface="+mn-ea"/>
              </a:rPr>
              <a:t>메모이제이션</a:t>
            </a:r>
            <a:r>
              <a:rPr lang="ko-KR" altLang="en-US" sz="2000" b="1" dirty="0">
                <a:solidFill>
                  <a:srgbClr val="595959"/>
                </a:solidFill>
                <a:latin typeface="+mn-ea"/>
              </a:rPr>
              <a:t> 된 함수는 의존성 배열 내부에 있는 값이 변경되지 않는 이상 다시 초기화 되지 않음</a:t>
            </a:r>
            <a:endParaRPr lang="ko-KR" altLang="en-US" sz="9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60F8E8-2856-B4B7-64E8-8A3A1B662370}"/>
              </a:ext>
            </a:extLst>
          </p:cNvPr>
          <p:cNvSpPr/>
          <p:nvPr/>
        </p:nvSpPr>
        <p:spPr>
          <a:xfrm>
            <a:off x="3097901" y="4630609"/>
            <a:ext cx="1100719" cy="38995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E59C6C-E4BC-FAF0-D762-5D0E83F14B28}"/>
              </a:ext>
            </a:extLst>
          </p:cNvPr>
          <p:cNvSpPr/>
          <p:nvPr/>
        </p:nvSpPr>
        <p:spPr>
          <a:xfrm>
            <a:off x="3097901" y="5073874"/>
            <a:ext cx="574939" cy="389954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001BE6A-AD60-55A5-1550-C0D039ED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169926"/>
            <a:ext cx="9037757" cy="18995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0235A7-CAA8-E546-3F9B-A6BE6351583B}"/>
              </a:ext>
            </a:extLst>
          </p:cNvPr>
          <p:cNvSpPr/>
          <p:nvPr/>
        </p:nvSpPr>
        <p:spPr>
          <a:xfrm>
            <a:off x="7960880" y="2264249"/>
            <a:ext cx="2172782" cy="56233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5344C4-3319-1C0F-DC46-3FC66B222F5D}"/>
              </a:ext>
            </a:extLst>
          </p:cNvPr>
          <p:cNvSpPr/>
          <p:nvPr/>
        </p:nvSpPr>
        <p:spPr>
          <a:xfrm>
            <a:off x="2094202" y="3390878"/>
            <a:ext cx="1506144" cy="53518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4E0227-F75B-79AC-A474-4C042F2B82B0}"/>
              </a:ext>
            </a:extLst>
          </p:cNvPr>
          <p:cNvSpPr/>
          <p:nvPr/>
        </p:nvSpPr>
        <p:spPr>
          <a:xfrm>
            <a:off x="1212587" y="2807139"/>
            <a:ext cx="4110273" cy="56233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AC5D8B-B2BF-FB8D-FDA8-A313D2EF1ECF}"/>
              </a:ext>
            </a:extLst>
          </p:cNvPr>
          <p:cNvSpPr/>
          <p:nvPr/>
        </p:nvSpPr>
        <p:spPr>
          <a:xfrm>
            <a:off x="1212587" y="3369963"/>
            <a:ext cx="691976" cy="56233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7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실습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60DDCE-D597-2CD4-BB75-CDA87F519A80}"/>
              </a:ext>
            </a:extLst>
          </p:cNvPr>
          <p:cNvSpPr/>
          <p:nvPr/>
        </p:nvSpPr>
        <p:spPr>
          <a:xfrm>
            <a:off x="690816" y="1555905"/>
            <a:ext cx="257214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App.js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CED65D-7154-2119-05C3-F7FA6259899B}"/>
              </a:ext>
            </a:extLst>
          </p:cNvPr>
          <p:cNvSpPr/>
          <p:nvPr/>
        </p:nvSpPr>
        <p:spPr>
          <a:xfrm>
            <a:off x="690816" y="2192669"/>
            <a:ext cx="4662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import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'./App.css'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import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Parent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from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'./Parent'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//import </a:t>
            </a:r>
            <a:r>
              <a:rPr lang="en-US" altLang="ko-KR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UseMemo</a:t>
            </a: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 from './</a:t>
            </a:r>
            <a:r>
              <a:rPr lang="en-US" altLang="ko-KR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useMemo</a:t>
            </a: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';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//import </a:t>
            </a:r>
            <a:r>
              <a:rPr lang="en-US" altLang="ko-KR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UseCallback</a:t>
            </a: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 from './</a:t>
            </a:r>
            <a:r>
              <a:rPr lang="en-US" altLang="ko-KR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useCallback</a:t>
            </a: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';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function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App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() 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</a:t>
            </a:r>
            <a:r>
              <a:rPr lang="en-US" altLang="ko-KR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return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(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&lt;div&gt;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</a:t>
            </a:r>
            <a:r>
              <a:rPr lang="en-US" altLang="ko-KR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&lt;h3&gt;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실습 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1 : 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React.memo</a:t>
            </a:r>
            <a:r>
              <a:rPr lang="en-US" altLang="ko-KR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&lt;/h3&gt;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</a:t>
            </a:r>
            <a:r>
              <a:rPr lang="en-US" altLang="ko-KR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</a:rPr>
              <a:t>Parent</a:t>
            </a:r>
            <a:r>
              <a:rPr lang="en-US" altLang="ko-KR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/&gt;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/*&lt;h3&gt;</a:t>
            </a:r>
            <a:r>
              <a:rPr lang="ko-KR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실습 </a:t>
            </a: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2 : </a:t>
            </a:r>
            <a:r>
              <a:rPr lang="en-US" altLang="ko-KR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useMemo</a:t>
            </a: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&lt;/h3&gt;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  &lt;</a:t>
            </a:r>
            <a:r>
              <a:rPr lang="en-US" altLang="ko-KR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UseMemo</a:t>
            </a: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/&gt;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  &lt;h3&gt;</a:t>
            </a:r>
            <a:r>
              <a:rPr lang="ko-KR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실습 </a:t>
            </a: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3 : </a:t>
            </a:r>
            <a:r>
              <a:rPr lang="en-US" altLang="ko-KR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useCallback</a:t>
            </a: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&lt;/h3&gt;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  &lt;</a:t>
            </a:r>
            <a:r>
              <a:rPr lang="en-US" altLang="ko-KR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UseCallback</a:t>
            </a: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/&gt;*/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&lt;/div&gt;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);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}</a:t>
            </a:r>
          </a:p>
          <a:p>
            <a:b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export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default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App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300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실습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69FB7-50AB-ECFE-3E85-AF0BA41889AD}"/>
              </a:ext>
            </a:extLst>
          </p:cNvPr>
          <p:cNvSpPr/>
          <p:nvPr/>
        </p:nvSpPr>
        <p:spPr>
          <a:xfrm>
            <a:off x="690817" y="1351331"/>
            <a:ext cx="910471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React.memo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60DDCE-D597-2CD4-BB75-CDA87F519A80}"/>
              </a:ext>
            </a:extLst>
          </p:cNvPr>
          <p:cNvSpPr/>
          <p:nvPr/>
        </p:nvSpPr>
        <p:spPr>
          <a:xfrm>
            <a:off x="690816" y="2009194"/>
            <a:ext cx="216876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Child.js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CED65D-7154-2119-05C3-F7FA6259899B}"/>
              </a:ext>
            </a:extLst>
          </p:cNvPr>
          <p:cNvSpPr/>
          <p:nvPr/>
        </p:nvSpPr>
        <p:spPr>
          <a:xfrm>
            <a:off x="690817" y="2572679"/>
            <a:ext cx="35650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//import React, {memo} from 'react';</a:t>
            </a:r>
            <a:endParaRPr lang="en-US" altLang="ko-KR" sz="14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import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React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from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'react'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b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const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Child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({</a:t>
            </a:r>
            <a:r>
              <a:rPr lang="en-US" altLang="ko-KR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ko-KR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age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}) </a:t>
            </a:r>
            <a:r>
              <a:rPr lang="en-US" altLang="ko-K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=&gt;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{</a:t>
            </a:r>
          </a:p>
          <a:p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console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US" altLang="ko-KR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log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</a:t>
            </a:r>
            <a:r>
              <a:rPr lang="ko-KR" alt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👶🏻자녀 컴포넌트가 렌더링이 되었어요</a:t>
            </a:r>
            <a:r>
              <a:rPr lang="en-US" altLang="ko-K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return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(</a:t>
            </a:r>
          </a:p>
          <a:p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&lt;div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style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border :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'2px solid 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powderblue</a:t>
            </a:r>
            <a:r>
              <a:rPr lang="en-US" altLang="ko-K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ko-KR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padding: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'10px'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altLang="ko-K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altLang="ko-KR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&gt;</a:t>
            </a:r>
            <a:endParaRPr lang="en-US" altLang="ko-KR" sz="14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&lt;h3&gt;</a:t>
            </a:r>
            <a:r>
              <a:rPr lang="ko-KR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👶🏻자녀</a:t>
            </a:r>
            <a:r>
              <a:rPr lang="en-US" altLang="ko-KR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&lt;/h3&gt;</a:t>
            </a:r>
            <a:endParaRPr lang="en-US" altLang="ko-KR" sz="14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&lt;p&gt;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name: </a:t>
            </a:r>
            <a:r>
              <a:rPr lang="en-US" altLang="ko-K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name</a:t>
            </a:r>
            <a:r>
              <a:rPr lang="en-US" altLang="ko-K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altLang="ko-KR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&lt;/p&gt;</a:t>
            </a:r>
            <a:endParaRPr lang="en-US" altLang="ko-KR" sz="14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&lt;p&gt;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age: </a:t>
            </a:r>
            <a:r>
              <a:rPr lang="en-US" altLang="ko-K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age</a:t>
            </a:r>
            <a:r>
              <a:rPr lang="en-US" altLang="ko-K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altLang="ko-KR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&lt;/p&gt;</a:t>
            </a:r>
            <a:endParaRPr lang="en-US" altLang="ko-KR" sz="14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&lt;/div&gt;</a:t>
            </a:r>
            <a:endParaRPr lang="en-US" altLang="ko-KR" sz="14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);</a:t>
            </a:r>
          </a:p>
          <a:p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};</a:t>
            </a:r>
          </a:p>
          <a:p>
            <a:b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//export default memo(Child);</a:t>
            </a:r>
            <a:endParaRPr lang="en-US" altLang="ko-KR" sz="14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export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default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Child</a:t>
            </a:r>
            <a:r>
              <a:rPr lang="en-US" altLang="ko-KR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D509D9-39F0-7312-F3D4-4BBBD46F172E}"/>
              </a:ext>
            </a:extLst>
          </p:cNvPr>
          <p:cNvSpPr/>
          <p:nvPr/>
        </p:nvSpPr>
        <p:spPr>
          <a:xfrm>
            <a:off x="5133243" y="1399062"/>
            <a:ext cx="135160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Parent.js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DE9F2A-9636-177B-79EA-96C2287E76B3}"/>
              </a:ext>
            </a:extLst>
          </p:cNvPr>
          <p:cNvSpPr/>
          <p:nvPr/>
        </p:nvSpPr>
        <p:spPr>
          <a:xfrm>
            <a:off x="6473760" y="1427392"/>
            <a:ext cx="521023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import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{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useState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} </a:t>
            </a: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from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'react'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import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Child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from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'./Child'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b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function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Parent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() {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[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parentAge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setParentAge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]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useState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0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[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childAge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setChildAge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]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useState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0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b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incrementParentAge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()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=&gt;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{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setParentAge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parentAge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+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}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incrementChildAge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()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=&gt;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{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setChildAge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childAge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+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}</a:t>
            </a:r>
          </a:p>
          <a:p>
            <a:b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console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US" altLang="ko-KR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log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💑부모 컴포넌트가 렌더링이 되었어요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b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</a:t>
            </a: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return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(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&lt;div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style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border :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'2px solid navy'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padding: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'10px'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&lt;h1&gt;</a:t>
            </a:r>
            <a:r>
              <a:rPr lang="ko-KR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💑부모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&lt;/h1&gt;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&lt;p&gt;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age: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parentAge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&lt;/p&gt;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&lt;button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onClick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incrementParentAge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&gt;</a:t>
            </a:r>
            <a:r>
              <a:rPr lang="ko-KR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부모 나이 증가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&lt;/button&gt;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&lt;button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onClick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incrementChildAge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&gt;</a:t>
            </a:r>
            <a:r>
              <a:rPr lang="ko-KR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자녀 나이 증가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&lt;/button&gt;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</a:t>
            </a:r>
            <a:r>
              <a:rPr lang="en-US" altLang="ko-KR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</a:rPr>
              <a:t>Child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name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홍길동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ko-KR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age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childAge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/&gt;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&lt;/div&gt;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);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}</a:t>
            </a:r>
          </a:p>
          <a:p>
            <a:b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export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default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Parent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922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실습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69FB7-50AB-ECFE-3E85-AF0BA41889AD}"/>
              </a:ext>
            </a:extLst>
          </p:cNvPr>
          <p:cNvSpPr/>
          <p:nvPr/>
        </p:nvSpPr>
        <p:spPr>
          <a:xfrm>
            <a:off x="690817" y="1351331"/>
            <a:ext cx="910471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useMemo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60DDCE-D597-2CD4-BB75-CDA87F519A80}"/>
              </a:ext>
            </a:extLst>
          </p:cNvPr>
          <p:cNvSpPr/>
          <p:nvPr/>
        </p:nvSpPr>
        <p:spPr>
          <a:xfrm>
            <a:off x="690816" y="1975944"/>
            <a:ext cx="216876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useMemo.js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CED65D-7154-2119-05C3-F7FA6259899B}"/>
              </a:ext>
            </a:extLst>
          </p:cNvPr>
          <p:cNvSpPr/>
          <p:nvPr/>
        </p:nvSpPr>
        <p:spPr>
          <a:xfrm>
            <a:off x="690816" y="2472929"/>
            <a:ext cx="474570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import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React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, { 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useMemo</a:t>
            </a:r>
            <a:r>
              <a:rPr lang="en-US" altLang="ko-KR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,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useState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} </a:t>
            </a: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from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'react'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b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hardCalculate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(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number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=&gt;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{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console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US" altLang="ko-KR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log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어려운 계산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!'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for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let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i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0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i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&lt;</a:t>
            </a:r>
            <a:r>
              <a:rPr lang="en-US" altLang="ko-KR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999999999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i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++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){} 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//</a:t>
            </a:r>
            <a:r>
              <a:rPr lang="ko-KR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생각하는 시간</a:t>
            </a:r>
            <a:endParaRPr lang="ko-KR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ko-KR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return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number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+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10000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};</a:t>
            </a: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easyCalculate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(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number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=&gt;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{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console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US" altLang="ko-KR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log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짱 쉬운 계산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!'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return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number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+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};</a:t>
            </a:r>
          </a:p>
          <a:p>
            <a:b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function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App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(){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[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hardNumber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setHardNumber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]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useState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[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easyNumber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setEasyNumber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]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useState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b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hardSum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hardCalculate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hardNumber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/*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const 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hardSum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 = 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useMemo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(()=&gt;{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    return 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hardCalculate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hardNumber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);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}, [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hardNumber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]);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*/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easySum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easyCalculate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easyNumber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B2E1A-644A-78F0-F881-77084A8489A5}"/>
              </a:ext>
            </a:extLst>
          </p:cNvPr>
          <p:cNvSpPr/>
          <p:nvPr/>
        </p:nvSpPr>
        <p:spPr>
          <a:xfrm>
            <a:off x="6367759" y="2289846"/>
            <a:ext cx="47457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return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&lt;div&gt;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&lt;h3&gt;</a:t>
            </a:r>
            <a:r>
              <a:rPr lang="ko-KR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어려운 계산기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&lt;/h3&gt;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&lt;input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type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"number"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value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hardNumber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    </a:t>
            </a:r>
            <a:r>
              <a:rPr lang="en-US" altLang="ko-KR" sz="12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onChange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e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=&gt;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setHardNumber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parseInt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e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target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value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))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/&gt;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&lt;span&gt;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+ 10000 =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hardSum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&lt;/span&gt;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b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&lt;h3&gt;</a:t>
            </a:r>
            <a:r>
              <a:rPr lang="ko-KR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쉬운 계산기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&lt;/h3&gt;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&lt;input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type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"number"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value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easyNumber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    </a:t>
            </a:r>
            <a:r>
              <a:rPr lang="en-US" altLang="ko-KR" sz="12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onChange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e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=&gt;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setEasyNumber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parseInt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e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target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value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))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/&gt;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&lt;span&gt;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+ 1 =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easySum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&lt;/span&gt;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&lt;/div&gt;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);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}</a:t>
            </a:r>
          </a:p>
          <a:p>
            <a:b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export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default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App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332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실습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69FB7-50AB-ECFE-3E85-AF0BA41889AD}"/>
              </a:ext>
            </a:extLst>
          </p:cNvPr>
          <p:cNvSpPr/>
          <p:nvPr/>
        </p:nvSpPr>
        <p:spPr>
          <a:xfrm>
            <a:off x="690817" y="1351331"/>
            <a:ext cx="910471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useCallback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60DDCE-D597-2CD4-BB75-CDA87F519A80}"/>
              </a:ext>
            </a:extLst>
          </p:cNvPr>
          <p:cNvSpPr/>
          <p:nvPr/>
        </p:nvSpPr>
        <p:spPr>
          <a:xfrm>
            <a:off x="690816" y="1975944"/>
            <a:ext cx="216876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useCallback.js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CED65D-7154-2119-05C3-F7FA6259899B}"/>
              </a:ext>
            </a:extLst>
          </p:cNvPr>
          <p:cNvSpPr/>
          <p:nvPr/>
        </p:nvSpPr>
        <p:spPr>
          <a:xfrm>
            <a:off x="690816" y="2674438"/>
            <a:ext cx="474570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import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React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, { 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useEffect</a:t>
            </a:r>
            <a:r>
              <a:rPr lang="en-US" altLang="ko-KR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,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useState</a:t>
            </a:r>
            <a:r>
              <a:rPr lang="en-US" altLang="ko-KR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,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useCallback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} </a:t>
            </a: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from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'react'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b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function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App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(){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[</a:t>
            </a:r>
            <a:r>
              <a:rPr lang="en-US" altLang="ko-KR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number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setNumber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]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useState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0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b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someFunction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()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=&gt;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{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console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US" altLang="ko-KR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log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`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someFunc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: number: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${</a:t>
            </a:r>
            <a:r>
              <a:rPr lang="en-US" altLang="ko-KR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number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`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</a:t>
            </a: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return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};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/*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const 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someFunction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 = 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useCallback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(() =&gt;{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    console.log(`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someFunc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: number: ${number}`);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    return;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}, []);*/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b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/*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useEffect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(()=&gt;{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    console.log('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someFunction</a:t>
            </a:r>
            <a:r>
              <a:rPr lang="ko-KR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이 변경되었습니다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.');</a:t>
            </a:r>
            <a:endParaRPr lang="ko-KR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ko-KR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}, [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someFunction</a:t>
            </a:r>
            <a:r>
              <a:rPr lang="en-US" altLang="ko-KR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]);*/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B2E1A-644A-78F0-F881-77084A8489A5}"/>
              </a:ext>
            </a:extLst>
          </p:cNvPr>
          <p:cNvSpPr/>
          <p:nvPr/>
        </p:nvSpPr>
        <p:spPr>
          <a:xfrm>
            <a:off x="5946801" y="2674438"/>
            <a:ext cx="47457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return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(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&lt;div&gt;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&lt;input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type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"number"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value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</a:rPr>
              <a:t>number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    </a:t>
            </a:r>
            <a:r>
              <a:rPr lang="en-US" altLang="ko-KR" sz="12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onChange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e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 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=&gt;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setNumber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e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target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value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/&gt;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</a:t>
            </a:r>
            <a:r>
              <a:rPr lang="en-US" altLang="ko-KR" sz="12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br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/&gt;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&lt;button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</a:rPr>
              <a:t>onClick</a:t>
            </a:r>
            <a:r>
              <a:rPr lang="en-US" altLang="ko-KR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{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someFunction</a:t>
            </a:r>
            <a:r>
              <a:rPr lang="en-US" altLang="ko-KR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&gt;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Call </a:t>
            </a:r>
            <a:r>
              <a:rPr lang="en-US" altLang="ko-KR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someFunc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&lt;/button&gt;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highlight>
                  <a:srgbClr val="FFFFFF"/>
                </a:highlight>
              </a:rPr>
              <a:t>&lt;/div&gt;</a:t>
            </a:r>
            <a:endParaRPr lang="en-US" altLang="ko-KR" sz="1200" b="0" dirty="0">
              <a:solidFill>
                <a:srgbClr val="3B3B3B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    );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}</a:t>
            </a:r>
          </a:p>
          <a:p>
            <a:b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</a:b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export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</a:rPr>
              <a:t>default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</a:rPr>
              <a:t>App</a:t>
            </a:r>
            <a:r>
              <a:rPr lang="en-US" altLang="ko-KR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8583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6933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참고자료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2E294F-8388-B02F-00B7-5987921B3DD5}"/>
              </a:ext>
            </a:extLst>
          </p:cNvPr>
          <p:cNvSpPr txBox="1"/>
          <p:nvPr/>
        </p:nvSpPr>
        <p:spPr>
          <a:xfrm>
            <a:off x="683884" y="1332672"/>
            <a:ext cx="9650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https://ko.wikipedia.org/wiki/%EB%A9%94%EB%AA%A8%EC%9D%B4%EC%A0%9C%EC%9D%B4%EC%85%98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https://en.wikipedia.org/wiki/Memoization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https://goo-gy.github.io/2019-12-09-memoization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https://wondytyahng.tistory.com/entry/memoization-%EB%A9%94%EB%AA%A8%EC%9D%B4%EC%A0%9C%EC%9D%B4%EC%85%98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https://velog.io/@river-m/%EB%A6%AC%EC%95%A1%ED%8A%B8-React%EC%97%90%EC%84%9C-Memoization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https://bbangaro.tistory.com/66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https://www.howdy-mj.me/react/memoization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https://www.youtube.com/watch?v=oqUgcxwrnSY</a:t>
            </a:r>
            <a:endParaRPr lang="en-US" altLang="ko-KR" dirty="0"/>
          </a:p>
          <a:p>
            <a:r>
              <a:rPr lang="en-US" altLang="ko-KR" dirty="0">
                <a:hlinkClick r:id="rId10"/>
              </a:rPr>
              <a:t>https://www.youtube.com/watch?v=e-CnI8Q5RY4</a:t>
            </a:r>
            <a:endParaRPr lang="en-US" altLang="ko-KR" dirty="0"/>
          </a:p>
          <a:p>
            <a:r>
              <a:rPr lang="en-US" altLang="ko-KR" dirty="0">
                <a:hlinkClick r:id="rId11"/>
              </a:rPr>
              <a:t>https://www.youtube.com/watch?v=XfUF9qLa3mU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3DFAE-4662-EA04-1227-7B207B0183B1}"/>
              </a:ext>
            </a:extLst>
          </p:cNvPr>
          <p:cNvSpPr/>
          <p:nvPr/>
        </p:nvSpPr>
        <p:spPr>
          <a:xfrm>
            <a:off x="2675066" y="4927729"/>
            <a:ext cx="6828000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 </a:t>
            </a:r>
            <a:r>
              <a:rPr lang="en-US" altLang="ko-KR" sz="8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5886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memoization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A0DA19-31B9-001C-DB92-A5AC71A190AB}"/>
              </a:ext>
            </a:extLst>
          </p:cNvPr>
          <p:cNvSpPr/>
          <p:nvPr/>
        </p:nvSpPr>
        <p:spPr>
          <a:xfrm>
            <a:off x="2262864" y="2237065"/>
            <a:ext cx="7666271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메모이제이션</a:t>
            </a:r>
            <a:r>
              <a:rPr lang="ko-KR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</a:t>
            </a:r>
            <a:r>
              <a:rPr lang="en-US" altLang="ko-KR" sz="4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memoization</a:t>
            </a:r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69112E-DB0C-02BB-63D3-7C446844C7E1}"/>
              </a:ext>
            </a:extLst>
          </p:cNvPr>
          <p:cNvSpPr/>
          <p:nvPr/>
        </p:nvSpPr>
        <p:spPr>
          <a:xfrm>
            <a:off x="2262864" y="3181592"/>
            <a:ext cx="7666271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컴퓨터 프로그램이 동일한 계산을 반복해야 할 때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+mn-ea"/>
              </a:rPr>
              <a:t>이전에 계산한 값을 </a:t>
            </a:r>
            <a:r>
              <a:rPr lang="ko-KR" altLang="en-US" sz="2400" b="1" dirty="0">
                <a:solidFill>
                  <a:srgbClr val="363B64"/>
                </a:solidFill>
                <a:latin typeface="+mn-ea"/>
              </a:rPr>
              <a:t>메모리에 저장함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으로써 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동일한 계산의 </a:t>
            </a:r>
            <a:r>
              <a:rPr lang="ko-KR" altLang="en-US" sz="2400" b="1" dirty="0">
                <a:solidFill>
                  <a:srgbClr val="363B64"/>
                </a:solidFill>
                <a:latin typeface="+mn-ea"/>
              </a:rPr>
              <a:t>반복 수행을 제거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하여 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프로그램 실행 속도를 빠르게 하는 기술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496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React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에서의 </a:t>
              </a: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memoization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5E1BE0-F407-7467-5123-3402DC6DFFA9}"/>
              </a:ext>
            </a:extLst>
          </p:cNvPr>
          <p:cNvSpPr/>
          <p:nvPr/>
        </p:nvSpPr>
        <p:spPr>
          <a:xfrm>
            <a:off x="690817" y="1515669"/>
            <a:ext cx="91047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React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에서 </a:t>
            </a:r>
            <a:r>
              <a:rPr lang="ko-KR" altLang="en-US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메모이제이션을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하는 대표적인 방법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D7F518F-3A7B-0821-0460-4E9F819AF13B}"/>
              </a:ext>
            </a:extLst>
          </p:cNvPr>
          <p:cNvGrpSpPr/>
          <p:nvPr/>
        </p:nvGrpSpPr>
        <p:grpSpPr>
          <a:xfrm>
            <a:off x="1557595" y="2581806"/>
            <a:ext cx="9368859" cy="2568937"/>
            <a:chOff x="3604035" y="2772585"/>
            <a:chExt cx="6033039" cy="1654256"/>
          </a:xfrm>
        </p:grpSpPr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C4E91315-25CA-0A5D-77F4-1EA2A53C56A3}"/>
                </a:ext>
              </a:extLst>
            </p:cNvPr>
            <p:cNvSpPr/>
            <p:nvPr/>
          </p:nvSpPr>
          <p:spPr>
            <a:xfrm>
              <a:off x="3604035" y="2817302"/>
              <a:ext cx="1632171" cy="1587176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38100">
              <a:solidFill>
                <a:srgbClr val="FC9974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52F2B4D8-3EE0-FE47-DAAA-29A91C16ED18}"/>
                </a:ext>
              </a:extLst>
            </p:cNvPr>
            <p:cNvSpPr/>
            <p:nvPr/>
          </p:nvSpPr>
          <p:spPr>
            <a:xfrm>
              <a:off x="478218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6DDCCD4-5BD7-BAD0-45AE-87577F187708}"/>
                </a:ext>
              </a:extLst>
            </p:cNvPr>
            <p:cNvGrpSpPr/>
            <p:nvPr/>
          </p:nvGrpSpPr>
          <p:grpSpPr>
            <a:xfrm flipH="1" flipV="1">
              <a:off x="5190143" y="3426442"/>
              <a:ext cx="670856" cy="447294"/>
              <a:chOff x="6286627" y="3588151"/>
              <a:chExt cx="670856" cy="447294"/>
            </a:xfrm>
          </p:grpSpPr>
          <p:sp>
            <p:nvSpPr>
              <p:cNvPr id="70" name="원호 69">
                <a:extLst>
                  <a:ext uri="{FF2B5EF4-FFF2-40B4-BE49-F238E27FC236}">
                    <a16:creationId xmlns:a16="http://schemas.microsoft.com/office/drawing/2014/main" id="{C93333E3-3173-3751-98EE-81BFCF311A8E}"/>
                  </a:ext>
                </a:extLst>
              </p:cNvPr>
              <p:cNvSpPr/>
              <p:nvPr/>
            </p:nvSpPr>
            <p:spPr>
              <a:xfrm>
                <a:off x="6286627" y="3599473"/>
                <a:ext cx="412963" cy="435972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38100">
                <a:solidFill>
                  <a:srgbClr val="FC99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27419E39-0062-1867-512C-06C337098BDD}"/>
                  </a:ext>
                </a:extLst>
              </p:cNvPr>
              <p:cNvCxnSpPr>
                <a:cxnSpLocks/>
                <a:stCxn id="70" idx="2"/>
                <a:endCxn id="37" idx="0"/>
              </p:cNvCxnSpPr>
              <p:nvPr/>
            </p:nvCxnSpPr>
            <p:spPr>
              <a:xfrm flipV="1">
                <a:off x="6495145" y="3588151"/>
                <a:ext cx="462338" cy="11333"/>
              </a:xfrm>
              <a:prstGeom prst="line">
                <a:avLst/>
              </a:prstGeom>
              <a:ln w="38100">
                <a:solidFill>
                  <a:srgbClr val="FC997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269FE6C6-1252-5B07-5B7F-DB6A7F8C8C43}"/>
                </a:ext>
              </a:extLst>
            </p:cNvPr>
            <p:cNvSpPr/>
            <p:nvPr/>
          </p:nvSpPr>
          <p:spPr>
            <a:xfrm>
              <a:off x="5857567" y="2818735"/>
              <a:ext cx="1603598" cy="1608105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9F0C2A47-B16D-AABF-D0EF-085D826D2A5B}"/>
                </a:ext>
              </a:extLst>
            </p:cNvPr>
            <p:cNvSpPr/>
            <p:nvPr/>
          </p:nvSpPr>
          <p:spPr>
            <a:xfrm>
              <a:off x="5876252" y="2772585"/>
              <a:ext cx="1603598" cy="1654255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38100">
              <a:solidFill>
                <a:srgbClr val="6D524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74D77034-EAB9-8CB8-2D41-21A8A2AC4E57}"/>
                </a:ext>
              </a:extLst>
            </p:cNvPr>
            <p:cNvSpPr/>
            <p:nvPr/>
          </p:nvSpPr>
          <p:spPr>
            <a:xfrm>
              <a:off x="706179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6D5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0816120-1794-1059-F294-583EE39705D3}"/>
                </a:ext>
              </a:extLst>
            </p:cNvPr>
            <p:cNvGrpSpPr/>
            <p:nvPr/>
          </p:nvGrpSpPr>
          <p:grpSpPr>
            <a:xfrm>
              <a:off x="7439259" y="2817302"/>
              <a:ext cx="2197815" cy="1609539"/>
              <a:chOff x="8244007" y="3342192"/>
              <a:chExt cx="2197815" cy="1609539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E8284855-A65C-1858-04A5-4DC946AAA360}"/>
                  </a:ext>
                </a:extLst>
              </p:cNvPr>
              <p:cNvGrpSpPr/>
              <p:nvPr/>
            </p:nvGrpSpPr>
            <p:grpSpPr>
              <a:xfrm flipH="1" flipV="1">
                <a:off x="8244007" y="3961837"/>
                <a:ext cx="594217" cy="422603"/>
                <a:chOff x="6263981" y="3602337"/>
                <a:chExt cx="594217" cy="422603"/>
              </a:xfrm>
            </p:grpSpPr>
            <p:sp>
              <p:nvSpPr>
                <p:cNvPr id="68" name="원호 67">
                  <a:extLst>
                    <a:ext uri="{FF2B5EF4-FFF2-40B4-BE49-F238E27FC236}">
                      <a16:creationId xmlns:a16="http://schemas.microsoft.com/office/drawing/2014/main" id="{3D248D41-B126-3E57-A4E9-B577FBA6D350}"/>
                    </a:ext>
                  </a:extLst>
                </p:cNvPr>
                <p:cNvSpPr/>
                <p:nvPr/>
              </p:nvSpPr>
              <p:spPr>
                <a:xfrm>
                  <a:off x="6263981" y="3614383"/>
                  <a:ext cx="367224" cy="410557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38100">
                  <a:solidFill>
                    <a:srgbClr val="6D52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53FE469E-1067-44BD-AE4B-DC77E2F16CE2}"/>
                    </a:ext>
                  </a:extLst>
                </p:cNvPr>
                <p:cNvCxnSpPr>
                  <a:cxnSpLocks/>
                  <a:stCxn id="68" idx="2"/>
                  <a:endCxn id="42" idx="0"/>
                </p:cNvCxnSpPr>
                <p:nvPr/>
              </p:nvCxnSpPr>
              <p:spPr>
                <a:xfrm flipV="1">
                  <a:off x="6449511" y="3602337"/>
                  <a:ext cx="408687" cy="12057"/>
                </a:xfrm>
                <a:prstGeom prst="line">
                  <a:avLst/>
                </a:prstGeom>
                <a:ln w="38100">
                  <a:solidFill>
                    <a:srgbClr val="6D524A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30390EA9-2774-693D-01AE-025645B3CA3F}"/>
                  </a:ext>
                </a:extLst>
              </p:cNvPr>
              <p:cNvSpPr/>
              <p:nvPr/>
            </p:nvSpPr>
            <p:spPr>
              <a:xfrm>
                <a:off x="8838224" y="3342192"/>
                <a:ext cx="1603598" cy="1609539"/>
              </a:xfrm>
              <a:prstGeom prst="arc">
                <a:avLst>
                  <a:gd name="adj1" fmla="val 10780936"/>
                  <a:gd name="adj2" fmla="val 8884081"/>
                </a:avLst>
              </a:prstGeom>
              <a:noFill/>
              <a:ln w="38100">
                <a:solidFill>
                  <a:srgbClr val="6D5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2" name="사각형: 둥근 모서리 20">
            <a:extLst>
              <a:ext uri="{FF2B5EF4-FFF2-40B4-BE49-F238E27FC236}">
                <a16:creationId xmlns:a16="http://schemas.microsoft.com/office/drawing/2014/main" id="{0D1D32E6-2FC2-63AF-07C1-8FD71D476B00}"/>
              </a:ext>
            </a:extLst>
          </p:cNvPr>
          <p:cNvSpPr/>
          <p:nvPr/>
        </p:nvSpPr>
        <p:spPr>
          <a:xfrm>
            <a:off x="5186896" y="2823666"/>
            <a:ext cx="2225613" cy="21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 err="1">
                <a:ln w="3175">
                  <a:noFill/>
                </a:ln>
                <a:solidFill>
                  <a:srgbClr val="595959"/>
                </a:solidFill>
              </a:rPr>
              <a:t>useMemo</a:t>
            </a:r>
            <a:endParaRPr lang="en-US" altLang="ko-KR" b="1" kern="0" dirty="0">
              <a:ln w="3175">
                <a:noFill/>
              </a:ln>
              <a:solidFill>
                <a:srgbClr val="595959"/>
              </a:solidFill>
            </a:endParaRPr>
          </a:p>
        </p:txBody>
      </p:sp>
      <p:sp>
        <p:nvSpPr>
          <p:cNvPr id="73" name="사각형: 둥근 모서리 20">
            <a:extLst>
              <a:ext uri="{FF2B5EF4-FFF2-40B4-BE49-F238E27FC236}">
                <a16:creationId xmlns:a16="http://schemas.microsoft.com/office/drawing/2014/main" id="{853213AD-65BE-14E2-7C61-B2BD9CFC9E30}"/>
              </a:ext>
            </a:extLst>
          </p:cNvPr>
          <p:cNvSpPr/>
          <p:nvPr/>
        </p:nvSpPr>
        <p:spPr>
          <a:xfrm>
            <a:off x="8556676" y="2849847"/>
            <a:ext cx="2225613" cy="21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 err="1">
                <a:ln w="3175">
                  <a:noFill/>
                </a:ln>
                <a:solidFill>
                  <a:srgbClr val="595959"/>
                </a:solidFill>
              </a:rPr>
              <a:t>useCallback</a:t>
            </a:r>
            <a:endParaRPr lang="en-US" altLang="ko-KR" b="1" kern="0" dirty="0">
              <a:ln w="3175">
                <a:noFill/>
              </a:ln>
              <a:solidFill>
                <a:srgbClr val="595959"/>
              </a:solidFill>
            </a:endParaRPr>
          </a:p>
        </p:txBody>
      </p:sp>
      <p:sp>
        <p:nvSpPr>
          <p:cNvPr id="74" name="사각형: 둥근 모서리 20">
            <a:extLst>
              <a:ext uri="{FF2B5EF4-FFF2-40B4-BE49-F238E27FC236}">
                <a16:creationId xmlns:a16="http://schemas.microsoft.com/office/drawing/2014/main" id="{FC8FAC57-5A9B-095D-FE36-CCB045D5FBC8}"/>
              </a:ext>
            </a:extLst>
          </p:cNvPr>
          <p:cNvSpPr/>
          <p:nvPr/>
        </p:nvSpPr>
        <p:spPr>
          <a:xfrm>
            <a:off x="1719142" y="2818472"/>
            <a:ext cx="2225613" cy="21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 err="1">
                <a:ln w="3175">
                  <a:noFill/>
                </a:ln>
                <a:solidFill>
                  <a:srgbClr val="595959"/>
                </a:solidFill>
              </a:rPr>
              <a:t>React.memo</a:t>
            </a:r>
            <a:endParaRPr lang="en-US" altLang="ko-KR" b="1" kern="0" dirty="0">
              <a:ln w="3175">
                <a:noFill/>
              </a:ln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4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React.memo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A4DAF4-A13F-D4DF-90AE-7E83BC47842C}"/>
              </a:ext>
            </a:extLst>
          </p:cNvPr>
          <p:cNvSpPr/>
          <p:nvPr/>
        </p:nvSpPr>
        <p:spPr>
          <a:xfrm>
            <a:off x="690817" y="1424229"/>
            <a:ext cx="910471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사용이유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0F63F6-8366-A086-11EE-C31ADA02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30" y="2726857"/>
            <a:ext cx="4532636" cy="23145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490534-6618-7CA3-4D48-EED564BF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95" y="2726857"/>
            <a:ext cx="4362180" cy="25543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EBEA4A-9601-2767-90A7-6478C2AE3E7E}"/>
              </a:ext>
            </a:extLst>
          </p:cNvPr>
          <p:cNvSpPr/>
          <p:nvPr/>
        </p:nvSpPr>
        <p:spPr>
          <a:xfrm>
            <a:off x="1186311" y="2151891"/>
            <a:ext cx="286881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&lt;Student /&gt;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24C459-3B81-249F-7461-5D9DFD64DAC5}"/>
              </a:ext>
            </a:extLst>
          </p:cNvPr>
          <p:cNvSpPr/>
          <p:nvPr/>
        </p:nvSpPr>
        <p:spPr>
          <a:xfrm>
            <a:off x="6349783" y="1723283"/>
            <a:ext cx="4362180" cy="104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&lt;School /&gt;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63B64"/>
                </a:solidFill>
                <a:latin typeface="+mn-ea"/>
              </a:rPr>
              <a:t>: student</a:t>
            </a:r>
            <a:r>
              <a:rPr lang="ko-KR" altLang="en-US" sz="2000" b="1" dirty="0">
                <a:solidFill>
                  <a:srgbClr val="363B64"/>
                </a:solidFill>
                <a:latin typeface="+mn-ea"/>
              </a:rPr>
              <a:t>를 자식 컴포넌트로 가짐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B575D6-FB64-95EF-0DA9-D8DC35EF0923}"/>
              </a:ext>
            </a:extLst>
          </p:cNvPr>
          <p:cNvSpPr/>
          <p:nvPr/>
        </p:nvSpPr>
        <p:spPr>
          <a:xfrm>
            <a:off x="7576458" y="3646027"/>
            <a:ext cx="1975756" cy="893481"/>
          </a:xfrm>
          <a:custGeom>
            <a:avLst/>
            <a:gdLst>
              <a:gd name="connsiteX0" fmla="*/ 0 w 1975756"/>
              <a:gd name="connsiteY0" fmla="*/ 148916 h 893481"/>
              <a:gd name="connsiteX1" fmla="*/ 148916 w 1975756"/>
              <a:gd name="connsiteY1" fmla="*/ 0 h 893481"/>
              <a:gd name="connsiteX2" fmla="*/ 741782 w 1975756"/>
              <a:gd name="connsiteY2" fmla="*/ 0 h 893481"/>
              <a:gd name="connsiteX3" fmla="*/ 1284311 w 1975756"/>
              <a:gd name="connsiteY3" fmla="*/ 0 h 893481"/>
              <a:gd name="connsiteX4" fmla="*/ 1826840 w 1975756"/>
              <a:gd name="connsiteY4" fmla="*/ 0 h 893481"/>
              <a:gd name="connsiteX5" fmla="*/ 1975756 w 1975756"/>
              <a:gd name="connsiteY5" fmla="*/ 148916 h 893481"/>
              <a:gd name="connsiteX6" fmla="*/ 1975756 w 1975756"/>
              <a:gd name="connsiteY6" fmla="*/ 744565 h 893481"/>
              <a:gd name="connsiteX7" fmla="*/ 1826840 w 1975756"/>
              <a:gd name="connsiteY7" fmla="*/ 893481 h 893481"/>
              <a:gd name="connsiteX8" fmla="*/ 1301090 w 1975756"/>
              <a:gd name="connsiteY8" fmla="*/ 893481 h 893481"/>
              <a:gd name="connsiteX9" fmla="*/ 741782 w 1975756"/>
              <a:gd name="connsiteY9" fmla="*/ 893481 h 893481"/>
              <a:gd name="connsiteX10" fmla="*/ 148916 w 1975756"/>
              <a:gd name="connsiteY10" fmla="*/ 893481 h 893481"/>
              <a:gd name="connsiteX11" fmla="*/ 0 w 1975756"/>
              <a:gd name="connsiteY11" fmla="*/ 744565 h 893481"/>
              <a:gd name="connsiteX12" fmla="*/ 0 w 1975756"/>
              <a:gd name="connsiteY12" fmla="*/ 148916 h 89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756" h="893481" extrusionOk="0">
                <a:moveTo>
                  <a:pt x="0" y="148916"/>
                </a:moveTo>
                <a:cubicBezTo>
                  <a:pt x="-16579" y="56446"/>
                  <a:pt x="53604" y="4905"/>
                  <a:pt x="148916" y="0"/>
                </a:cubicBezTo>
                <a:cubicBezTo>
                  <a:pt x="347277" y="9652"/>
                  <a:pt x="620648" y="12199"/>
                  <a:pt x="741782" y="0"/>
                </a:cubicBezTo>
                <a:cubicBezTo>
                  <a:pt x="862916" y="-12199"/>
                  <a:pt x="1131645" y="22345"/>
                  <a:pt x="1284311" y="0"/>
                </a:cubicBezTo>
                <a:cubicBezTo>
                  <a:pt x="1436977" y="-22345"/>
                  <a:pt x="1666008" y="917"/>
                  <a:pt x="1826840" y="0"/>
                </a:cubicBezTo>
                <a:cubicBezTo>
                  <a:pt x="1904189" y="-15767"/>
                  <a:pt x="1976311" y="64620"/>
                  <a:pt x="1975756" y="148916"/>
                </a:cubicBezTo>
                <a:cubicBezTo>
                  <a:pt x="1954709" y="300272"/>
                  <a:pt x="1946686" y="570988"/>
                  <a:pt x="1975756" y="744565"/>
                </a:cubicBezTo>
                <a:cubicBezTo>
                  <a:pt x="1974824" y="817917"/>
                  <a:pt x="1905434" y="898553"/>
                  <a:pt x="1826840" y="893481"/>
                </a:cubicBezTo>
                <a:cubicBezTo>
                  <a:pt x="1677005" y="869744"/>
                  <a:pt x="1433678" y="887037"/>
                  <a:pt x="1301090" y="893481"/>
                </a:cubicBezTo>
                <a:cubicBezTo>
                  <a:pt x="1168502" y="899926"/>
                  <a:pt x="969595" y="878513"/>
                  <a:pt x="741782" y="893481"/>
                </a:cubicBezTo>
                <a:cubicBezTo>
                  <a:pt x="513969" y="908449"/>
                  <a:pt x="405270" y="880512"/>
                  <a:pt x="148916" y="893481"/>
                </a:cubicBezTo>
                <a:cubicBezTo>
                  <a:pt x="73503" y="886731"/>
                  <a:pt x="3346" y="824652"/>
                  <a:pt x="0" y="744565"/>
                </a:cubicBezTo>
                <a:cubicBezTo>
                  <a:pt x="25189" y="524954"/>
                  <a:pt x="9167" y="445880"/>
                  <a:pt x="0" y="148916"/>
                </a:cubicBezTo>
                <a:close/>
              </a:path>
            </a:pathLst>
          </a:custGeom>
          <a:noFill/>
          <a:ln w="38100">
            <a:solidFill>
              <a:srgbClr val="F0F0F7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913893-85CB-0AB6-E31A-7CAF38BDF7F9}"/>
              </a:ext>
            </a:extLst>
          </p:cNvPr>
          <p:cNvSpPr/>
          <p:nvPr/>
        </p:nvSpPr>
        <p:spPr>
          <a:xfrm>
            <a:off x="1241461" y="5394325"/>
            <a:ext cx="8009220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부모 컴포넌트 렌더링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-&gt;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자기 컴포넌트들도 자동적으로 렌더링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School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에서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student props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가 고정되어 같은 결과를 출력함에도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school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이 렌더링 되면 계속 렌더링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-&gt;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매우 비효율적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491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React.memo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A4DAF4-A13F-D4DF-90AE-7E83BC47842C}"/>
              </a:ext>
            </a:extLst>
          </p:cNvPr>
          <p:cNvSpPr/>
          <p:nvPr/>
        </p:nvSpPr>
        <p:spPr>
          <a:xfrm>
            <a:off x="690817" y="1424229"/>
            <a:ext cx="910471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React.memo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3EAA58E6-52A1-B5A4-46D2-4AA100FBE261}"/>
              </a:ext>
            </a:extLst>
          </p:cNvPr>
          <p:cNvSpPr/>
          <p:nvPr/>
        </p:nvSpPr>
        <p:spPr>
          <a:xfrm rot="16200000">
            <a:off x="4859899" y="1055409"/>
            <a:ext cx="1385327" cy="3610948"/>
          </a:xfrm>
          <a:custGeom>
            <a:avLst/>
            <a:gdLst>
              <a:gd name="connsiteX0" fmla="*/ 0 w 1385327"/>
              <a:gd name="connsiteY0" fmla="*/ 190531 h 3610948"/>
              <a:gd name="connsiteX1" fmla="*/ 692664 w 1385327"/>
              <a:gd name="connsiteY1" fmla="*/ 381062 h 3610948"/>
              <a:gd name="connsiteX2" fmla="*/ 1385328 w 1385327"/>
              <a:gd name="connsiteY2" fmla="*/ 190531 h 3610948"/>
              <a:gd name="connsiteX3" fmla="*/ 1385327 w 1385327"/>
              <a:gd name="connsiteY3" fmla="*/ 3420417 h 3610948"/>
              <a:gd name="connsiteX4" fmla="*/ 692663 w 1385327"/>
              <a:gd name="connsiteY4" fmla="*/ 3610948 h 3610948"/>
              <a:gd name="connsiteX5" fmla="*/ -1 w 1385327"/>
              <a:gd name="connsiteY5" fmla="*/ 3420417 h 3610948"/>
              <a:gd name="connsiteX6" fmla="*/ 0 w 1385327"/>
              <a:gd name="connsiteY6" fmla="*/ 190531 h 3610948"/>
              <a:gd name="connsiteX0" fmla="*/ 0 w 1385327"/>
              <a:gd name="connsiteY0" fmla="*/ 190531 h 3610948"/>
              <a:gd name="connsiteX1" fmla="*/ 692664 w 1385327"/>
              <a:gd name="connsiteY1" fmla="*/ 0 h 3610948"/>
              <a:gd name="connsiteX2" fmla="*/ 1385328 w 1385327"/>
              <a:gd name="connsiteY2" fmla="*/ 190531 h 3610948"/>
              <a:gd name="connsiteX3" fmla="*/ 692664 w 1385327"/>
              <a:gd name="connsiteY3" fmla="*/ 381062 h 3610948"/>
              <a:gd name="connsiteX4" fmla="*/ 0 w 1385327"/>
              <a:gd name="connsiteY4" fmla="*/ 190531 h 3610948"/>
              <a:gd name="connsiteX0" fmla="*/ 1385327 w 1385327"/>
              <a:gd name="connsiteY0" fmla="*/ 190531 h 3610948"/>
              <a:gd name="connsiteX1" fmla="*/ 692663 w 1385327"/>
              <a:gd name="connsiteY1" fmla="*/ 381062 h 3610948"/>
              <a:gd name="connsiteX2" fmla="*/ -1 w 1385327"/>
              <a:gd name="connsiteY2" fmla="*/ 190531 h 3610948"/>
              <a:gd name="connsiteX3" fmla="*/ 692663 w 1385327"/>
              <a:gd name="connsiteY3" fmla="*/ 0 h 3610948"/>
              <a:gd name="connsiteX4" fmla="*/ 1385327 w 1385327"/>
              <a:gd name="connsiteY4" fmla="*/ 190531 h 3610948"/>
              <a:gd name="connsiteX5" fmla="*/ 1385327 w 1385327"/>
              <a:gd name="connsiteY5" fmla="*/ 804209 h 3610948"/>
              <a:gd name="connsiteX6" fmla="*/ 1385327 w 1385327"/>
              <a:gd name="connsiteY6" fmla="*/ 1353290 h 3610948"/>
              <a:gd name="connsiteX7" fmla="*/ 1385327 w 1385327"/>
              <a:gd name="connsiteY7" fmla="*/ 1934669 h 3610948"/>
              <a:gd name="connsiteX8" fmla="*/ 1385327 w 1385327"/>
              <a:gd name="connsiteY8" fmla="*/ 2612946 h 3610948"/>
              <a:gd name="connsiteX9" fmla="*/ 1385327 w 1385327"/>
              <a:gd name="connsiteY9" fmla="*/ 3420417 h 3610948"/>
              <a:gd name="connsiteX10" fmla="*/ 692663 w 1385327"/>
              <a:gd name="connsiteY10" fmla="*/ 3610948 h 3610948"/>
              <a:gd name="connsiteX11" fmla="*/ -1 w 1385327"/>
              <a:gd name="connsiteY11" fmla="*/ 3420417 h 3610948"/>
              <a:gd name="connsiteX12" fmla="*/ 0 w 1385327"/>
              <a:gd name="connsiteY12" fmla="*/ 190531 h 361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5327" h="3610948" stroke="0" extrusionOk="0">
                <a:moveTo>
                  <a:pt x="0" y="190531"/>
                </a:moveTo>
                <a:cubicBezTo>
                  <a:pt x="-29051" y="277838"/>
                  <a:pt x="258346" y="400492"/>
                  <a:pt x="692664" y="381062"/>
                </a:cubicBezTo>
                <a:cubicBezTo>
                  <a:pt x="1100504" y="386387"/>
                  <a:pt x="1376261" y="296046"/>
                  <a:pt x="1385328" y="190531"/>
                </a:cubicBezTo>
                <a:cubicBezTo>
                  <a:pt x="1253557" y="1395841"/>
                  <a:pt x="1349284" y="2543008"/>
                  <a:pt x="1385327" y="3420417"/>
                </a:cubicBezTo>
                <a:cubicBezTo>
                  <a:pt x="1349334" y="3505951"/>
                  <a:pt x="1113680" y="3629329"/>
                  <a:pt x="692663" y="3610948"/>
                </a:cubicBezTo>
                <a:cubicBezTo>
                  <a:pt x="317730" y="3611851"/>
                  <a:pt x="2191" y="3521133"/>
                  <a:pt x="-1" y="3420417"/>
                </a:cubicBezTo>
                <a:cubicBezTo>
                  <a:pt x="-87247" y="2330428"/>
                  <a:pt x="-108205" y="1369034"/>
                  <a:pt x="0" y="190531"/>
                </a:cubicBezTo>
                <a:close/>
              </a:path>
              <a:path w="1385327" h="3610948" fill="lighten" stroke="0" extrusionOk="0">
                <a:moveTo>
                  <a:pt x="0" y="190531"/>
                </a:moveTo>
                <a:cubicBezTo>
                  <a:pt x="-3819" y="48882"/>
                  <a:pt x="283784" y="36595"/>
                  <a:pt x="692664" y="0"/>
                </a:cubicBezTo>
                <a:cubicBezTo>
                  <a:pt x="1094561" y="10833"/>
                  <a:pt x="1388761" y="86129"/>
                  <a:pt x="1385328" y="190531"/>
                </a:cubicBezTo>
                <a:cubicBezTo>
                  <a:pt x="1371254" y="293482"/>
                  <a:pt x="1110231" y="409701"/>
                  <a:pt x="692664" y="381062"/>
                </a:cubicBezTo>
                <a:cubicBezTo>
                  <a:pt x="317435" y="391956"/>
                  <a:pt x="1566" y="311977"/>
                  <a:pt x="0" y="190531"/>
                </a:cubicBezTo>
                <a:close/>
              </a:path>
              <a:path w="1385327" h="3610948" fill="none" extrusionOk="0">
                <a:moveTo>
                  <a:pt x="1385327" y="190531"/>
                </a:moveTo>
                <a:cubicBezTo>
                  <a:pt x="1397528" y="314552"/>
                  <a:pt x="1083535" y="391258"/>
                  <a:pt x="692663" y="381062"/>
                </a:cubicBezTo>
                <a:cubicBezTo>
                  <a:pt x="326035" y="367123"/>
                  <a:pt x="2309" y="284891"/>
                  <a:pt x="-1" y="190531"/>
                </a:cubicBezTo>
                <a:cubicBezTo>
                  <a:pt x="-60990" y="95319"/>
                  <a:pt x="297816" y="-8486"/>
                  <a:pt x="692663" y="0"/>
                </a:cubicBezTo>
                <a:cubicBezTo>
                  <a:pt x="1059189" y="-1137"/>
                  <a:pt x="1382335" y="79205"/>
                  <a:pt x="1385327" y="190531"/>
                </a:cubicBezTo>
                <a:cubicBezTo>
                  <a:pt x="1393663" y="329211"/>
                  <a:pt x="1369432" y="657952"/>
                  <a:pt x="1385327" y="804209"/>
                </a:cubicBezTo>
                <a:cubicBezTo>
                  <a:pt x="1401222" y="950466"/>
                  <a:pt x="1386670" y="1120588"/>
                  <a:pt x="1385327" y="1353290"/>
                </a:cubicBezTo>
                <a:cubicBezTo>
                  <a:pt x="1383984" y="1585992"/>
                  <a:pt x="1370284" y="1703116"/>
                  <a:pt x="1385327" y="1934669"/>
                </a:cubicBezTo>
                <a:cubicBezTo>
                  <a:pt x="1400370" y="2166222"/>
                  <a:pt x="1405249" y="2436964"/>
                  <a:pt x="1385327" y="2612946"/>
                </a:cubicBezTo>
                <a:cubicBezTo>
                  <a:pt x="1365405" y="2788928"/>
                  <a:pt x="1391179" y="3118373"/>
                  <a:pt x="1385327" y="3420417"/>
                </a:cubicBezTo>
                <a:cubicBezTo>
                  <a:pt x="1413875" y="3516042"/>
                  <a:pt x="1072874" y="3547934"/>
                  <a:pt x="692663" y="3610948"/>
                </a:cubicBezTo>
                <a:cubicBezTo>
                  <a:pt x="325371" y="3614129"/>
                  <a:pt x="-7021" y="3534393"/>
                  <a:pt x="-1" y="3420417"/>
                </a:cubicBezTo>
                <a:cubicBezTo>
                  <a:pt x="26110" y="2263481"/>
                  <a:pt x="23683" y="1292767"/>
                  <a:pt x="0" y="190531"/>
                </a:cubicBezTo>
              </a:path>
            </a:pathLst>
          </a:custGeom>
          <a:noFill/>
          <a:ln w="63500">
            <a:solidFill>
              <a:srgbClr val="363B6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>
                      <a:gd name="adj" fmla="val 2750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EF4FB3-82DB-4ED8-B41F-F5B52F74E721}"/>
              </a:ext>
            </a:extLst>
          </p:cNvPr>
          <p:cNvSpPr/>
          <p:nvPr/>
        </p:nvSpPr>
        <p:spPr>
          <a:xfrm>
            <a:off x="3608668" y="3459779"/>
            <a:ext cx="3939713" cy="114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363B64"/>
                </a:solidFill>
                <a:latin typeface="+mn-ea"/>
              </a:rPr>
              <a:t>Reaoct.memo</a:t>
            </a:r>
            <a:endParaRPr lang="en-US" altLang="ko-KR" sz="2800" b="1" dirty="0">
              <a:solidFill>
                <a:srgbClr val="363B64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63B64"/>
                </a:solidFill>
                <a:latin typeface="+mn-ea"/>
              </a:rPr>
              <a:t>HOC(Higher Order Component)</a:t>
            </a:r>
            <a:endParaRPr lang="ko-KR" altLang="en-US" sz="900" dirty="0">
              <a:solidFill>
                <a:srgbClr val="363B64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03E428E-80DB-ED47-982D-A8FC9EC0157C}"/>
              </a:ext>
            </a:extLst>
          </p:cNvPr>
          <p:cNvSpPr/>
          <p:nvPr/>
        </p:nvSpPr>
        <p:spPr>
          <a:xfrm>
            <a:off x="893879" y="2460264"/>
            <a:ext cx="2243054" cy="788636"/>
          </a:xfrm>
          <a:custGeom>
            <a:avLst/>
            <a:gdLst>
              <a:gd name="connsiteX0" fmla="*/ 0 w 2243054"/>
              <a:gd name="connsiteY0" fmla="*/ 131442 h 788636"/>
              <a:gd name="connsiteX1" fmla="*/ 131442 w 2243054"/>
              <a:gd name="connsiteY1" fmla="*/ 0 h 788636"/>
              <a:gd name="connsiteX2" fmla="*/ 831102 w 2243054"/>
              <a:gd name="connsiteY2" fmla="*/ 0 h 788636"/>
              <a:gd name="connsiteX3" fmla="*/ 1471357 w 2243054"/>
              <a:gd name="connsiteY3" fmla="*/ 0 h 788636"/>
              <a:gd name="connsiteX4" fmla="*/ 2111612 w 2243054"/>
              <a:gd name="connsiteY4" fmla="*/ 0 h 788636"/>
              <a:gd name="connsiteX5" fmla="*/ 2243054 w 2243054"/>
              <a:gd name="connsiteY5" fmla="*/ 131442 h 788636"/>
              <a:gd name="connsiteX6" fmla="*/ 2243054 w 2243054"/>
              <a:gd name="connsiteY6" fmla="*/ 657194 h 788636"/>
              <a:gd name="connsiteX7" fmla="*/ 2111612 w 2243054"/>
              <a:gd name="connsiteY7" fmla="*/ 788636 h 788636"/>
              <a:gd name="connsiteX8" fmla="*/ 1491159 w 2243054"/>
              <a:gd name="connsiteY8" fmla="*/ 788636 h 788636"/>
              <a:gd name="connsiteX9" fmla="*/ 831102 w 2243054"/>
              <a:gd name="connsiteY9" fmla="*/ 788636 h 788636"/>
              <a:gd name="connsiteX10" fmla="*/ 131442 w 2243054"/>
              <a:gd name="connsiteY10" fmla="*/ 788636 h 788636"/>
              <a:gd name="connsiteX11" fmla="*/ 0 w 2243054"/>
              <a:gd name="connsiteY11" fmla="*/ 657194 h 788636"/>
              <a:gd name="connsiteX12" fmla="*/ 0 w 2243054"/>
              <a:gd name="connsiteY12" fmla="*/ 131442 h 78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3054" h="788636" extrusionOk="0">
                <a:moveTo>
                  <a:pt x="0" y="131442"/>
                </a:moveTo>
                <a:cubicBezTo>
                  <a:pt x="-4350" y="56166"/>
                  <a:pt x="48092" y="4037"/>
                  <a:pt x="131442" y="0"/>
                </a:cubicBezTo>
                <a:cubicBezTo>
                  <a:pt x="356758" y="23992"/>
                  <a:pt x="494666" y="-13666"/>
                  <a:pt x="831102" y="0"/>
                </a:cubicBezTo>
                <a:cubicBezTo>
                  <a:pt x="1167538" y="13666"/>
                  <a:pt x="1333916" y="4469"/>
                  <a:pt x="1471357" y="0"/>
                </a:cubicBezTo>
                <a:cubicBezTo>
                  <a:pt x="1608799" y="-4469"/>
                  <a:pt x="1917035" y="-11767"/>
                  <a:pt x="2111612" y="0"/>
                </a:cubicBezTo>
                <a:cubicBezTo>
                  <a:pt x="2181843" y="-7609"/>
                  <a:pt x="2244319" y="54167"/>
                  <a:pt x="2243054" y="131442"/>
                </a:cubicBezTo>
                <a:cubicBezTo>
                  <a:pt x="2217551" y="264905"/>
                  <a:pt x="2226549" y="500854"/>
                  <a:pt x="2243054" y="657194"/>
                </a:cubicBezTo>
                <a:cubicBezTo>
                  <a:pt x="2241471" y="714688"/>
                  <a:pt x="2181597" y="792260"/>
                  <a:pt x="2111612" y="788636"/>
                </a:cubicBezTo>
                <a:cubicBezTo>
                  <a:pt x="1820288" y="781479"/>
                  <a:pt x="1683511" y="796734"/>
                  <a:pt x="1491159" y="788636"/>
                </a:cubicBezTo>
                <a:cubicBezTo>
                  <a:pt x="1298807" y="780538"/>
                  <a:pt x="1045128" y="805338"/>
                  <a:pt x="831102" y="788636"/>
                </a:cubicBezTo>
                <a:cubicBezTo>
                  <a:pt x="617076" y="771934"/>
                  <a:pt x="379133" y="797973"/>
                  <a:pt x="131442" y="788636"/>
                </a:cubicBezTo>
                <a:cubicBezTo>
                  <a:pt x="60665" y="786842"/>
                  <a:pt x="5664" y="726135"/>
                  <a:pt x="0" y="657194"/>
                </a:cubicBezTo>
                <a:cubicBezTo>
                  <a:pt x="-19368" y="542265"/>
                  <a:pt x="11103" y="262457"/>
                  <a:pt x="0" y="131442"/>
                </a:cubicBezTo>
                <a:close/>
              </a:path>
            </a:pathLst>
          </a:custGeom>
          <a:noFill/>
          <a:ln w="63500">
            <a:solidFill>
              <a:srgbClr val="595959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&lt;Student /&gt;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27024A-EAC6-93F6-AE76-9C59B347140F}"/>
              </a:ext>
            </a:extLst>
          </p:cNvPr>
          <p:cNvSpPr/>
          <p:nvPr/>
        </p:nvSpPr>
        <p:spPr>
          <a:xfrm>
            <a:off x="7972139" y="2475504"/>
            <a:ext cx="2243054" cy="788636"/>
          </a:xfrm>
          <a:custGeom>
            <a:avLst/>
            <a:gdLst>
              <a:gd name="connsiteX0" fmla="*/ 0 w 2243054"/>
              <a:gd name="connsiteY0" fmla="*/ 131442 h 788636"/>
              <a:gd name="connsiteX1" fmla="*/ 131442 w 2243054"/>
              <a:gd name="connsiteY1" fmla="*/ 0 h 788636"/>
              <a:gd name="connsiteX2" fmla="*/ 831102 w 2243054"/>
              <a:gd name="connsiteY2" fmla="*/ 0 h 788636"/>
              <a:gd name="connsiteX3" fmla="*/ 1471357 w 2243054"/>
              <a:gd name="connsiteY3" fmla="*/ 0 h 788636"/>
              <a:gd name="connsiteX4" fmla="*/ 2111612 w 2243054"/>
              <a:gd name="connsiteY4" fmla="*/ 0 h 788636"/>
              <a:gd name="connsiteX5" fmla="*/ 2243054 w 2243054"/>
              <a:gd name="connsiteY5" fmla="*/ 131442 h 788636"/>
              <a:gd name="connsiteX6" fmla="*/ 2243054 w 2243054"/>
              <a:gd name="connsiteY6" fmla="*/ 657194 h 788636"/>
              <a:gd name="connsiteX7" fmla="*/ 2111612 w 2243054"/>
              <a:gd name="connsiteY7" fmla="*/ 788636 h 788636"/>
              <a:gd name="connsiteX8" fmla="*/ 1491159 w 2243054"/>
              <a:gd name="connsiteY8" fmla="*/ 788636 h 788636"/>
              <a:gd name="connsiteX9" fmla="*/ 831102 w 2243054"/>
              <a:gd name="connsiteY9" fmla="*/ 788636 h 788636"/>
              <a:gd name="connsiteX10" fmla="*/ 131442 w 2243054"/>
              <a:gd name="connsiteY10" fmla="*/ 788636 h 788636"/>
              <a:gd name="connsiteX11" fmla="*/ 0 w 2243054"/>
              <a:gd name="connsiteY11" fmla="*/ 657194 h 788636"/>
              <a:gd name="connsiteX12" fmla="*/ 0 w 2243054"/>
              <a:gd name="connsiteY12" fmla="*/ 131442 h 78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3054" h="788636" extrusionOk="0">
                <a:moveTo>
                  <a:pt x="0" y="131442"/>
                </a:moveTo>
                <a:cubicBezTo>
                  <a:pt x="-4350" y="56166"/>
                  <a:pt x="48092" y="4037"/>
                  <a:pt x="131442" y="0"/>
                </a:cubicBezTo>
                <a:cubicBezTo>
                  <a:pt x="356758" y="23992"/>
                  <a:pt x="494666" y="-13666"/>
                  <a:pt x="831102" y="0"/>
                </a:cubicBezTo>
                <a:cubicBezTo>
                  <a:pt x="1167538" y="13666"/>
                  <a:pt x="1333916" y="4469"/>
                  <a:pt x="1471357" y="0"/>
                </a:cubicBezTo>
                <a:cubicBezTo>
                  <a:pt x="1608799" y="-4469"/>
                  <a:pt x="1917035" y="-11767"/>
                  <a:pt x="2111612" y="0"/>
                </a:cubicBezTo>
                <a:cubicBezTo>
                  <a:pt x="2181843" y="-7609"/>
                  <a:pt x="2244319" y="54167"/>
                  <a:pt x="2243054" y="131442"/>
                </a:cubicBezTo>
                <a:cubicBezTo>
                  <a:pt x="2217551" y="264905"/>
                  <a:pt x="2226549" y="500854"/>
                  <a:pt x="2243054" y="657194"/>
                </a:cubicBezTo>
                <a:cubicBezTo>
                  <a:pt x="2241471" y="714688"/>
                  <a:pt x="2181597" y="792260"/>
                  <a:pt x="2111612" y="788636"/>
                </a:cubicBezTo>
                <a:cubicBezTo>
                  <a:pt x="1820288" y="781479"/>
                  <a:pt x="1683511" y="796734"/>
                  <a:pt x="1491159" y="788636"/>
                </a:cubicBezTo>
                <a:cubicBezTo>
                  <a:pt x="1298807" y="780538"/>
                  <a:pt x="1045128" y="805338"/>
                  <a:pt x="831102" y="788636"/>
                </a:cubicBezTo>
                <a:cubicBezTo>
                  <a:pt x="617076" y="771934"/>
                  <a:pt x="379133" y="797973"/>
                  <a:pt x="131442" y="788636"/>
                </a:cubicBezTo>
                <a:cubicBezTo>
                  <a:pt x="60665" y="786842"/>
                  <a:pt x="5664" y="726135"/>
                  <a:pt x="0" y="657194"/>
                </a:cubicBezTo>
                <a:cubicBezTo>
                  <a:pt x="-19368" y="542265"/>
                  <a:pt x="11103" y="262457"/>
                  <a:pt x="0" y="131442"/>
                </a:cubicBezTo>
                <a:close/>
              </a:path>
            </a:pathLst>
          </a:custGeom>
          <a:noFill/>
          <a:ln w="63500">
            <a:solidFill>
              <a:srgbClr val="363B6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63B64"/>
                </a:solidFill>
                <a:latin typeface="+mn-ea"/>
              </a:rPr>
              <a:t>&lt;Student /&gt;</a:t>
            </a:r>
            <a:endParaRPr lang="ko-KR" altLang="en-US" sz="1000" dirty="0">
              <a:solidFill>
                <a:srgbClr val="363B64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D3D91D-4BB9-D037-7C31-00E57DAA8313}"/>
              </a:ext>
            </a:extLst>
          </p:cNvPr>
          <p:cNvSpPr/>
          <p:nvPr/>
        </p:nvSpPr>
        <p:spPr>
          <a:xfrm>
            <a:off x="8160305" y="3152601"/>
            <a:ext cx="213889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C9974"/>
                </a:solidFill>
                <a:latin typeface="+mn-ea"/>
              </a:rPr>
              <a:t>Props Check</a:t>
            </a:r>
            <a:endParaRPr lang="ko-KR" altLang="en-US" sz="2000" b="1" dirty="0">
              <a:solidFill>
                <a:srgbClr val="FC9974"/>
              </a:solidFill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BBC603C-4541-229F-0001-B5DF4A2B274B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136933" y="2854582"/>
            <a:ext cx="610156" cy="6301"/>
          </a:xfrm>
          <a:prstGeom prst="straightConnector1">
            <a:avLst/>
          </a:prstGeom>
          <a:ln w="63500">
            <a:solidFill>
              <a:srgbClr val="5959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9E9FC1-5753-8001-5744-13EF2439C306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7358037" y="2860883"/>
            <a:ext cx="614102" cy="8939"/>
          </a:xfrm>
          <a:prstGeom prst="straightConnector1">
            <a:avLst/>
          </a:prstGeom>
          <a:ln w="63500">
            <a:solidFill>
              <a:srgbClr val="5959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6BA7AB-35C0-4053-E687-B124576AB527}"/>
              </a:ext>
            </a:extLst>
          </p:cNvPr>
          <p:cNvSpPr/>
          <p:nvPr/>
        </p:nvSpPr>
        <p:spPr>
          <a:xfrm>
            <a:off x="8160305" y="3727085"/>
            <a:ext cx="3523695" cy="1706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363B64"/>
                </a:solidFill>
                <a:latin typeface="+mn-ea"/>
              </a:rPr>
              <a:t>렌더링 </a:t>
            </a:r>
            <a:r>
              <a:rPr lang="en-US" altLang="ko-KR" sz="2000" b="1" dirty="0">
                <a:solidFill>
                  <a:srgbClr val="00B050"/>
                </a:solidFill>
                <a:latin typeface="+mn-ea"/>
              </a:rPr>
              <a:t>O</a:t>
            </a:r>
            <a:br>
              <a:rPr lang="en-US" altLang="ko-KR" sz="2000" b="1" dirty="0">
                <a:solidFill>
                  <a:srgbClr val="363B64"/>
                </a:solidFill>
                <a:latin typeface="+mn-ea"/>
              </a:rPr>
            </a:br>
            <a:r>
              <a:rPr lang="en-US" altLang="ko-KR" sz="1600" b="1" dirty="0">
                <a:solidFill>
                  <a:srgbClr val="363B64"/>
                </a:solidFill>
                <a:latin typeface="+mn-ea"/>
              </a:rPr>
              <a:t>: props </a:t>
            </a:r>
            <a:r>
              <a:rPr lang="ko-KR" altLang="en-US" sz="1600" b="1" dirty="0">
                <a:solidFill>
                  <a:srgbClr val="363B64"/>
                </a:solidFill>
                <a:latin typeface="+mn-ea"/>
              </a:rPr>
              <a:t>변화가 있다</a:t>
            </a:r>
            <a:endParaRPr lang="en-US" altLang="ko-KR" sz="1600" b="1" dirty="0">
              <a:solidFill>
                <a:srgbClr val="363B6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363B64"/>
                </a:solidFill>
                <a:latin typeface="+mn-ea"/>
              </a:rPr>
              <a:t>렌더링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X</a:t>
            </a:r>
            <a:r>
              <a:rPr lang="en-US" altLang="ko-KR" sz="2000" b="1" dirty="0">
                <a:solidFill>
                  <a:srgbClr val="363B64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363B64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363B64"/>
                </a:solidFill>
                <a:latin typeface="+mn-ea"/>
              </a:rPr>
              <a:t>기존 렌더링 재사용</a:t>
            </a:r>
            <a:r>
              <a:rPr lang="en-US" altLang="ko-KR" sz="1600" b="1" dirty="0">
                <a:solidFill>
                  <a:srgbClr val="363B64"/>
                </a:solidFill>
                <a:latin typeface="+mn-ea"/>
              </a:rPr>
              <a:t>)</a:t>
            </a:r>
            <a:br>
              <a:rPr lang="en-US" altLang="ko-KR" sz="1600" b="1" dirty="0">
                <a:solidFill>
                  <a:srgbClr val="363B64"/>
                </a:solidFill>
                <a:latin typeface="+mn-ea"/>
              </a:rPr>
            </a:br>
            <a:r>
              <a:rPr lang="en-US" altLang="ko-KR" sz="1600" b="1" dirty="0">
                <a:solidFill>
                  <a:srgbClr val="363B64"/>
                </a:solidFill>
                <a:latin typeface="+mn-ea"/>
              </a:rPr>
              <a:t>: props </a:t>
            </a:r>
            <a:r>
              <a:rPr lang="ko-KR" altLang="en-US" sz="1600" b="1" dirty="0">
                <a:solidFill>
                  <a:srgbClr val="363B64"/>
                </a:solidFill>
                <a:latin typeface="+mn-ea"/>
              </a:rPr>
              <a:t>변화가 없다</a:t>
            </a:r>
            <a:endParaRPr lang="ko-KR" altLang="en-US" b="1" dirty="0">
              <a:solidFill>
                <a:srgbClr val="363B6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484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React.memo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976563-1931-F1AD-8BA0-653F1E3BB83E}"/>
              </a:ext>
            </a:extLst>
          </p:cNvPr>
          <p:cNvSpPr/>
          <p:nvPr/>
        </p:nvSpPr>
        <p:spPr>
          <a:xfrm>
            <a:off x="430215" y="1321691"/>
            <a:ext cx="910471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React.</a:t>
            </a:r>
            <a:r>
              <a:rPr lang="en-US" altLang="ko-KR" sz="2800" b="1" dirty="0" err="1">
                <a:solidFill>
                  <a:srgbClr val="FC9974"/>
                </a:solidFill>
                <a:latin typeface="+mn-ea"/>
              </a:rPr>
              <a:t>memo</a:t>
            </a:r>
            <a:r>
              <a:rPr lang="en-US" altLang="ko-KR" sz="2800" b="1" dirty="0">
                <a:solidFill>
                  <a:srgbClr val="FC9974"/>
                </a:solidFill>
                <a:latin typeface="+mn-ea"/>
              </a:rPr>
              <a:t> = </a:t>
            </a:r>
            <a:r>
              <a:rPr lang="en-US" altLang="ko-KR" sz="2800" b="1" dirty="0" err="1">
                <a:solidFill>
                  <a:srgbClr val="FC9974"/>
                </a:solidFill>
                <a:latin typeface="+mn-ea"/>
              </a:rPr>
              <a:t>memoization</a:t>
            </a:r>
            <a:endParaRPr lang="en-US" altLang="ko-KR" sz="2800" b="1" dirty="0">
              <a:solidFill>
                <a:srgbClr val="FC9974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114970-ABB3-F47B-5F68-EC7B382BE2D8}"/>
              </a:ext>
            </a:extLst>
          </p:cNvPr>
          <p:cNvSpPr/>
          <p:nvPr/>
        </p:nvSpPr>
        <p:spPr>
          <a:xfrm>
            <a:off x="599408" y="2034431"/>
            <a:ext cx="10993182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+mn-ea"/>
              </a:rPr>
              <a:t>기존 렌더링 재사용</a:t>
            </a:r>
            <a:r>
              <a:rPr lang="en-US" altLang="ko-KR" b="1" dirty="0">
                <a:solidFill>
                  <a:srgbClr val="595959"/>
                </a:solidFill>
                <a:latin typeface="+mn-ea"/>
              </a:rPr>
              <a:t>? </a:t>
            </a:r>
            <a:r>
              <a:rPr lang="en-US" altLang="ko-KR" sz="1800" b="1" dirty="0">
                <a:solidFill>
                  <a:srgbClr val="363B64"/>
                </a:solidFill>
                <a:latin typeface="+mn-ea"/>
              </a:rPr>
              <a:t>(</a:t>
            </a:r>
            <a:r>
              <a:rPr lang="en-US" altLang="ko-KR" sz="1800" b="1" dirty="0" err="1">
                <a:solidFill>
                  <a:srgbClr val="363B64"/>
                </a:solidFill>
                <a:latin typeface="+mn-ea"/>
              </a:rPr>
              <a:t>React.memo</a:t>
            </a:r>
            <a:r>
              <a:rPr lang="ko-KR" altLang="en-US" sz="1800" b="1" dirty="0">
                <a:solidFill>
                  <a:srgbClr val="363B64"/>
                </a:solidFill>
                <a:latin typeface="+mn-ea"/>
              </a:rPr>
              <a:t>의 </a:t>
            </a:r>
            <a:r>
              <a:rPr lang="en-US" altLang="ko-KR" sz="1800" b="1" dirty="0" err="1">
                <a:solidFill>
                  <a:srgbClr val="363B64"/>
                </a:solidFill>
                <a:latin typeface="+mn-ea"/>
              </a:rPr>
              <a:t>memoization</a:t>
            </a:r>
            <a:r>
              <a:rPr lang="ko-KR" altLang="en-US" sz="1800" b="1" dirty="0">
                <a:solidFill>
                  <a:srgbClr val="363B64"/>
                </a:solidFill>
                <a:latin typeface="+mn-ea"/>
              </a:rPr>
              <a:t> 기법</a:t>
            </a:r>
            <a:r>
              <a:rPr lang="en-US" altLang="ko-KR" sz="1800" b="1" dirty="0">
                <a:solidFill>
                  <a:srgbClr val="363B64"/>
                </a:solidFill>
                <a:latin typeface="+mn-ea"/>
              </a:rPr>
              <a:t>)</a:t>
            </a:r>
            <a:endParaRPr lang="en-US" altLang="ko-KR" b="1" dirty="0">
              <a:solidFill>
                <a:srgbClr val="59595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  <a:latin typeface="+mn-ea"/>
              </a:rPr>
              <a:t>이전에 렌더링 한 컴포넌트를 메모리에 저장해놓고 새로 렌더링 하는 대신 꺼내서 재사용하는 것</a:t>
            </a:r>
            <a:endParaRPr lang="ko-KR" altLang="en-US" sz="1600" b="1" dirty="0">
              <a:solidFill>
                <a:srgbClr val="363B64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8F0F3B-BBC8-50ED-035A-C1419FA3B5DE}"/>
              </a:ext>
            </a:extLst>
          </p:cNvPr>
          <p:cNvGrpSpPr/>
          <p:nvPr/>
        </p:nvGrpSpPr>
        <p:grpSpPr>
          <a:xfrm>
            <a:off x="387805" y="3075054"/>
            <a:ext cx="11204785" cy="3595851"/>
            <a:chOff x="387805" y="3075054"/>
            <a:chExt cx="11204785" cy="3595851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9C21305-A126-777D-0D72-6295627027BE}"/>
                </a:ext>
              </a:extLst>
            </p:cNvPr>
            <p:cNvCxnSpPr>
              <a:cxnSpLocks/>
            </p:cNvCxnSpPr>
            <p:nvPr/>
          </p:nvCxnSpPr>
          <p:spPr>
            <a:xfrm>
              <a:off x="690817" y="6095939"/>
              <a:ext cx="10901773" cy="0"/>
            </a:xfrm>
            <a:prstGeom prst="line">
              <a:avLst/>
            </a:prstGeom>
            <a:ln w="63500">
              <a:solidFill>
                <a:srgbClr val="59595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정육면체 50">
              <a:extLst>
                <a:ext uri="{FF2B5EF4-FFF2-40B4-BE49-F238E27FC236}">
                  <a16:creationId xmlns:a16="http://schemas.microsoft.com/office/drawing/2014/main" id="{C95D09F6-63B1-D80F-45B9-1BEE5E01BEF2}"/>
                </a:ext>
              </a:extLst>
            </p:cNvPr>
            <p:cNvSpPr/>
            <p:nvPr/>
          </p:nvSpPr>
          <p:spPr>
            <a:xfrm>
              <a:off x="905808" y="3075054"/>
              <a:ext cx="2126952" cy="924148"/>
            </a:xfrm>
            <a:custGeom>
              <a:avLst/>
              <a:gdLst>
                <a:gd name="connsiteX0" fmla="*/ 0 w 2126952"/>
                <a:gd name="connsiteY0" fmla="*/ 139593 h 924148"/>
                <a:gd name="connsiteX1" fmla="*/ 642579 w 2126952"/>
                <a:gd name="connsiteY1" fmla="*/ 139593 h 924148"/>
                <a:gd name="connsiteX2" fmla="*/ 1245412 w 2126952"/>
                <a:gd name="connsiteY2" fmla="*/ 139593 h 924148"/>
                <a:gd name="connsiteX3" fmla="*/ 1987359 w 2126952"/>
                <a:gd name="connsiteY3" fmla="*/ 139593 h 924148"/>
                <a:gd name="connsiteX4" fmla="*/ 1987359 w 2126952"/>
                <a:gd name="connsiteY4" fmla="*/ 524025 h 924148"/>
                <a:gd name="connsiteX5" fmla="*/ 1987359 w 2126952"/>
                <a:gd name="connsiteY5" fmla="*/ 924148 h 924148"/>
                <a:gd name="connsiteX6" fmla="*/ 1364653 w 2126952"/>
                <a:gd name="connsiteY6" fmla="*/ 924148 h 924148"/>
                <a:gd name="connsiteX7" fmla="*/ 741947 w 2126952"/>
                <a:gd name="connsiteY7" fmla="*/ 924148 h 924148"/>
                <a:gd name="connsiteX8" fmla="*/ 0 w 2126952"/>
                <a:gd name="connsiteY8" fmla="*/ 924148 h 924148"/>
                <a:gd name="connsiteX9" fmla="*/ 0 w 2126952"/>
                <a:gd name="connsiteY9" fmla="*/ 555407 h 924148"/>
                <a:gd name="connsiteX10" fmla="*/ 0 w 2126952"/>
                <a:gd name="connsiteY10" fmla="*/ 139593 h 924148"/>
                <a:gd name="connsiteX0" fmla="*/ 1987359 w 2126952"/>
                <a:gd name="connsiteY0" fmla="*/ 139593 h 924148"/>
                <a:gd name="connsiteX1" fmla="*/ 2126952 w 2126952"/>
                <a:gd name="connsiteY1" fmla="*/ 0 h 924148"/>
                <a:gd name="connsiteX2" fmla="*/ 2126952 w 2126952"/>
                <a:gd name="connsiteY2" fmla="*/ 392278 h 924148"/>
                <a:gd name="connsiteX3" fmla="*/ 2126952 w 2126952"/>
                <a:gd name="connsiteY3" fmla="*/ 784555 h 924148"/>
                <a:gd name="connsiteX4" fmla="*/ 1987359 w 2126952"/>
                <a:gd name="connsiteY4" fmla="*/ 924148 h 924148"/>
                <a:gd name="connsiteX5" fmla="*/ 1987359 w 2126952"/>
                <a:gd name="connsiteY5" fmla="*/ 539716 h 924148"/>
                <a:gd name="connsiteX6" fmla="*/ 1987359 w 2126952"/>
                <a:gd name="connsiteY6" fmla="*/ 139593 h 924148"/>
                <a:gd name="connsiteX0" fmla="*/ 0 w 2126952"/>
                <a:gd name="connsiteY0" fmla="*/ 139593 h 924148"/>
                <a:gd name="connsiteX1" fmla="*/ 139593 w 2126952"/>
                <a:gd name="connsiteY1" fmla="*/ 0 h 924148"/>
                <a:gd name="connsiteX2" fmla="*/ 802046 w 2126952"/>
                <a:gd name="connsiteY2" fmla="*/ 0 h 924148"/>
                <a:gd name="connsiteX3" fmla="*/ 1464499 w 2126952"/>
                <a:gd name="connsiteY3" fmla="*/ 0 h 924148"/>
                <a:gd name="connsiteX4" fmla="*/ 2126952 w 2126952"/>
                <a:gd name="connsiteY4" fmla="*/ 0 h 924148"/>
                <a:gd name="connsiteX5" fmla="*/ 1987359 w 2126952"/>
                <a:gd name="connsiteY5" fmla="*/ 139593 h 924148"/>
                <a:gd name="connsiteX6" fmla="*/ 1285159 w 2126952"/>
                <a:gd name="connsiteY6" fmla="*/ 139593 h 924148"/>
                <a:gd name="connsiteX7" fmla="*/ 602832 w 2126952"/>
                <a:gd name="connsiteY7" fmla="*/ 139593 h 924148"/>
                <a:gd name="connsiteX8" fmla="*/ 0 w 2126952"/>
                <a:gd name="connsiteY8" fmla="*/ 139593 h 924148"/>
                <a:gd name="connsiteX0" fmla="*/ 0 w 2126952"/>
                <a:gd name="connsiteY0" fmla="*/ 139593 h 924148"/>
                <a:gd name="connsiteX1" fmla="*/ 139593 w 2126952"/>
                <a:gd name="connsiteY1" fmla="*/ 0 h 924148"/>
                <a:gd name="connsiteX2" fmla="*/ 821920 w 2126952"/>
                <a:gd name="connsiteY2" fmla="*/ 0 h 924148"/>
                <a:gd name="connsiteX3" fmla="*/ 1464499 w 2126952"/>
                <a:gd name="connsiteY3" fmla="*/ 0 h 924148"/>
                <a:gd name="connsiteX4" fmla="*/ 2126952 w 2126952"/>
                <a:gd name="connsiteY4" fmla="*/ 0 h 924148"/>
                <a:gd name="connsiteX5" fmla="*/ 2126952 w 2126952"/>
                <a:gd name="connsiteY5" fmla="*/ 407969 h 924148"/>
                <a:gd name="connsiteX6" fmla="*/ 2126952 w 2126952"/>
                <a:gd name="connsiteY6" fmla="*/ 784555 h 924148"/>
                <a:gd name="connsiteX7" fmla="*/ 1987359 w 2126952"/>
                <a:gd name="connsiteY7" fmla="*/ 924148 h 924148"/>
                <a:gd name="connsiteX8" fmla="*/ 1384527 w 2126952"/>
                <a:gd name="connsiteY8" fmla="*/ 924148 h 924148"/>
                <a:gd name="connsiteX9" fmla="*/ 781695 w 2126952"/>
                <a:gd name="connsiteY9" fmla="*/ 924148 h 924148"/>
                <a:gd name="connsiteX10" fmla="*/ 0 w 2126952"/>
                <a:gd name="connsiteY10" fmla="*/ 924148 h 924148"/>
                <a:gd name="connsiteX11" fmla="*/ 0 w 2126952"/>
                <a:gd name="connsiteY11" fmla="*/ 516179 h 924148"/>
                <a:gd name="connsiteX12" fmla="*/ 0 w 2126952"/>
                <a:gd name="connsiteY12" fmla="*/ 139593 h 924148"/>
                <a:gd name="connsiteX13" fmla="*/ 0 w 2126952"/>
                <a:gd name="connsiteY13" fmla="*/ 139593 h 924148"/>
                <a:gd name="connsiteX14" fmla="*/ 682327 w 2126952"/>
                <a:gd name="connsiteY14" fmla="*/ 139593 h 924148"/>
                <a:gd name="connsiteX15" fmla="*/ 1344780 w 2126952"/>
                <a:gd name="connsiteY15" fmla="*/ 139593 h 924148"/>
                <a:gd name="connsiteX16" fmla="*/ 1987359 w 2126952"/>
                <a:gd name="connsiteY16" fmla="*/ 139593 h 924148"/>
                <a:gd name="connsiteX17" fmla="*/ 2126952 w 2126952"/>
                <a:gd name="connsiteY17" fmla="*/ 0 h 924148"/>
                <a:gd name="connsiteX18" fmla="*/ 1987359 w 2126952"/>
                <a:gd name="connsiteY18" fmla="*/ 139593 h 924148"/>
                <a:gd name="connsiteX19" fmla="*/ 1987359 w 2126952"/>
                <a:gd name="connsiteY19" fmla="*/ 539716 h 924148"/>
                <a:gd name="connsiteX20" fmla="*/ 1987359 w 2126952"/>
                <a:gd name="connsiteY20" fmla="*/ 924148 h 92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26952" h="924148" stroke="0" extrusionOk="0">
                  <a:moveTo>
                    <a:pt x="0" y="139593"/>
                  </a:moveTo>
                  <a:cubicBezTo>
                    <a:pt x="239302" y="145340"/>
                    <a:pt x="323695" y="149605"/>
                    <a:pt x="642579" y="139593"/>
                  </a:cubicBezTo>
                  <a:cubicBezTo>
                    <a:pt x="961463" y="129581"/>
                    <a:pt x="1108310" y="157741"/>
                    <a:pt x="1245412" y="139593"/>
                  </a:cubicBezTo>
                  <a:cubicBezTo>
                    <a:pt x="1382514" y="121445"/>
                    <a:pt x="1836638" y="136029"/>
                    <a:pt x="1987359" y="139593"/>
                  </a:cubicBezTo>
                  <a:cubicBezTo>
                    <a:pt x="2003977" y="264172"/>
                    <a:pt x="1987998" y="375971"/>
                    <a:pt x="1987359" y="524025"/>
                  </a:cubicBezTo>
                  <a:cubicBezTo>
                    <a:pt x="1986720" y="672079"/>
                    <a:pt x="1985041" y="798337"/>
                    <a:pt x="1987359" y="924148"/>
                  </a:cubicBezTo>
                  <a:cubicBezTo>
                    <a:pt x="1787656" y="920905"/>
                    <a:pt x="1590277" y="938515"/>
                    <a:pt x="1364653" y="924148"/>
                  </a:cubicBezTo>
                  <a:cubicBezTo>
                    <a:pt x="1139029" y="909781"/>
                    <a:pt x="950816" y="922874"/>
                    <a:pt x="741947" y="924148"/>
                  </a:cubicBezTo>
                  <a:cubicBezTo>
                    <a:pt x="533078" y="925422"/>
                    <a:pt x="172460" y="903604"/>
                    <a:pt x="0" y="924148"/>
                  </a:cubicBezTo>
                  <a:cubicBezTo>
                    <a:pt x="11232" y="840499"/>
                    <a:pt x="-18134" y="713131"/>
                    <a:pt x="0" y="555407"/>
                  </a:cubicBezTo>
                  <a:cubicBezTo>
                    <a:pt x="18134" y="397683"/>
                    <a:pt x="-17295" y="230641"/>
                    <a:pt x="0" y="139593"/>
                  </a:cubicBezTo>
                  <a:close/>
                </a:path>
                <a:path w="2126952" h="924148" fill="darkenLess" stroke="0" extrusionOk="0">
                  <a:moveTo>
                    <a:pt x="1987359" y="139593"/>
                  </a:moveTo>
                  <a:cubicBezTo>
                    <a:pt x="2010665" y="103832"/>
                    <a:pt x="2073262" y="53838"/>
                    <a:pt x="2126952" y="0"/>
                  </a:cubicBezTo>
                  <a:cubicBezTo>
                    <a:pt x="2135133" y="139626"/>
                    <a:pt x="2110101" y="294719"/>
                    <a:pt x="2126952" y="392278"/>
                  </a:cubicBezTo>
                  <a:cubicBezTo>
                    <a:pt x="2143803" y="489837"/>
                    <a:pt x="2131713" y="653406"/>
                    <a:pt x="2126952" y="784555"/>
                  </a:cubicBezTo>
                  <a:cubicBezTo>
                    <a:pt x="2067404" y="842270"/>
                    <a:pt x="2017049" y="890139"/>
                    <a:pt x="1987359" y="924148"/>
                  </a:cubicBezTo>
                  <a:cubicBezTo>
                    <a:pt x="1994477" y="782313"/>
                    <a:pt x="1979127" y="620491"/>
                    <a:pt x="1987359" y="539716"/>
                  </a:cubicBezTo>
                  <a:cubicBezTo>
                    <a:pt x="1995591" y="458941"/>
                    <a:pt x="1983520" y="282052"/>
                    <a:pt x="1987359" y="139593"/>
                  </a:cubicBezTo>
                  <a:close/>
                </a:path>
                <a:path w="2126952" h="924148" fill="lightenLess" stroke="0" extrusionOk="0">
                  <a:moveTo>
                    <a:pt x="0" y="139593"/>
                  </a:moveTo>
                  <a:cubicBezTo>
                    <a:pt x="42910" y="101958"/>
                    <a:pt x="68253" y="59377"/>
                    <a:pt x="139593" y="0"/>
                  </a:cubicBezTo>
                  <a:cubicBezTo>
                    <a:pt x="347729" y="-17943"/>
                    <a:pt x="568417" y="-19951"/>
                    <a:pt x="802046" y="0"/>
                  </a:cubicBezTo>
                  <a:cubicBezTo>
                    <a:pt x="1035675" y="19951"/>
                    <a:pt x="1142719" y="-28986"/>
                    <a:pt x="1464499" y="0"/>
                  </a:cubicBezTo>
                  <a:cubicBezTo>
                    <a:pt x="1786279" y="28986"/>
                    <a:pt x="1981688" y="30831"/>
                    <a:pt x="2126952" y="0"/>
                  </a:cubicBezTo>
                  <a:cubicBezTo>
                    <a:pt x="2080151" y="54989"/>
                    <a:pt x="2011560" y="103400"/>
                    <a:pt x="1987359" y="139593"/>
                  </a:cubicBezTo>
                  <a:cubicBezTo>
                    <a:pt x="1772751" y="128406"/>
                    <a:pt x="1533872" y="127514"/>
                    <a:pt x="1285159" y="139593"/>
                  </a:cubicBezTo>
                  <a:cubicBezTo>
                    <a:pt x="1036446" y="151672"/>
                    <a:pt x="807847" y="143245"/>
                    <a:pt x="602832" y="139593"/>
                  </a:cubicBezTo>
                  <a:cubicBezTo>
                    <a:pt x="397817" y="135941"/>
                    <a:pt x="158668" y="137048"/>
                    <a:pt x="0" y="139593"/>
                  </a:cubicBezTo>
                  <a:close/>
                </a:path>
                <a:path w="2126952" h="924148" fill="none" extrusionOk="0">
                  <a:moveTo>
                    <a:pt x="0" y="139593"/>
                  </a:moveTo>
                  <a:cubicBezTo>
                    <a:pt x="34568" y="92868"/>
                    <a:pt x="94557" y="31596"/>
                    <a:pt x="139593" y="0"/>
                  </a:cubicBezTo>
                  <a:cubicBezTo>
                    <a:pt x="451085" y="-21332"/>
                    <a:pt x="566114" y="4569"/>
                    <a:pt x="821920" y="0"/>
                  </a:cubicBezTo>
                  <a:cubicBezTo>
                    <a:pt x="1077726" y="-4569"/>
                    <a:pt x="1212369" y="5249"/>
                    <a:pt x="1464499" y="0"/>
                  </a:cubicBezTo>
                  <a:cubicBezTo>
                    <a:pt x="1716629" y="-5249"/>
                    <a:pt x="1874544" y="-993"/>
                    <a:pt x="2126952" y="0"/>
                  </a:cubicBezTo>
                  <a:cubicBezTo>
                    <a:pt x="2120271" y="146209"/>
                    <a:pt x="2117632" y="209726"/>
                    <a:pt x="2126952" y="407969"/>
                  </a:cubicBezTo>
                  <a:cubicBezTo>
                    <a:pt x="2136272" y="606212"/>
                    <a:pt x="2127999" y="648857"/>
                    <a:pt x="2126952" y="784555"/>
                  </a:cubicBezTo>
                  <a:cubicBezTo>
                    <a:pt x="2060162" y="855753"/>
                    <a:pt x="2050089" y="869681"/>
                    <a:pt x="1987359" y="924148"/>
                  </a:cubicBezTo>
                  <a:cubicBezTo>
                    <a:pt x="1855234" y="936924"/>
                    <a:pt x="1562500" y="900421"/>
                    <a:pt x="1384527" y="924148"/>
                  </a:cubicBezTo>
                  <a:cubicBezTo>
                    <a:pt x="1206554" y="947875"/>
                    <a:pt x="990158" y="921305"/>
                    <a:pt x="781695" y="924148"/>
                  </a:cubicBezTo>
                  <a:cubicBezTo>
                    <a:pt x="573232" y="926991"/>
                    <a:pt x="314146" y="922606"/>
                    <a:pt x="0" y="924148"/>
                  </a:cubicBezTo>
                  <a:cubicBezTo>
                    <a:pt x="-2898" y="742421"/>
                    <a:pt x="-17394" y="638055"/>
                    <a:pt x="0" y="516179"/>
                  </a:cubicBezTo>
                  <a:cubicBezTo>
                    <a:pt x="17394" y="394303"/>
                    <a:pt x="445" y="236196"/>
                    <a:pt x="0" y="139593"/>
                  </a:cubicBezTo>
                  <a:close/>
                  <a:moveTo>
                    <a:pt x="0" y="139593"/>
                  </a:moveTo>
                  <a:cubicBezTo>
                    <a:pt x="188488" y="168713"/>
                    <a:pt x="541538" y="136182"/>
                    <a:pt x="682327" y="139593"/>
                  </a:cubicBezTo>
                  <a:cubicBezTo>
                    <a:pt x="823116" y="143004"/>
                    <a:pt x="1018828" y="147731"/>
                    <a:pt x="1344780" y="139593"/>
                  </a:cubicBezTo>
                  <a:cubicBezTo>
                    <a:pt x="1670732" y="131455"/>
                    <a:pt x="1834133" y="138357"/>
                    <a:pt x="1987359" y="139593"/>
                  </a:cubicBezTo>
                  <a:cubicBezTo>
                    <a:pt x="2039305" y="87739"/>
                    <a:pt x="2073904" y="60298"/>
                    <a:pt x="2126952" y="0"/>
                  </a:cubicBezTo>
                  <a:moveTo>
                    <a:pt x="1987359" y="139593"/>
                  </a:moveTo>
                  <a:cubicBezTo>
                    <a:pt x="1987684" y="320414"/>
                    <a:pt x="1986879" y="349187"/>
                    <a:pt x="1987359" y="539716"/>
                  </a:cubicBezTo>
                  <a:cubicBezTo>
                    <a:pt x="1987839" y="730245"/>
                    <a:pt x="1979431" y="826166"/>
                    <a:pt x="1987359" y="924148"/>
                  </a:cubicBezTo>
                </a:path>
              </a:pathLst>
            </a:custGeom>
            <a:noFill/>
            <a:ln w="63500"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cube">
                      <a:avLst>
                        <a:gd name="adj" fmla="val 15105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595959"/>
                  </a:solidFill>
                  <a:latin typeface="+mn-ea"/>
                </a:rPr>
                <a:t>&lt;Student/&gt;</a:t>
              </a:r>
              <a:endParaRPr lang="ko-KR" altLang="en-US" sz="2400" dirty="0">
                <a:solidFill>
                  <a:srgbClr val="595959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B5EE91-FFD7-85BB-3947-9E8EC3FE8B8B}"/>
                </a:ext>
              </a:extLst>
            </p:cNvPr>
            <p:cNvSpPr/>
            <p:nvPr/>
          </p:nvSpPr>
          <p:spPr>
            <a:xfrm>
              <a:off x="1393945" y="6095939"/>
              <a:ext cx="1150678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363B64"/>
                  </a:solidFill>
                  <a:latin typeface="+mn-ea"/>
                </a:rPr>
                <a:t>렌더링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7A1C677-4703-030A-CD41-A79D6B04C907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H="1" flipV="1">
              <a:off x="1899488" y="3999202"/>
              <a:ext cx="69796" cy="2096737"/>
            </a:xfrm>
            <a:prstGeom prst="straightConnector1">
              <a:avLst/>
            </a:prstGeom>
            <a:ln w="63500">
              <a:solidFill>
                <a:srgbClr val="363B64"/>
              </a:solidFill>
              <a:headEnd type="oval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C228579-49A0-787A-C60C-719CF5229DCF}"/>
                </a:ext>
              </a:extLst>
            </p:cNvPr>
            <p:cNvSpPr/>
            <p:nvPr/>
          </p:nvSpPr>
          <p:spPr>
            <a:xfrm>
              <a:off x="387805" y="4842163"/>
              <a:ext cx="3610740" cy="465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595959"/>
                  </a:solidFill>
                  <a:latin typeface="+mn-ea"/>
                </a:rPr>
                <a:t>&lt;</a:t>
              </a:r>
              <a:r>
                <a:rPr lang="en-US" altLang="ko-KR" b="1" dirty="0">
                  <a:solidFill>
                    <a:srgbClr val="363B64"/>
                  </a:solidFill>
                  <a:latin typeface="+mn-ea"/>
                </a:rPr>
                <a:t>Student</a:t>
              </a:r>
              <a:r>
                <a:rPr lang="en-US" altLang="ko-KR" b="1" dirty="0">
                  <a:solidFill>
                    <a:srgbClr val="595959"/>
                  </a:solidFill>
                  <a:latin typeface="+mn-ea"/>
                </a:rPr>
                <a:t> name = “</a:t>
              </a:r>
              <a:r>
                <a:rPr lang="ko-KR" altLang="en-US" b="1" dirty="0">
                  <a:solidFill>
                    <a:srgbClr val="595959"/>
                  </a:solidFill>
                  <a:latin typeface="+mn-ea"/>
                </a:rPr>
                <a:t>홍길동</a:t>
              </a:r>
              <a:r>
                <a:rPr lang="en-US" altLang="ko-KR" b="1" dirty="0">
                  <a:solidFill>
                    <a:srgbClr val="595959"/>
                  </a:solidFill>
                  <a:latin typeface="+mn-ea"/>
                </a:rPr>
                <a:t>”…/&gt;</a:t>
              </a:r>
              <a:endParaRPr lang="ko-KR" altLang="en-US" sz="1600" b="1" dirty="0">
                <a:solidFill>
                  <a:srgbClr val="363B64"/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53D5755-C6DD-9979-3320-15DF3F95A74E}"/>
                </a:ext>
              </a:extLst>
            </p:cNvPr>
            <p:cNvSpPr/>
            <p:nvPr/>
          </p:nvSpPr>
          <p:spPr>
            <a:xfrm>
              <a:off x="5663580" y="6095939"/>
              <a:ext cx="1150678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FC9974"/>
                  </a:solidFill>
                  <a:latin typeface="+mn-ea"/>
                </a:rPr>
                <a:t>재사용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D45CCDF-B39A-B473-A28C-6C7F158679D0}"/>
                </a:ext>
              </a:extLst>
            </p:cNvPr>
            <p:cNvCxnSpPr>
              <a:cxnSpLocks/>
              <a:endCxn id="51" idx="4"/>
            </p:cNvCxnSpPr>
            <p:nvPr/>
          </p:nvCxnSpPr>
          <p:spPr>
            <a:xfrm flipH="1" flipV="1">
              <a:off x="2893167" y="3606924"/>
              <a:ext cx="3345752" cy="2489015"/>
            </a:xfrm>
            <a:prstGeom prst="straightConnector1">
              <a:avLst/>
            </a:prstGeom>
            <a:ln w="63500">
              <a:solidFill>
                <a:srgbClr val="FC9974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3ED2006-B5C4-1817-2EF3-3C756CE548BC}"/>
                </a:ext>
              </a:extLst>
            </p:cNvPr>
            <p:cNvSpPr/>
            <p:nvPr/>
          </p:nvSpPr>
          <p:spPr>
            <a:xfrm>
              <a:off x="9401715" y="6095939"/>
              <a:ext cx="1150678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FC9974"/>
                  </a:solidFill>
                  <a:latin typeface="+mn-ea"/>
                </a:rPr>
                <a:t>재사용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5738F77-A98E-DE48-26F8-23FCFF964D35}"/>
                </a:ext>
              </a:extLst>
            </p:cNvPr>
            <p:cNvCxnSpPr>
              <a:cxnSpLocks/>
              <a:endCxn id="51" idx="5"/>
            </p:cNvCxnSpPr>
            <p:nvPr/>
          </p:nvCxnSpPr>
          <p:spPr>
            <a:xfrm flipH="1" flipV="1">
              <a:off x="3032760" y="3467332"/>
              <a:ext cx="6944294" cy="2628607"/>
            </a:xfrm>
            <a:prstGeom prst="straightConnector1">
              <a:avLst/>
            </a:prstGeom>
            <a:ln w="63500">
              <a:solidFill>
                <a:srgbClr val="FC9974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B712CA-8378-A805-1FA7-D42061172D97}"/>
                </a:ext>
              </a:extLst>
            </p:cNvPr>
            <p:cNvSpPr/>
            <p:nvPr/>
          </p:nvSpPr>
          <p:spPr>
            <a:xfrm>
              <a:off x="4848614" y="4842163"/>
              <a:ext cx="3610740" cy="465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595959"/>
                  </a:solidFill>
                  <a:latin typeface="+mn-ea"/>
                </a:rPr>
                <a:t>&lt;</a:t>
              </a:r>
              <a:r>
                <a:rPr lang="en-US" altLang="ko-KR" b="1" dirty="0">
                  <a:solidFill>
                    <a:srgbClr val="FC9974"/>
                  </a:solidFill>
                  <a:latin typeface="+mn-ea"/>
                </a:rPr>
                <a:t>Student</a:t>
              </a:r>
              <a:r>
                <a:rPr lang="en-US" altLang="ko-KR" b="1" dirty="0">
                  <a:solidFill>
                    <a:srgbClr val="595959"/>
                  </a:solidFill>
                  <a:latin typeface="+mn-ea"/>
                </a:rPr>
                <a:t> name = “</a:t>
              </a:r>
              <a:r>
                <a:rPr lang="ko-KR" altLang="en-US" b="1" dirty="0">
                  <a:solidFill>
                    <a:srgbClr val="595959"/>
                  </a:solidFill>
                  <a:latin typeface="+mn-ea"/>
                </a:rPr>
                <a:t>홍길동</a:t>
              </a:r>
              <a:r>
                <a:rPr lang="en-US" altLang="ko-KR" b="1" dirty="0">
                  <a:solidFill>
                    <a:srgbClr val="595959"/>
                  </a:solidFill>
                  <a:latin typeface="+mn-ea"/>
                </a:rPr>
                <a:t>”…/&gt;</a:t>
              </a:r>
              <a:endParaRPr lang="ko-KR" altLang="en-US" sz="1600" b="1" dirty="0">
                <a:solidFill>
                  <a:srgbClr val="363B64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44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useMemo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613195B-C1DD-FA25-1040-C1A2E0D67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11" y="2700639"/>
            <a:ext cx="3728103" cy="310982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F4BC64-9CBC-7FB7-B276-0D01FC0D10E0}"/>
              </a:ext>
            </a:extLst>
          </p:cNvPr>
          <p:cNvSpPr/>
          <p:nvPr/>
        </p:nvSpPr>
        <p:spPr>
          <a:xfrm>
            <a:off x="1186311" y="2059254"/>
            <a:ext cx="286881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&lt;Component /&gt;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A2AA1D5-650F-31C3-D820-F40B4BF43C23}"/>
              </a:ext>
            </a:extLst>
          </p:cNvPr>
          <p:cNvGrpSpPr/>
          <p:nvPr/>
        </p:nvGrpSpPr>
        <p:grpSpPr>
          <a:xfrm>
            <a:off x="6780787" y="2512168"/>
            <a:ext cx="3398810" cy="3292543"/>
            <a:chOff x="6468928" y="2025778"/>
            <a:chExt cx="3457631" cy="368241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8CE95BF-0A0F-A6E6-0ABD-B371414F49E7}"/>
                </a:ext>
              </a:extLst>
            </p:cNvPr>
            <p:cNvSpPr/>
            <p:nvPr/>
          </p:nvSpPr>
          <p:spPr>
            <a:xfrm>
              <a:off x="7567575" y="2025778"/>
              <a:ext cx="1260337" cy="788636"/>
            </a:xfrm>
            <a:custGeom>
              <a:avLst/>
              <a:gdLst>
                <a:gd name="connsiteX0" fmla="*/ 0 w 1260337"/>
                <a:gd name="connsiteY0" fmla="*/ 131442 h 788636"/>
                <a:gd name="connsiteX1" fmla="*/ 131442 w 1260337"/>
                <a:gd name="connsiteY1" fmla="*/ 0 h 788636"/>
                <a:gd name="connsiteX2" fmla="*/ 650118 w 1260337"/>
                <a:gd name="connsiteY2" fmla="*/ 0 h 788636"/>
                <a:gd name="connsiteX3" fmla="*/ 1128895 w 1260337"/>
                <a:gd name="connsiteY3" fmla="*/ 0 h 788636"/>
                <a:gd name="connsiteX4" fmla="*/ 1260337 w 1260337"/>
                <a:gd name="connsiteY4" fmla="*/ 131442 h 788636"/>
                <a:gd name="connsiteX5" fmla="*/ 1260337 w 1260337"/>
                <a:gd name="connsiteY5" fmla="*/ 657194 h 788636"/>
                <a:gd name="connsiteX6" fmla="*/ 1128895 w 1260337"/>
                <a:gd name="connsiteY6" fmla="*/ 788636 h 788636"/>
                <a:gd name="connsiteX7" fmla="*/ 630169 w 1260337"/>
                <a:gd name="connsiteY7" fmla="*/ 788636 h 788636"/>
                <a:gd name="connsiteX8" fmla="*/ 131442 w 1260337"/>
                <a:gd name="connsiteY8" fmla="*/ 788636 h 788636"/>
                <a:gd name="connsiteX9" fmla="*/ 0 w 1260337"/>
                <a:gd name="connsiteY9" fmla="*/ 657194 h 788636"/>
                <a:gd name="connsiteX10" fmla="*/ 0 w 1260337"/>
                <a:gd name="connsiteY10" fmla="*/ 131442 h 78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0337" h="788636" extrusionOk="0">
                  <a:moveTo>
                    <a:pt x="0" y="131442"/>
                  </a:moveTo>
                  <a:cubicBezTo>
                    <a:pt x="-4350" y="56166"/>
                    <a:pt x="48092" y="4037"/>
                    <a:pt x="131442" y="0"/>
                  </a:cubicBezTo>
                  <a:cubicBezTo>
                    <a:pt x="252998" y="-15722"/>
                    <a:pt x="399260" y="-6206"/>
                    <a:pt x="650118" y="0"/>
                  </a:cubicBezTo>
                  <a:cubicBezTo>
                    <a:pt x="900976" y="6206"/>
                    <a:pt x="914340" y="-5133"/>
                    <a:pt x="1128895" y="0"/>
                  </a:cubicBezTo>
                  <a:cubicBezTo>
                    <a:pt x="1189060" y="-6800"/>
                    <a:pt x="1262849" y="60049"/>
                    <a:pt x="1260337" y="131442"/>
                  </a:cubicBezTo>
                  <a:cubicBezTo>
                    <a:pt x="1264606" y="341736"/>
                    <a:pt x="1241865" y="543813"/>
                    <a:pt x="1260337" y="657194"/>
                  </a:cubicBezTo>
                  <a:cubicBezTo>
                    <a:pt x="1265287" y="721731"/>
                    <a:pt x="1198946" y="790870"/>
                    <a:pt x="1128895" y="788636"/>
                  </a:cubicBezTo>
                  <a:cubicBezTo>
                    <a:pt x="1020743" y="807470"/>
                    <a:pt x="763957" y="767561"/>
                    <a:pt x="630169" y="788636"/>
                  </a:cubicBezTo>
                  <a:cubicBezTo>
                    <a:pt x="496381" y="809711"/>
                    <a:pt x="322558" y="791965"/>
                    <a:pt x="131442" y="788636"/>
                  </a:cubicBezTo>
                  <a:cubicBezTo>
                    <a:pt x="47694" y="787998"/>
                    <a:pt x="4619" y="717121"/>
                    <a:pt x="0" y="657194"/>
                  </a:cubicBezTo>
                  <a:cubicBezTo>
                    <a:pt x="-5592" y="538693"/>
                    <a:pt x="21956" y="316474"/>
                    <a:pt x="0" y="131442"/>
                  </a:cubicBezTo>
                  <a:close/>
                </a:path>
              </a:pathLst>
            </a:custGeom>
            <a:noFill/>
            <a:ln w="63500"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24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렌더링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BA1860F-3CF4-F2DA-C049-663A6EC341A5}"/>
                </a:ext>
              </a:extLst>
            </p:cNvPr>
            <p:cNvCxnSpPr>
              <a:cxnSpLocks/>
              <a:stCxn id="22" idx="2"/>
              <a:endCxn id="32" idx="0"/>
            </p:cNvCxnSpPr>
            <p:nvPr/>
          </p:nvCxnSpPr>
          <p:spPr>
            <a:xfrm>
              <a:off x="8197744" y="2814414"/>
              <a:ext cx="0" cy="648027"/>
            </a:xfrm>
            <a:prstGeom prst="straightConnector1">
              <a:avLst/>
            </a:prstGeom>
            <a:ln w="63500">
              <a:solidFill>
                <a:srgbClr val="59595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2FA2ADC-5944-809B-4587-217864F62A88}"/>
                </a:ext>
              </a:extLst>
            </p:cNvPr>
            <p:cNvSpPr/>
            <p:nvPr/>
          </p:nvSpPr>
          <p:spPr>
            <a:xfrm>
              <a:off x="6468928" y="3462441"/>
              <a:ext cx="3457631" cy="788636"/>
            </a:xfrm>
            <a:custGeom>
              <a:avLst/>
              <a:gdLst>
                <a:gd name="connsiteX0" fmla="*/ 0 w 3457631"/>
                <a:gd name="connsiteY0" fmla="*/ 131442 h 788636"/>
                <a:gd name="connsiteX1" fmla="*/ 131442 w 3457631"/>
                <a:gd name="connsiteY1" fmla="*/ 0 h 788636"/>
                <a:gd name="connsiteX2" fmla="*/ 834286 w 3457631"/>
                <a:gd name="connsiteY2" fmla="*/ 0 h 788636"/>
                <a:gd name="connsiteX3" fmla="*/ 1441288 w 3457631"/>
                <a:gd name="connsiteY3" fmla="*/ 0 h 788636"/>
                <a:gd name="connsiteX4" fmla="*/ 2016343 w 3457631"/>
                <a:gd name="connsiteY4" fmla="*/ 0 h 788636"/>
                <a:gd name="connsiteX5" fmla="*/ 2687240 w 3457631"/>
                <a:gd name="connsiteY5" fmla="*/ 0 h 788636"/>
                <a:gd name="connsiteX6" fmla="*/ 3326189 w 3457631"/>
                <a:gd name="connsiteY6" fmla="*/ 0 h 788636"/>
                <a:gd name="connsiteX7" fmla="*/ 3457631 w 3457631"/>
                <a:gd name="connsiteY7" fmla="*/ 131442 h 788636"/>
                <a:gd name="connsiteX8" fmla="*/ 3457631 w 3457631"/>
                <a:gd name="connsiteY8" fmla="*/ 657194 h 788636"/>
                <a:gd name="connsiteX9" fmla="*/ 3326189 w 3457631"/>
                <a:gd name="connsiteY9" fmla="*/ 788636 h 788636"/>
                <a:gd name="connsiteX10" fmla="*/ 2687240 w 3457631"/>
                <a:gd name="connsiteY10" fmla="*/ 788636 h 788636"/>
                <a:gd name="connsiteX11" fmla="*/ 2080238 w 3457631"/>
                <a:gd name="connsiteY11" fmla="*/ 788636 h 788636"/>
                <a:gd name="connsiteX12" fmla="*/ 1377393 w 3457631"/>
                <a:gd name="connsiteY12" fmla="*/ 788636 h 788636"/>
                <a:gd name="connsiteX13" fmla="*/ 674549 w 3457631"/>
                <a:gd name="connsiteY13" fmla="*/ 788636 h 788636"/>
                <a:gd name="connsiteX14" fmla="*/ 131442 w 3457631"/>
                <a:gd name="connsiteY14" fmla="*/ 788636 h 788636"/>
                <a:gd name="connsiteX15" fmla="*/ 0 w 3457631"/>
                <a:gd name="connsiteY15" fmla="*/ 657194 h 788636"/>
                <a:gd name="connsiteX16" fmla="*/ 0 w 3457631"/>
                <a:gd name="connsiteY16" fmla="*/ 131442 h 78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57631" h="788636" extrusionOk="0">
                  <a:moveTo>
                    <a:pt x="0" y="131442"/>
                  </a:moveTo>
                  <a:cubicBezTo>
                    <a:pt x="-4350" y="56166"/>
                    <a:pt x="48092" y="4037"/>
                    <a:pt x="131442" y="0"/>
                  </a:cubicBezTo>
                  <a:cubicBezTo>
                    <a:pt x="414360" y="6540"/>
                    <a:pt x="555329" y="-17099"/>
                    <a:pt x="834286" y="0"/>
                  </a:cubicBezTo>
                  <a:cubicBezTo>
                    <a:pt x="1113243" y="17099"/>
                    <a:pt x="1178079" y="4680"/>
                    <a:pt x="1441288" y="0"/>
                  </a:cubicBezTo>
                  <a:cubicBezTo>
                    <a:pt x="1704497" y="-4680"/>
                    <a:pt x="1895061" y="2683"/>
                    <a:pt x="2016343" y="0"/>
                  </a:cubicBezTo>
                  <a:cubicBezTo>
                    <a:pt x="2137625" y="-2683"/>
                    <a:pt x="2445378" y="5776"/>
                    <a:pt x="2687240" y="0"/>
                  </a:cubicBezTo>
                  <a:cubicBezTo>
                    <a:pt x="2929102" y="-5776"/>
                    <a:pt x="3137895" y="-7184"/>
                    <a:pt x="3326189" y="0"/>
                  </a:cubicBezTo>
                  <a:cubicBezTo>
                    <a:pt x="3403732" y="-8056"/>
                    <a:pt x="3455089" y="61083"/>
                    <a:pt x="3457631" y="131442"/>
                  </a:cubicBezTo>
                  <a:cubicBezTo>
                    <a:pt x="3475028" y="325128"/>
                    <a:pt x="3436350" y="537406"/>
                    <a:pt x="3457631" y="657194"/>
                  </a:cubicBezTo>
                  <a:cubicBezTo>
                    <a:pt x="3471986" y="733238"/>
                    <a:pt x="3381407" y="785826"/>
                    <a:pt x="3326189" y="788636"/>
                  </a:cubicBezTo>
                  <a:cubicBezTo>
                    <a:pt x="3132712" y="776165"/>
                    <a:pt x="2881719" y="820343"/>
                    <a:pt x="2687240" y="788636"/>
                  </a:cubicBezTo>
                  <a:cubicBezTo>
                    <a:pt x="2492761" y="756929"/>
                    <a:pt x="2217076" y="789254"/>
                    <a:pt x="2080238" y="788636"/>
                  </a:cubicBezTo>
                  <a:cubicBezTo>
                    <a:pt x="1943400" y="788018"/>
                    <a:pt x="1562731" y="757822"/>
                    <a:pt x="1377393" y="788636"/>
                  </a:cubicBezTo>
                  <a:cubicBezTo>
                    <a:pt x="1192056" y="819450"/>
                    <a:pt x="837941" y="815673"/>
                    <a:pt x="674549" y="788636"/>
                  </a:cubicBezTo>
                  <a:cubicBezTo>
                    <a:pt x="511157" y="761599"/>
                    <a:pt x="367929" y="773283"/>
                    <a:pt x="131442" y="788636"/>
                  </a:cubicBezTo>
                  <a:cubicBezTo>
                    <a:pt x="51516" y="781727"/>
                    <a:pt x="-8665" y="716833"/>
                    <a:pt x="0" y="657194"/>
                  </a:cubicBezTo>
                  <a:cubicBezTo>
                    <a:pt x="-23437" y="526034"/>
                    <a:pt x="17830" y="273040"/>
                    <a:pt x="0" y="131442"/>
                  </a:cubicBezTo>
                  <a:close/>
                </a:path>
              </a:pathLst>
            </a:custGeom>
            <a:noFill/>
            <a:ln w="63500"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Component 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함수 호출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26C3BC1-77F7-0DEB-6CEE-A2A4BD8C63B1}"/>
                </a:ext>
              </a:extLst>
            </p:cNvPr>
            <p:cNvCxnSpPr>
              <a:cxnSpLocks/>
              <a:stCxn id="32" idx="2"/>
              <a:endCxn id="43" idx="0"/>
            </p:cNvCxnSpPr>
            <p:nvPr/>
          </p:nvCxnSpPr>
          <p:spPr>
            <a:xfrm>
              <a:off x="8197744" y="4251077"/>
              <a:ext cx="0" cy="668479"/>
            </a:xfrm>
            <a:prstGeom prst="straightConnector1">
              <a:avLst/>
            </a:prstGeom>
            <a:ln w="63500">
              <a:solidFill>
                <a:srgbClr val="59595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5E937FA6-DB7D-CF44-E948-809B2FFED435}"/>
                </a:ext>
              </a:extLst>
            </p:cNvPr>
            <p:cNvSpPr/>
            <p:nvPr/>
          </p:nvSpPr>
          <p:spPr>
            <a:xfrm>
              <a:off x="6468928" y="4919556"/>
              <a:ext cx="3457631" cy="788636"/>
            </a:xfrm>
            <a:custGeom>
              <a:avLst/>
              <a:gdLst>
                <a:gd name="connsiteX0" fmla="*/ 0 w 3457631"/>
                <a:gd name="connsiteY0" fmla="*/ 131442 h 788636"/>
                <a:gd name="connsiteX1" fmla="*/ 131442 w 3457631"/>
                <a:gd name="connsiteY1" fmla="*/ 0 h 788636"/>
                <a:gd name="connsiteX2" fmla="*/ 834286 w 3457631"/>
                <a:gd name="connsiteY2" fmla="*/ 0 h 788636"/>
                <a:gd name="connsiteX3" fmla="*/ 1441288 w 3457631"/>
                <a:gd name="connsiteY3" fmla="*/ 0 h 788636"/>
                <a:gd name="connsiteX4" fmla="*/ 2016343 w 3457631"/>
                <a:gd name="connsiteY4" fmla="*/ 0 h 788636"/>
                <a:gd name="connsiteX5" fmla="*/ 2687240 w 3457631"/>
                <a:gd name="connsiteY5" fmla="*/ 0 h 788636"/>
                <a:gd name="connsiteX6" fmla="*/ 3326189 w 3457631"/>
                <a:gd name="connsiteY6" fmla="*/ 0 h 788636"/>
                <a:gd name="connsiteX7" fmla="*/ 3457631 w 3457631"/>
                <a:gd name="connsiteY7" fmla="*/ 131442 h 788636"/>
                <a:gd name="connsiteX8" fmla="*/ 3457631 w 3457631"/>
                <a:gd name="connsiteY8" fmla="*/ 657194 h 788636"/>
                <a:gd name="connsiteX9" fmla="*/ 3326189 w 3457631"/>
                <a:gd name="connsiteY9" fmla="*/ 788636 h 788636"/>
                <a:gd name="connsiteX10" fmla="*/ 2687240 w 3457631"/>
                <a:gd name="connsiteY10" fmla="*/ 788636 h 788636"/>
                <a:gd name="connsiteX11" fmla="*/ 2080238 w 3457631"/>
                <a:gd name="connsiteY11" fmla="*/ 788636 h 788636"/>
                <a:gd name="connsiteX12" fmla="*/ 1377393 w 3457631"/>
                <a:gd name="connsiteY12" fmla="*/ 788636 h 788636"/>
                <a:gd name="connsiteX13" fmla="*/ 674549 w 3457631"/>
                <a:gd name="connsiteY13" fmla="*/ 788636 h 788636"/>
                <a:gd name="connsiteX14" fmla="*/ 131442 w 3457631"/>
                <a:gd name="connsiteY14" fmla="*/ 788636 h 788636"/>
                <a:gd name="connsiteX15" fmla="*/ 0 w 3457631"/>
                <a:gd name="connsiteY15" fmla="*/ 657194 h 788636"/>
                <a:gd name="connsiteX16" fmla="*/ 0 w 3457631"/>
                <a:gd name="connsiteY16" fmla="*/ 131442 h 78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57631" h="788636" extrusionOk="0">
                  <a:moveTo>
                    <a:pt x="0" y="131442"/>
                  </a:moveTo>
                  <a:cubicBezTo>
                    <a:pt x="-4350" y="56166"/>
                    <a:pt x="48092" y="4037"/>
                    <a:pt x="131442" y="0"/>
                  </a:cubicBezTo>
                  <a:cubicBezTo>
                    <a:pt x="414360" y="6540"/>
                    <a:pt x="555329" y="-17099"/>
                    <a:pt x="834286" y="0"/>
                  </a:cubicBezTo>
                  <a:cubicBezTo>
                    <a:pt x="1113243" y="17099"/>
                    <a:pt x="1178079" y="4680"/>
                    <a:pt x="1441288" y="0"/>
                  </a:cubicBezTo>
                  <a:cubicBezTo>
                    <a:pt x="1704497" y="-4680"/>
                    <a:pt x="1895061" y="2683"/>
                    <a:pt x="2016343" y="0"/>
                  </a:cubicBezTo>
                  <a:cubicBezTo>
                    <a:pt x="2137625" y="-2683"/>
                    <a:pt x="2445378" y="5776"/>
                    <a:pt x="2687240" y="0"/>
                  </a:cubicBezTo>
                  <a:cubicBezTo>
                    <a:pt x="2929102" y="-5776"/>
                    <a:pt x="3137895" y="-7184"/>
                    <a:pt x="3326189" y="0"/>
                  </a:cubicBezTo>
                  <a:cubicBezTo>
                    <a:pt x="3403732" y="-8056"/>
                    <a:pt x="3455089" y="61083"/>
                    <a:pt x="3457631" y="131442"/>
                  </a:cubicBezTo>
                  <a:cubicBezTo>
                    <a:pt x="3475028" y="325128"/>
                    <a:pt x="3436350" y="537406"/>
                    <a:pt x="3457631" y="657194"/>
                  </a:cubicBezTo>
                  <a:cubicBezTo>
                    <a:pt x="3471986" y="733238"/>
                    <a:pt x="3381407" y="785826"/>
                    <a:pt x="3326189" y="788636"/>
                  </a:cubicBezTo>
                  <a:cubicBezTo>
                    <a:pt x="3132712" y="776165"/>
                    <a:pt x="2881719" y="820343"/>
                    <a:pt x="2687240" y="788636"/>
                  </a:cubicBezTo>
                  <a:cubicBezTo>
                    <a:pt x="2492761" y="756929"/>
                    <a:pt x="2217076" y="789254"/>
                    <a:pt x="2080238" y="788636"/>
                  </a:cubicBezTo>
                  <a:cubicBezTo>
                    <a:pt x="1943400" y="788018"/>
                    <a:pt x="1562731" y="757822"/>
                    <a:pt x="1377393" y="788636"/>
                  </a:cubicBezTo>
                  <a:cubicBezTo>
                    <a:pt x="1192056" y="819450"/>
                    <a:pt x="837941" y="815673"/>
                    <a:pt x="674549" y="788636"/>
                  </a:cubicBezTo>
                  <a:cubicBezTo>
                    <a:pt x="511157" y="761599"/>
                    <a:pt x="367929" y="773283"/>
                    <a:pt x="131442" y="788636"/>
                  </a:cubicBezTo>
                  <a:cubicBezTo>
                    <a:pt x="51516" y="781727"/>
                    <a:pt x="-8665" y="716833"/>
                    <a:pt x="0" y="657194"/>
                  </a:cubicBezTo>
                  <a:cubicBezTo>
                    <a:pt x="-23437" y="526034"/>
                    <a:pt x="17830" y="273040"/>
                    <a:pt x="0" y="131442"/>
                  </a:cubicBezTo>
                  <a:close/>
                </a:path>
              </a:pathLst>
            </a:custGeom>
            <a:noFill/>
            <a:ln w="63500"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모든 내부 변수 초기화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2B2A62-E697-CDC6-F481-123DCB973552}"/>
              </a:ext>
            </a:extLst>
          </p:cNvPr>
          <p:cNvSpPr/>
          <p:nvPr/>
        </p:nvSpPr>
        <p:spPr>
          <a:xfrm>
            <a:off x="1186311" y="5945767"/>
            <a:ext cx="1049768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렌더링을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-&gt; value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는 초기화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-&gt;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calculate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함수 반복적 호출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-&gt;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비효율적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2979DE0-1DB9-C4F3-1AFC-94DDCC89D60F}"/>
              </a:ext>
            </a:extLst>
          </p:cNvPr>
          <p:cNvSpPr/>
          <p:nvPr/>
        </p:nvSpPr>
        <p:spPr>
          <a:xfrm>
            <a:off x="1671571" y="3370754"/>
            <a:ext cx="2708578" cy="516243"/>
          </a:xfrm>
          <a:custGeom>
            <a:avLst/>
            <a:gdLst>
              <a:gd name="connsiteX0" fmla="*/ 0 w 2708578"/>
              <a:gd name="connsiteY0" fmla="*/ 86042 h 516243"/>
              <a:gd name="connsiteX1" fmla="*/ 86042 w 2708578"/>
              <a:gd name="connsiteY1" fmla="*/ 0 h 516243"/>
              <a:gd name="connsiteX2" fmla="*/ 770895 w 2708578"/>
              <a:gd name="connsiteY2" fmla="*/ 0 h 516243"/>
              <a:gd name="connsiteX3" fmla="*/ 1379654 w 2708578"/>
              <a:gd name="connsiteY3" fmla="*/ 0 h 516243"/>
              <a:gd name="connsiteX4" fmla="*/ 1963048 w 2708578"/>
              <a:gd name="connsiteY4" fmla="*/ 0 h 516243"/>
              <a:gd name="connsiteX5" fmla="*/ 2622536 w 2708578"/>
              <a:gd name="connsiteY5" fmla="*/ 0 h 516243"/>
              <a:gd name="connsiteX6" fmla="*/ 2708578 w 2708578"/>
              <a:gd name="connsiteY6" fmla="*/ 86042 h 516243"/>
              <a:gd name="connsiteX7" fmla="*/ 2708578 w 2708578"/>
              <a:gd name="connsiteY7" fmla="*/ 430201 h 516243"/>
              <a:gd name="connsiteX8" fmla="*/ 2622536 w 2708578"/>
              <a:gd name="connsiteY8" fmla="*/ 516243 h 516243"/>
              <a:gd name="connsiteX9" fmla="*/ 2039142 w 2708578"/>
              <a:gd name="connsiteY9" fmla="*/ 516243 h 516243"/>
              <a:gd name="connsiteX10" fmla="*/ 1405019 w 2708578"/>
              <a:gd name="connsiteY10" fmla="*/ 516243 h 516243"/>
              <a:gd name="connsiteX11" fmla="*/ 796260 w 2708578"/>
              <a:gd name="connsiteY11" fmla="*/ 516243 h 516243"/>
              <a:gd name="connsiteX12" fmla="*/ 86042 w 2708578"/>
              <a:gd name="connsiteY12" fmla="*/ 516243 h 516243"/>
              <a:gd name="connsiteX13" fmla="*/ 0 w 2708578"/>
              <a:gd name="connsiteY13" fmla="*/ 430201 h 516243"/>
              <a:gd name="connsiteX14" fmla="*/ 0 w 2708578"/>
              <a:gd name="connsiteY14" fmla="*/ 86042 h 51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8578" h="516243" extrusionOk="0">
                <a:moveTo>
                  <a:pt x="0" y="86042"/>
                </a:moveTo>
                <a:cubicBezTo>
                  <a:pt x="-5163" y="35337"/>
                  <a:pt x="37290" y="462"/>
                  <a:pt x="86042" y="0"/>
                </a:cubicBezTo>
                <a:cubicBezTo>
                  <a:pt x="303575" y="31834"/>
                  <a:pt x="511124" y="-8175"/>
                  <a:pt x="770895" y="0"/>
                </a:cubicBezTo>
                <a:cubicBezTo>
                  <a:pt x="1030666" y="8175"/>
                  <a:pt x="1150791" y="-2894"/>
                  <a:pt x="1379654" y="0"/>
                </a:cubicBezTo>
                <a:cubicBezTo>
                  <a:pt x="1608517" y="2894"/>
                  <a:pt x="1684993" y="2972"/>
                  <a:pt x="1963048" y="0"/>
                </a:cubicBezTo>
                <a:cubicBezTo>
                  <a:pt x="2241103" y="-2972"/>
                  <a:pt x="2343862" y="-9154"/>
                  <a:pt x="2622536" y="0"/>
                </a:cubicBezTo>
                <a:cubicBezTo>
                  <a:pt x="2671646" y="-3273"/>
                  <a:pt x="2700782" y="37328"/>
                  <a:pt x="2708578" y="86042"/>
                </a:cubicBezTo>
                <a:cubicBezTo>
                  <a:pt x="2706077" y="238743"/>
                  <a:pt x="2708760" y="263572"/>
                  <a:pt x="2708578" y="430201"/>
                </a:cubicBezTo>
                <a:cubicBezTo>
                  <a:pt x="2703313" y="486430"/>
                  <a:pt x="2667885" y="513725"/>
                  <a:pt x="2622536" y="516243"/>
                </a:cubicBezTo>
                <a:cubicBezTo>
                  <a:pt x="2422843" y="511355"/>
                  <a:pt x="2236882" y="518622"/>
                  <a:pt x="2039142" y="516243"/>
                </a:cubicBezTo>
                <a:cubicBezTo>
                  <a:pt x="1841402" y="513864"/>
                  <a:pt x="1716024" y="505851"/>
                  <a:pt x="1405019" y="516243"/>
                </a:cubicBezTo>
                <a:cubicBezTo>
                  <a:pt x="1094014" y="526635"/>
                  <a:pt x="1020192" y="497107"/>
                  <a:pt x="796260" y="516243"/>
                </a:cubicBezTo>
                <a:cubicBezTo>
                  <a:pt x="572328" y="535379"/>
                  <a:pt x="413965" y="482969"/>
                  <a:pt x="86042" y="516243"/>
                </a:cubicBezTo>
                <a:cubicBezTo>
                  <a:pt x="45917" y="507063"/>
                  <a:pt x="-6754" y="475110"/>
                  <a:pt x="0" y="430201"/>
                </a:cubicBezTo>
                <a:cubicBezTo>
                  <a:pt x="5921" y="316765"/>
                  <a:pt x="-16303" y="234312"/>
                  <a:pt x="0" y="86042"/>
                </a:cubicBezTo>
                <a:close/>
              </a:path>
            </a:pathLst>
          </a:custGeom>
          <a:noFill/>
          <a:ln w="38100">
            <a:solidFill>
              <a:srgbClr val="F0F0F7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014D98-E545-9627-6641-7AC7FB1ED5D1}"/>
              </a:ext>
            </a:extLst>
          </p:cNvPr>
          <p:cNvSpPr/>
          <p:nvPr/>
        </p:nvSpPr>
        <p:spPr>
          <a:xfrm>
            <a:off x="690817" y="1424229"/>
            <a:ext cx="910471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사용이유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20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useMemo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F4BC64-9CBC-7FB7-B276-0D01FC0D10E0}"/>
              </a:ext>
            </a:extLst>
          </p:cNvPr>
          <p:cNvSpPr/>
          <p:nvPr/>
        </p:nvSpPr>
        <p:spPr>
          <a:xfrm>
            <a:off x="1186311" y="2044466"/>
            <a:ext cx="286881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&lt;Component /&gt;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A2AA1D5-650F-31C3-D820-F40B4BF43C23}"/>
              </a:ext>
            </a:extLst>
          </p:cNvPr>
          <p:cNvGrpSpPr/>
          <p:nvPr/>
        </p:nvGrpSpPr>
        <p:grpSpPr>
          <a:xfrm>
            <a:off x="6751872" y="1669801"/>
            <a:ext cx="3273872" cy="3932581"/>
            <a:chOff x="6274977" y="2025778"/>
            <a:chExt cx="3799449" cy="5315697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8CE95BF-0A0F-A6E6-0ABD-B371414F49E7}"/>
                </a:ext>
              </a:extLst>
            </p:cNvPr>
            <p:cNvSpPr/>
            <p:nvPr/>
          </p:nvSpPr>
          <p:spPr>
            <a:xfrm>
              <a:off x="7567575" y="2025778"/>
              <a:ext cx="1260337" cy="788636"/>
            </a:xfrm>
            <a:custGeom>
              <a:avLst/>
              <a:gdLst>
                <a:gd name="connsiteX0" fmla="*/ 0 w 1260337"/>
                <a:gd name="connsiteY0" fmla="*/ 131442 h 788636"/>
                <a:gd name="connsiteX1" fmla="*/ 131442 w 1260337"/>
                <a:gd name="connsiteY1" fmla="*/ 0 h 788636"/>
                <a:gd name="connsiteX2" fmla="*/ 650118 w 1260337"/>
                <a:gd name="connsiteY2" fmla="*/ 0 h 788636"/>
                <a:gd name="connsiteX3" fmla="*/ 1128895 w 1260337"/>
                <a:gd name="connsiteY3" fmla="*/ 0 h 788636"/>
                <a:gd name="connsiteX4" fmla="*/ 1260337 w 1260337"/>
                <a:gd name="connsiteY4" fmla="*/ 131442 h 788636"/>
                <a:gd name="connsiteX5" fmla="*/ 1260337 w 1260337"/>
                <a:gd name="connsiteY5" fmla="*/ 657194 h 788636"/>
                <a:gd name="connsiteX6" fmla="*/ 1128895 w 1260337"/>
                <a:gd name="connsiteY6" fmla="*/ 788636 h 788636"/>
                <a:gd name="connsiteX7" fmla="*/ 630169 w 1260337"/>
                <a:gd name="connsiteY7" fmla="*/ 788636 h 788636"/>
                <a:gd name="connsiteX8" fmla="*/ 131442 w 1260337"/>
                <a:gd name="connsiteY8" fmla="*/ 788636 h 788636"/>
                <a:gd name="connsiteX9" fmla="*/ 0 w 1260337"/>
                <a:gd name="connsiteY9" fmla="*/ 657194 h 788636"/>
                <a:gd name="connsiteX10" fmla="*/ 0 w 1260337"/>
                <a:gd name="connsiteY10" fmla="*/ 131442 h 78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0337" h="788636" extrusionOk="0">
                  <a:moveTo>
                    <a:pt x="0" y="131442"/>
                  </a:moveTo>
                  <a:cubicBezTo>
                    <a:pt x="-4350" y="56166"/>
                    <a:pt x="48092" y="4037"/>
                    <a:pt x="131442" y="0"/>
                  </a:cubicBezTo>
                  <a:cubicBezTo>
                    <a:pt x="252998" y="-15722"/>
                    <a:pt x="399260" y="-6206"/>
                    <a:pt x="650118" y="0"/>
                  </a:cubicBezTo>
                  <a:cubicBezTo>
                    <a:pt x="900976" y="6206"/>
                    <a:pt x="914340" y="-5133"/>
                    <a:pt x="1128895" y="0"/>
                  </a:cubicBezTo>
                  <a:cubicBezTo>
                    <a:pt x="1189060" y="-6800"/>
                    <a:pt x="1262849" y="60049"/>
                    <a:pt x="1260337" y="131442"/>
                  </a:cubicBezTo>
                  <a:cubicBezTo>
                    <a:pt x="1264606" y="341736"/>
                    <a:pt x="1241865" y="543813"/>
                    <a:pt x="1260337" y="657194"/>
                  </a:cubicBezTo>
                  <a:cubicBezTo>
                    <a:pt x="1265287" y="721731"/>
                    <a:pt x="1198946" y="790870"/>
                    <a:pt x="1128895" y="788636"/>
                  </a:cubicBezTo>
                  <a:cubicBezTo>
                    <a:pt x="1020743" y="807470"/>
                    <a:pt x="763957" y="767561"/>
                    <a:pt x="630169" y="788636"/>
                  </a:cubicBezTo>
                  <a:cubicBezTo>
                    <a:pt x="496381" y="809711"/>
                    <a:pt x="322558" y="791965"/>
                    <a:pt x="131442" y="788636"/>
                  </a:cubicBezTo>
                  <a:cubicBezTo>
                    <a:pt x="47694" y="787998"/>
                    <a:pt x="4619" y="717121"/>
                    <a:pt x="0" y="657194"/>
                  </a:cubicBezTo>
                  <a:cubicBezTo>
                    <a:pt x="-5592" y="538693"/>
                    <a:pt x="21956" y="316474"/>
                    <a:pt x="0" y="131442"/>
                  </a:cubicBezTo>
                  <a:close/>
                </a:path>
              </a:pathLst>
            </a:custGeom>
            <a:noFill/>
            <a:ln w="63500"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렌더링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BA1860F-3CF4-F2DA-C049-663A6EC341A5}"/>
                </a:ext>
              </a:extLst>
            </p:cNvPr>
            <p:cNvCxnSpPr>
              <a:cxnSpLocks/>
              <a:stCxn id="22" idx="2"/>
              <a:endCxn id="32" idx="0"/>
            </p:cNvCxnSpPr>
            <p:nvPr/>
          </p:nvCxnSpPr>
          <p:spPr>
            <a:xfrm flipH="1">
              <a:off x="8174702" y="2814414"/>
              <a:ext cx="23041" cy="452776"/>
            </a:xfrm>
            <a:prstGeom prst="straightConnector1">
              <a:avLst/>
            </a:prstGeom>
            <a:ln w="63500">
              <a:solidFill>
                <a:srgbClr val="595959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2FA2ADC-5944-809B-4587-217864F62A88}"/>
                </a:ext>
              </a:extLst>
            </p:cNvPr>
            <p:cNvSpPr/>
            <p:nvPr/>
          </p:nvSpPr>
          <p:spPr>
            <a:xfrm>
              <a:off x="6274977" y="3267190"/>
              <a:ext cx="3799449" cy="1212013"/>
            </a:xfrm>
            <a:custGeom>
              <a:avLst/>
              <a:gdLst>
                <a:gd name="connsiteX0" fmla="*/ 0 w 3799449"/>
                <a:gd name="connsiteY0" fmla="*/ 202006 h 1212013"/>
                <a:gd name="connsiteX1" fmla="*/ 202006 w 3799449"/>
                <a:gd name="connsiteY1" fmla="*/ 0 h 1212013"/>
                <a:gd name="connsiteX2" fmla="*/ 949002 w 3799449"/>
                <a:gd name="connsiteY2" fmla="*/ 0 h 1212013"/>
                <a:gd name="connsiteX3" fmla="*/ 1594135 w 3799449"/>
                <a:gd name="connsiteY3" fmla="*/ 0 h 1212013"/>
                <a:gd name="connsiteX4" fmla="*/ 2205314 w 3799449"/>
                <a:gd name="connsiteY4" fmla="*/ 0 h 1212013"/>
                <a:gd name="connsiteX5" fmla="*/ 2918356 w 3799449"/>
                <a:gd name="connsiteY5" fmla="*/ 0 h 1212013"/>
                <a:gd name="connsiteX6" fmla="*/ 3597443 w 3799449"/>
                <a:gd name="connsiteY6" fmla="*/ 0 h 1212013"/>
                <a:gd name="connsiteX7" fmla="*/ 3799449 w 3799449"/>
                <a:gd name="connsiteY7" fmla="*/ 202006 h 1212013"/>
                <a:gd name="connsiteX8" fmla="*/ 3799449 w 3799449"/>
                <a:gd name="connsiteY8" fmla="*/ 606007 h 1212013"/>
                <a:gd name="connsiteX9" fmla="*/ 3799449 w 3799449"/>
                <a:gd name="connsiteY9" fmla="*/ 1010007 h 1212013"/>
                <a:gd name="connsiteX10" fmla="*/ 3597443 w 3799449"/>
                <a:gd name="connsiteY10" fmla="*/ 1212013 h 1212013"/>
                <a:gd name="connsiteX11" fmla="*/ 2884401 w 3799449"/>
                <a:gd name="connsiteY11" fmla="*/ 1212013 h 1212013"/>
                <a:gd name="connsiteX12" fmla="*/ 2137405 w 3799449"/>
                <a:gd name="connsiteY12" fmla="*/ 1212013 h 1212013"/>
                <a:gd name="connsiteX13" fmla="*/ 1390409 w 3799449"/>
                <a:gd name="connsiteY13" fmla="*/ 1212013 h 1212013"/>
                <a:gd name="connsiteX14" fmla="*/ 202006 w 3799449"/>
                <a:gd name="connsiteY14" fmla="*/ 1212013 h 1212013"/>
                <a:gd name="connsiteX15" fmla="*/ 0 w 3799449"/>
                <a:gd name="connsiteY15" fmla="*/ 1010007 h 1212013"/>
                <a:gd name="connsiteX16" fmla="*/ 0 w 3799449"/>
                <a:gd name="connsiteY16" fmla="*/ 597926 h 1212013"/>
                <a:gd name="connsiteX17" fmla="*/ 0 w 3799449"/>
                <a:gd name="connsiteY17" fmla="*/ 202006 h 121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99449" h="1212013" extrusionOk="0">
                  <a:moveTo>
                    <a:pt x="0" y="202006"/>
                  </a:moveTo>
                  <a:cubicBezTo>
                    <a:pt x="-10115" y="84202"/>
                    <a:pt x="73675" y="6293"/>
                    <a:pt x="202006" y="0"/>
                  </a:cubicBezTo>
                  <a:cubicBezTo>
                    <a:pt x="536392" y="23033"/>
                    <a:pt x="738446" y="-17767"/>
                    <a:pt x="949002" y="0"/>
                  </a:cubicBezTo>
                  <a:cubicBezTo>
                    <a:pt x="1159558" y="17767"/>
                    <a:pt x="1331063" y="1625"/>
                    <a:pt x="1594135" y="0"/>
                  </a:cubicBezTo>
                  <a:cubicBezTo>
                    <a:pt x="1857207" y="-1625"/>
                    <a:pt x="1954965" y="11611"/>
                    <a:pt x="2205314" y="0"/>
                  </a:cubicBezTo>
                  <a:cubicBezTo>
                    <a:pt x="2455663" y="-11611"/>
                    <a:pt x="2603238" y="-2477"/>
                    <a:pt x="2918356" y="0"/>
                  </a:cubicBezTo>
                  <a:cubicBezTo>
                    <a:pt x="3233474" y="2477"/>
                    <a:pt x="3458391" y="11409"/>
                    <a:pt x="3597443" y="0"/>
                  </a:cubicBezTo>
                  <a:cubicBezTo>
                    <a:pt x="3711622" y="-4254"/>
                    <a:pt x="3779595" y="107888"/>
                    <a:pt x="3799449" y="202006"/>
                  </a:cubicBezTo>
                  <a:cubicBezTo>
                    <a:pt x="3782160" y="289453"/>
                    <a:pt x="3789045" y="522990"/>
                    <a:pt x="3799449" y="606007"/>
                  </a:cubicBezTo>
                  <a:cubicBezTo>
                    <a:pt x="3809853" y="689024"/>
                    <a:pt x="3814342" y="811730"/>
                    <a:pt x="3799449" y="1010007"/>
                  </a:cubicBezTo>
                  <a:cubicBezTo>
                    <a:pt x="3777675" y="1120327"/>
                    <a:pt x="3714751" y="1196265"/>
                    <a:pt x="3597443" y="1212013"/>
                  </a:cubicBezTo>
                  <a:cubicBezTo>
                    <a:pt x="3355930" y="1210035"/>
                    <a:pt x="3075773" y="1190384"/>
                    <a:pt x="2884401" y="1212013"/>
                  </a:cubicBezTo>
                  <a:cubicBezTo>
                    <a:pt x="2693029" y="1233642"/>
                    <a:pt x="2367550" y="1226774"/>
                    <a:pt x="2137405" y="1212013"/>
                  </a:cubicBezTo>
                  <a:cubicBezTo>
                    <a:pt x="1907260" y="1197252"/>
                    <a:pt x="1638371" y="1208837"/>
                    <a:pt x="1390409" y="1212013"/>
                  </a:cubicBezTo>
                  <a:cubicBezTo>
                    <a:pt x="1142447" y="1215189"/>
                    <a:pt x="718896" y="1226631"/>
                    <a:pt x="202006" y="1212013"/>
                  </a:cubicBezTo>
                  <a:cubicBezTo>
                    <a:pt x="70865" y="1193569"/>
                    <a:pt x="-11007" y="1105118"/>
                    <a:pt x="0" y="1010007"/>
                  </a:cubicBezTo>
                  <a:cubicBezTo>
                    <a:pt x="-16923" y="873980"/>
                    <a:pt x="9981" y="702873"/>
                    <a:pt x="0" y="597926"/>
                  </a:cubicBezTo>
                  <a:cubicBezTo>
                    <a:pt x="-9981" y="492979"/>
                    <a:pt x="9007" y="297604"/>
                    <a:pt x="0" y="202006"/>
                  </a:cubicBezTo>
                  <a:close/>
                </a:path>
              </a:pathLst>
            </a:custGeom>
            <a:noFill/>
            <a:ln w="63500"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Component 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함수 호출</a:t>
              </a: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 err="1">
                  <a:solidFill>
                    <a:srgbClr val="FC9974"/>
                  </a:solidFill>
                  <a:latin typeface="+mn-ea"/>
                </a:rPr>
                <a:t>Memoization</a:t>
              </a:r>
              <a:endParaRPr lang="en-US" altLang="ko-KR" sz="2000" b="1" dirty="0">
                <a:solidFill>
                  <a:srgbClr val="FC9974"/>
                </a:solidFill>
                <a:latin typeface="+mn-ea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26C3BC1-77F7-0DEB-6CEE-A2A4BD8C63B1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8174702" y="4479203"/>
              <a:ext cx="23042" cy="440353"/>
            </a:xfrm>
            <a:prstGeom prst="straightConnector1">
              <a:avLst/>
            </a:prstGeom>
            <a:ln w="63500">
              <a:solidFill>
                <a:srgbClr val="595959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1172948-7A55-A040-1712-06DC2815CC04}"/>
                </a:ext>
              </a:extLst>
            </p:cNvPr>
            <p:cNvSpPr/>
            <p:nvPr/>
          </p:nvSpPr>
          <p:spPr>
            <a:xfrm>
              <a:off x="7567575" y="4888050"/>
              <a:ext cx="1260337" cy="788636"/>
            </a:xfrm>
            <a:custGeom>
              <a:avLst/>
              <a:gdLst>
                <a:gd name="connsiteX0" fmla="*/ 0 w 1260337"/>
                <a:gd name="connsiteY0" fmla="*/ 131442 h 788636"/>
                <a:gd name="connsiteX1" fmla="*/ 131442 w 1260337"/>
                <a:gd name="connsiteY1" fmla="*/ 0 h 788636"/>
                <a:gd name="connsiteX2" fmla="*/ 650118 w 1260337"/>
                <a:gd name="connsiteY2" fmla="*/ 0 h 788636"/>
                <a:gd name="connsiteX3" fmla="*/ 1128895 w 1260337"/>
                <a:gd name="connsiteY3" fmla="*/ 0 h 788636"/>
                <a:gd name="connsiteX4" fmla="*/ 1260337 w 1260337"/>
                <a:gd name="connsiteY4" fmla="*/ 131442 h 788636"/>
                <a:gd name="connsiteX5" fmla="*/ 1260337 w 1260337"/>
                <a:gd name="connsiteY5" fmla="*/ 657194 h 788636"/>
                <a:gd name="connsiteX6" fmla="*/ 1128895 w 1260337"/>
                <a:gd name="connsiteY6" fmla="*/ 788636 h 788636"/>
                <a:gd name="connsiteX7" fmla="*/ 630169 w 1260337"/>
                <a:gd name="connsiteY7" fmla="*/ 788636 h 788636"/>
                <a:gd name="connsiteX8" fmla="*/ 131442 w 1260337"/>
                <a:gd name="connsiteY8" fmla="*/ 788636 h 788636"/>
                <a:gd name="connsiteX9" fmla="*/ 0 w 1260337"/>
                <a:gd name="connsiteY9" fmla="*/ 657194 h 788636"/>
                <a:gd name="connsiteX10" fmla="*/ 0 w 1260337"/>
                <a:gd name="connsiteY10" fmla="*/ 131442 h 78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0337" h="788636" extrusionOk="0">
                  <a:moveTo>
                    <a:pt x="0" y="131442"/>
                  </a:moveTo>
                  <a:cubicBezTo>
                    <a:pt x="-4350" y="56166"/>
                    <a:pt x="48092" y="4037"/>
                    <a:pt x="131442" y="0"/>
                  </a:cubicBezTo>
                  <a:cubicBezTo>
                    <a:pt x="252998" y="-15722"/>
                    <a:pt x="399260" y="-6206"/>
                    <a:pt x="650118" y="0"/>
                  </a:cubicBezTo>
                  <a:cubicBezTo>
                    <a:pt x="900976" y="6206"/>
                    <a:pt x="914340" y="-5133"/>
                    <a:pt x="1128895" y="0"/>
                  </a:cubicBezTo>
                  <a:cubicBezTo>
                    <a:pt x="1189060" y="-6800"/>
                    <a:pt x="1262849" y="60049"/>
                    <a:pt x="1260337" y="131442"/>
                  </a:cubicBezTo>
                  <a:cubicBezTo>
                    <a:pt x="1264606" y="341736"/>
                    <a:pt x="1241865" y="543813"/>
                    <a:pt x="1260337" y="657194"/>
                  </a:cubicBezTo>
                  <a:cubicBezTo>
                    <a:pt x="1265287" y="721731"/>
                    <a:pt x="1198946" y="790870"/>
                    <a:pt x="1128895" y="788636"/>
                  </a:cubicBezTo>
                  <a:cubicBezTo>
                    <a:pt x="1020743" y="807470"/>
                    <a:pt x="763957" y="767561"/>
                    <a:pt x="630169" y="788636"/>
                  </a:cubicBezTo>
                  <a:cubicBezTo>
                    <a:pt x="496381" y="809711"/>
                    <a:pt x="322558" y="791965"/>
                    <a:pt x="131442" y="788636"/>
                  </a:cubicBezTo>
                  <a:cubicBezTo>
                    <a:pt x="47694" y="787998"/>
                    <a:pt x="4619" y="717121"/>
                    <a:pt x="0" y="657194"/>
                  </a:cubicBezTo>
                  <a:cubicBezTo>
                    <a:pt x="-5592" y="538693"/>
                    <a:pt x="21956" y="316474"/>
                    <a:pt x="0" y="131442"/>
                  </a:cubicBezTo>
                  <a:close/>
                </a:path>
              </a:pathLst>
            </a:custGeom>
            <a:noFill/>
            <a:ln w="63500"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렌더링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AFAD8B2-2A56-6125-C0E4-233D22A3DBAF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8174702" y="5676686"/>
              <a:ext cx="23041" cy="452776"/>
            </a:xfrm>
            <a:prstGeom prst="straightConnector1">
              <a:avLst/>
            </a:prstGeom>
            <a:ln w="63500">
              <a:solidFill>
                <a:srgbClr val="595959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E898575-DA4F-1804-7AB0-88249422CC34}"/>
                </a:ext>
              </a:extLst>
            </p:cNvPr>
            <p:cNvSpPr/>
            <p:nvPr/>
          </p:nvSpPr>
          <p:spPr>
            <a:xfrm>
              <a:off x="6274977" y="6129462"/>
              <a:ext cx="3799449" cy="1212013"/>
            </a:xfrm>
            <a:custGeom>
              <a:avLst/>
              <a:gdLst>
                <a:gd name="connsiteX0" fmla="*/ 0 w 3799449"/>
                <a:gd name="connsiteY0" fmla="*/ 202006 h 1212013"/>
                <a:gd name="connsiteX1" fmla="*/ 202006 w 3799449"/>
                <a:gd name="connsiteY1" fmla="*/ 0 h 1212013"/>
                <a:gd name="connsiteX2" fmla="*/ 949002 w 3799449"/>
                <a:gd name="connsiteY2" fmla="*/ 0 h 1212013"/>
                <a:gd name="connsiteX3" fmla="*/ 1594135 w 3799449"/>
                <a:gd name="connsiteY3" fmla="*/ 0 h 1212013"/>
                <a:gd name="connsiteX4" fmla="*/ 2205314 w 3799449"/>
                <a:gd name="connsiteY4" fmla="*/ 0 h 1212013"/>
                <a:gd name="connsiteX5" fmla="*/ 2918356 w 3799449"/>
                <a:gd name="connsiteY5" fmla="*/ 0 h 1212013"/>
                <a:gd name="connsiteX6" fmla="*/ 3597443 w 3799449"/>
                <a:gd name="connsiteY6" fmla="*/ 0 h 1212013"/>
                <a:gd name="connsiteX7" fmla="*/ 3799449 w 3799449"/>
                <a:gd name="connsiteY7" fmla="*/ 202006 h 1212013"/>
                <a:gd name="connsiteX8" fmla="*/ 3799449 w 3799449"/>
                <a:gd name="connsiteY8" fmla="*/ 606007 h 1212013"/>
                <a:gd name="connsiteX9" fmla="*/ 3799449 w 3799449"/>
                <a:gd name="connsiteY9" fmla="*/ 1010007 h 1212013"/>
                <a:gd name="connsiteX10" fmla="*/ 3597443 w 3799449"/>
                <a:gd name="connsiteY10" fmla="*/ 1212013 h 1212013"/>
                <a:gd name="connsiteX11" fmla="*/ 2884401 w 3799449"/>
                <a:gd name="connsiteY11" fmla="*/ 1212013 h 1212013"/>
                <a:gd name="connsiteX12" fmla="*/ 2137405 w 3799449"/>
                <a:gd name="connsiteY12" fmla="*/ 1212013 h 1212013"/>
                <a:gd name="connsiteX13" fmla="*/ 1390409 w 3799449"/>
                <a:gd name="connsiteY13" fmla="*/ 1212013 h 1212013"/>
                <a:gd name="connsiteX14" fmla="*/ 202006 w 3799449"/>
                <a:gd name="connsiteY14" fmla="*/ 1212013 h 1212013"/>
                <a:gd name="connsiteX15" fmla="*/ 0 w 3799449"/>
                <a:gd name="connsiteY15" fmla="*/ 1010007 h 1212013"/>
                <a:gd name="connsiteX16" fmla="*/ 0 w 3799449"/>
                <a:gd name="connsiteY16" fmla="*/ 597926 h 1212013"/>
                <a:gd name="connsiteX17" fmla="*/ 0 w 3799449"/>
                <a:gd name="connsiteY17" fmla="*/ 202006 h 121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99449" h="1212013" extrusionOk="0">
                  <a:moveTo>
                    <a:pt x="0" y="202006"/>
                  </a:moveTo>
                  <a:cubicBezTo>
                    <a:pt x="-10115" y="84202"/>
                    <a:pt x="73675" y="6293"/>
                    <a:pt x="202006" y="0"/>
                  </a:cubicBezTo>
                  <a:cubicBezTo>
                    <a:pt x="536392" y="23033"/>
                    <a:pt x="738446" y="-17767"/>
                    <a:pt x="949002" y="0"/>
                  </a:cubicBezTo>
                  <a:cubicBezTo>
                    <a:pt x="1159558" y="17767"/>
                    <a:pt x="1331063" y="1625"/>
                    <a:pt x="1594135" y="0"/>
                  </a:cubicBezTo>
                  <a:cubicBezTo>
                    <a:pt x="1857207" y="-1625"/>
                    <a:pt x="1954965" y="11611"/>
                    <a:pt x="2205314" y="0"/>
                  </a:cubicBezTo>
                  <a:cubicBezTo>
                    <a:pt x="2455663" y="-11611"/>
                    <a:pt x="2603238" y="-2477"/>
                    <a:pt x="2918356" y="0"/>
                  </a:cubicBezTo>
                  <a:cubicBezTo>
                    <a:pt x="3233474" y="2477"/>
                    <a:pt x="3458391" y="11409"/>
                    <a:pt x="3597443" y="0"/>
                  </a:cubicBezTo>
                  <a:cubicBezTo>
                    <a:pt x="3711622" y="-4254"/>
                    <a:pt x="3779595" y="107888"/>
                    <a:pt x="3799449" y="202006"/>
                  </a:cubicBezTo>
                  <a:cubicBezTo>
                    <a:pt x="3782160" y="289453"/>
                    <a:pt x="3789045" y="522990"/>
                    <a:pt x="3799449" y="606007"/>
                  </a:cubicBezTo>
                  <a:cubicBezTo>
                    <a:pt x="3809853" y="689024"/>
                    <a:pt x="3814342" y="811730"/>
                    <a:pt x="3799449" y="1010007"/>
                  </a:cubicBezTo>
                  <a:cubicBezTo>
                    <a:pt x="3777675" y="1120327"/>
                    <a:pt x="3714751" y="1196265"/>
                    <a:pt x="3597443" y="1212013"/>
                  </a:cubicBezTo>
                  <a:cubicBezTo>
                    <a:pt x="3355930" y="1210035"/>
                    <a:pt x="3075773" y="1190384"/>
                    <a:pt x="2884401" y="1212013"/>
                  </a:cubicBezTo>
                  <a:cubicBezTo>
                    <a:pt x="2693029" y="1233642"/>
                    <a:pt x="2367550" y="1226774"/>
                    <a:pt x="2137405" y="1212013"/>
                  </a:cubicBezTo>
                  <a:cubicBezTo>
                    <a:pt x="1907260" y="1197252"/>
                    <a:pt x="1638371" y="1208837"/>
                    <a:pt x="1390409" y="1212013"/>
                  </a:cubicBezTo>
                  <a:cubicBezTo>
                    <a:pt x="1142447" y="1215189"/>
                    <a:pt x="718896" y="1226631"/>
                    <a:pt x="202006" y="1212013"/>
                  </a:cubicBezTo>
                  <a:cubicBezTo>
                    <a:pt x="70865" y="1193569"/>
                    <a:pt x="-11007" y="1105118"/>
                    <a:pt x="0" y="1010007"/>
                  </a:cubicBezTo>
                  <a:cubicBezTo>
                    <a:pt x="-16923" y="873980"/>
                    <a:pt x="9981" y="702873"/>
                    <a:pt x="0" y="597926"/>
                  </a:cubicBezTo>
                  <a:cubicBezTo>
                    <a:pt x="-9981" y="492979"/>
                    <a:pt x="9007" y="297604"/>
                    <a:pt x="0" y="202006"/>
                  </a:cubicBezTo>
                  <a:close/>
                </a:path>
              </a:pathLst>
            </a:custGeom>
            <a:noFill/>
            <a:ln w="63500"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Component 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함수 호출</a:t>
              </a: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 err="1">
                  <a:solidFill>
                    <a:srgbClr val="FC9974"/>
                  </a:solidFill>
                  <a:latin typeface="+mn-ea"/>
                </a:rPr>
                <a:t>Memoize</a:t>
              </a:r>
              <a:r>
                <a:rPr lang="ko-KR" altLang="en-US" sz="2000" b="1" dirty="0">
                  <a:solidFill>
                    <a:srgbClr val="FC9974"/>
                  </a:solidFill>
                  <a:latin typeface="+mn-ea"/>
                </a:rPr>
                <a:t>된 값을 재사용</a:t>
              </a:r>
              <a:endParaRPr lang="en-US" altLang="ko-KR" sz="2000" b="1" dirty="0">
                <a:solidFill>
                  <a:srgbClr val="FC9974"/>
                </a:solidFill>
                <a:latin typeface="+mn-ea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2B2A62-E697-CDC6-F481-123DCB973552}"/>
              </a:ext>
            </a:extLst>
          </p:cNvPr>
          <p:cNvSpPr/>
          <p:nvPr/>
        </p:nvSpPr>
        <p:spPr>
          <a:xfrm>
            <a:off x="1186311" y="6021273"/>
            <a:ext cx="1049768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반복적으로 렌더링 하여도 저장된 값을 재사용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C8810A-7A58-713A-AEC1-80EB67CF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81" y="2681355"/>
            <a:ext cx="3943900" cy="324847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99C85C-1665-AE68-5667-B94BBF80525A}"/>
              </a:ext>
            </a:extLst>
          </p:cNvPr>
          <p:cNvSpPr/>
          <p:nvPr/>
        </p:nvSpPr>
        <p:spPr>
          <a:xfrm>
            <a:off x="690817" y="1424229"/>
            <a:ext cx="910471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사용이유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813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useMemo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99C85C-1665-AE68-5667-B94BBF80525A}"/>
              </a:ext>
            </a:extLst>
          </p:cNvPr>
          <p:cNvSpPr/>
          <p:nvPr/>
        </p:nvSpPr>
        <p:spPr>
          <a:xfrm>
            <a:off x="690817" y="1424229"/>
            <a:ext cx="910471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구조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3933F1-93C0-266F-B6BB-8127F16CE400}"/>
              </a:ext>
            </a:extLst>
          </p:cNvPr>
          <p:cNvSpPr/>
          <p:nvPr/>
        </p:nvSpPr>
        <p:spPr>
          <a:xfrm>
            <a:off x="1249680" y="4069488"/>
            <a:ext cx="10497688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개의 인자를 받음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첫번째 인자 </a:t>
            </a:r>
            <a:r>
              <a:rPr lang="ko-KR" altLang="en-US" sz="2000" b="1" dirty="0">
                <a:solidFill>
                  <a:srgbClr val="363B64"/>
                </a:solidFill>
                <a:latin typeface="+mn-ea"/>
              </a:rPr>
              <a:t>콜백함수 </a:t>
            </a:r>
            <a:r>
              <a:rPr lang="en-US" altLang="ko-KR" sz="2000" b="1" dirty="0">
                <a:solidFill>
                  <a:srgbClr val="363B64"/>
                </a:solidFill>
                <a:latin typeface="+mn-ea"/>
              </a:rPr>
              <a:t>– </a:t>
            </a:r>
            <a:r>
              <a:rPr lang="ko-KR" altLang="en-US" sz="2000" b="1" dirty="0" err="1">
                <a:solidFill>
                  <a:srgbClr val="363B64"/>
                </a:solidFill>
                <a:latin typeface="+mn-ea"/>
              </a:rPr>
              <a:t>메모이제이션</a:t>
            </a:r>
            <a:r>
              <a:rPr lang="ko-KR" altLang="en-US" sz="2000" b="1" dirty="0">
                <a:solidFill>
                  <a:srgbClr val="363B64"/>
                </a:solidFill>
                <a:latin typeface="+mn-ea"/>
              </a:rPr>
              <a:t> 할 값을 계산해서 리턴 해주는 함수</a:t>
            </a:r>
            <a:r>
              <a:rPr lang="en-US" altLang="ko-KR" sz="2000" b="1" dirty="0">
                <a:solidFill>
                  <a:srgbClr val="363B64"/>
                </a:solidFill>
                <a:latin typeface="+mn-ea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두번째 인자 </a:t>
            </a:r>
            <a:r>
              <a:rPr lang="ko-KR" altLang="en-US" sz="2000" b="1" dirty="0">
                <a:solidFill>
                  <a:srgbClr val="363B64"/>
                </a:solidFill>
                <a:latin typeface="+mn-ea"/>
              </a:rPr>
              <a:t>배열</a:t>
            </a:r>
            <a:r>
              <a:rPr lang="en-US" altLang="ko-KR" sz="2000" b="1" dirty="0">
                <a:solidFill>
                  <a:srgbClr val="363B64"/>
                </a:solidFill>
                <a:latin typeface="+mn-ea"/>
              </a:rPr>
              <a:t> – </a:t>
            </a:r>
            <a:r>
              <a:rPr lang="ko-KR" altLang="en-US" sz="2000" b="1" dirty="0">
                <a:solidFill>
                  <a:srgbClr val="363B64"/>
                </a:solidFill>
                <a:latin typeface="+mn-ea"/>
              </a:rPr>
              <a:t>의존성 배열이라고도 불림</a:t>
            </a:r>
            <a:r>
              <a:rPr lang="en-US" altLang="ko-KR" sz="2000" b="1" dirty="0">
                <a:solidFill>
                  <a:srgbClr val="363B64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595959"/>
                </a:solidFill>
                <a:latin typeface="+mn-ea"/>
              </a:rPr>
              <a:t>useMemo</a:t>
            </a:r>
            <a:r>
              <a:rPr lang="ko-KR" altLang="en-US" sz="2000" b="1" dirty="0">
                <a:solidFill>
                  <a:srgbClr val="595959"/>
                </a:solidFill>
                <a:latin typeface="+mn-ea"/>
              </a:rPr>
              <a:t>는 배열안의 요소의 값이 업데이트 될 때만 콜백함수를 다시 호출해서 </a:t>
            </a:r>
            <a:r>
              <a:rPr lang="ko-KR" altLang="en-US" sz="2000" b="1" dirty="0" err="1">
                <a:solidFill>
                  <a:srgbClr val="595959"/>
                </a:solidFill>
                <a:latin typeface="+mn-ea"/>
              </a:rPr>
              <a:t>메모이제이션</a:t>
            </a:r>
            <a:r>
              <a:rPr lang="ko-KR" altLang="en-US" sz="2000" b="1" dirty="0">
                <a:solidFill>
                  <a:srgbClr val="595959"/>
                </a:solidFill>
                <a:latin typeface="+mn-ea"/>
              </a:rPr>
              <a:t> 된 값을 업데이트해서 다시 </a:t>
            </a:r>
            <a:r>
              <a:rPr lang="ko-KR" altLang="en-US" sz="2000" b="1" dirty="0" err="1">
                <a:solidFill>
                  <a:srgbClr val="595959"/>
                </a:solidFill>
                <a:latin typeface="+mn-ea"/>
              </a:rPr>
              <a:t>메모이제이션</a:t>
            </a:r>
            <a:endParaRPr lang="ko-KR" altLang="en-US" sz="9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60F8E8-2856-B4B7-64E8-8A3A1B662370}"/>
              </a:ext>
            </a:extLst>
          </p:cNvPr>
          <p:cNvSpPr/>
          <p:nvPr/>
        </p:nvSpPr>
        <p:spPr>
          <a:xfrm>
            <a:off x="3097901" y="4630609"/>
            <a:ext cx="1100719" cy="38995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E59C6C-E4BC-FAF0-D762-5D0E83F14B28}"/>
              </a:ext>
            </a:extLst>
          </p:cNvPr>
          <p:cNvSpPr/>
          <p:nvPr/>
        </p:nvSpPr>
        <p:spPr>
          <a:xfrm>
            <a:off x="3097901" y="5073874"/>
            <a:ext cx="574939" cy="389954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3AB4D8-C733-1FFD-3253-B3BE4F0E4579}"/>
              </a:ext>
            </a:extLst>
          </p:cNvPr>
          <p:cNvGrpSpPr/>
          <p:nvPr/>
        </p:nvGrpSpPr>
        <p:grpSpPr>
          <a:xfrm>
            <a:off x="1249680" y="2089171"/>
            <a:ext cx="5428857" cy="2104989"/>
            <a:chOff x="1249679" y="2079601"/>
            <a:chExt cx="4846321" cy="19147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ABC7C46-146F-CE02-F249-FB88D7298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2" r="5881"/>
            <a:stretch/>
          </p:blipFill>
          <p:spPr>
            <a:xfrm>
              <a:off x="1249679" y="2079601"/>
              <a:ext cx="4846321" cy="191479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640EF0A-E799-D89A-D27B-9FC5B47FBCEE}"/>
                </a:ext>
              </a:extLst>
            </p:cNvPr>
            <p:cNvSpPr/>
            <p:nvPr/>
          </p:nvSpPr>
          <p:spPr>
            <a:xfrm>
              <a:off x="4766130" y="2424363"/>
              <a:ext cx="1067979" cy="38353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A36559-C79A-7CFD-B592-FC3F75E744D9}"/>
                </a:ext>
              </a:extLst>
            </p:cNvPr>
            <p:cNvSpPr/>
            <p:nvPr/>
          </p:nvSpPr>
          <p:spPr>
            <a:xfrm>
              <a:off x="1249680" y="2785597"/>
              <a:ext cx="4584429" cy="38353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F53482-F1F0-35F6-7DE9-67F43D732A03}"/>
                </a:ext>
              </a:extLst>
            </p:cNvPr>
            <p:cNvSpPr/>
            <p:nvPr/>
          </p:nvSpPr>
          <p:spPr>
            <a:xfrm>
              <a:off x="1249681" y="3175021"/>
              <a:ext cx="399506" cy="35534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4577D9A-E507-F205-EBA3-5BFA97FC3368}"/>
                </a:ext>
              </a:extLst>
            </p:cNvPr>
            <p:cNvSpPr/>
            <p:nvPr/>
          </p:nvSpPr>
          <p:spPr>
            <a:xfrm>
              <a:off x="1911846" y="3175021"/>
              <a:ext cx="953274" cy="38353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785752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1447</Words>
  <Application>Microsoft Office PowerPoint</Application>
  <PresentationFormat>와이드스크린</PresentationFormat>
  <Paragraphs>250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이슬 이</cp:lastModifiedBy>
  <cp:revision>189</cp:revision>
  <dcterms:created xsi:type="dcterms:W3CDTF">2021-10-13T05:57:10Z</dcterms:created>
  <dcterms:modified xsi:type="dcterms:W3CDTF">2024-05-18T19:33:07Z</dcterms:modified>
</cp:coreProperties>
</file>