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5" r:id="rId4"/>
    <p:sldId id="267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974"/>
    <a:srgbClr val="F0EFF7"/>
    <a:srgbClr val="595959"/>
    <a:srgbClr val="363B64"/>
    <a:srgbClr val="F0F0F7"/>
    <a:srgbClr val="F3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4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nittre/%EB%B8%94%EB%A1%9C%ED%82%B9-Vs.-%EB%85%BC%EB%B8%94%EB%A1%9C%ED%82%B9-%EB%8F%99%EA%B8%B0-Vs.-%EB%B9%84%EB%8F%99%EA%B8%B0" TargetMode="External"/><Relationship Id="rId2" Type="http://schemas.openxmlformats.org/officeDocument/2006/relationships/hyperlink" Target="https://dev-coco.tistory.com/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OVG7_41kJE" TargetMode="External"/><Relationship Id="rId4" Type="http://schemas.openxmlformats.org/officeDocument/2006/relationships/hyperlink" Target="https://selfish-developer.com/entry/BlockingNon-Blocking-SyncAsyn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910874" y="2655546"/>
            <a:ext cx="6370252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ko-KR" altLang="en-US" sz="3200" b="1" i="1" kern="0" dirty="0">
                <a:solidFill>
                  <a:srgbClr val="363B64"/>
                </a:solidFill>
              </a:rPr>
              <a:t>동기</a:t>
            </a:r>
            <a:r>
              <a:rPr lang="en-US" altLang="ko-KR" sz="3200" b="1" i="1" kern="0" dirty="0">
                <a:solidFill>
                  <a:srgbClr val="363B64"/>
                </a:solidFill>
              </a:rPr>
              <a:t>/</a:t>
            </a:r>
            <a:r>
              <a:rPr lang="ko-KR" altLang="en-US" sz="3200" b="1" i="1" kern="0" dirty="0">
                <a:solidFill>
                  <a:srgbClr val="363B64"/>
                </a:solidFill>
              </a:rPr>
              <a:t>비동기 </a:t>
            </a:r>
            <a:r>
              <a:rPr lang="en-US" altLang="ko-KR" sz="3200" b="1" i="1" kern="0" dirty="0">
                <a:solidFill>
                  <a:srgbClr val="363B64"/>
                </a:solidFill>
              </a:rPr>
              <a:t>&amp; </a:t>
            </a:r>
            <a:r>
              <a:rPr lang="ko-KR" altLang="en-US" sz="3200" b="1" i="1" kern="0" dirty="0">
                <a:solidFill>
                  <a:srgbClr val="363B64"/>
                </a:solidFill>
              </a:rPr>
              <a:t>블로킹</a:t>
            </a:r>
            <a:r>
              <a:rPr lang="en-US" altLang="ko-KR" sz="3200" b="1" i="1" kern="0" dirty="0">
                <a:solidFill>
                  <a:srgbClr val="363B64"/>
                </a:solidFill>
              </a:rPr>
              <a:t>/</a:t>
            </a:r>
            <a:r>
              <a:rPr lang="ko-KR" altLang="en-US" sz="3200" b="1" i="1" kern="0" dirty="0" err="1">
                <a:solidFill>
                  <a:srgbClr val="363B64"/>
                </a:solidFill>
              </a:rPr>
              <a:t>논블로킹</a:t>
            </a:r>
            <a:endParaRPr lang="en-US" altLang="ko-KR" sz="32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937504" y="3403600"/>
            <a:ext cx="3983736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srgbClr val="363B64"/>
                </a:solidFill>
              </a:rPr>
              <a:t>소프트웨어학과 </a:t>
            </a:r>
            <a:r>
              <a:rPr lang="en-US" altLang="ko-KR" sz="1600" b="1" kern="0" dirty="0">
                <a:solidFill>
                  <a:srgbClr val="363B64"/>
                </a:solidFill>
              </a:rPr>
              <a:t>2022764034 </a:t>
            </a:r>
            <a:r>
              <a:rPr lang="ko-KR" altLang="en-US" sz="1600" b="1" kern="0" dirty="0" err="1">
                <a:solidFill>
                  <a:srgbClr val="363B64"/>
                </a:solidFill>
              </a:rPr>
              <a:t>이이슬</a:t>
            </a:r>
            <a:endParaRPr lang="ko-KR" altLang="en-US" sz="4400" b="1" dirty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545080" y="2278815"/>
            <a:ext cx="1833880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＃시스템 프로그래밍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Async Non-Blocking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조합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6288D-EE67-C480-7FF1-A77E93BB2C10}"/>
              </a:ext>
            </a:extLst>
          </p:cNvPr>
          <p:cNvSpPr/>
          <p:nvPr/>
        </p:nvSpPr>
        <p:spPr>
          <a:xfrm>
            <a:off x="4719540" y="1165902"/>
            <a:ext cx="713629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작업이 진행되는 동안에도 자신의 작업을 처리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2400" b="1" dirty="0">
                <a:solidFill>
                  <a:srgbClr val="FC9974"/>
                </a:solidFill>
              </a:rPr>
              <a:t>(Non</a:t>
            </a:r>
            <a:r>
              <a:rPr lang="ko-KR" altLang="en-US" sz="2400" b="1" dirty="0">
                <a:solidFill>
                  <a:srgbClr val="FC9974"/>
                </a:solidFill>
              </a:rPr>
              <a:t> </a:t>
            </a:r>
            <a:r>
              <a:rPr lang="en-US" altLang="ko-KR" sz="2400" b="1" dirty="0">
                <a:solidFill>
                  <a:srgbClr val="FC9974"/>
                </a:solidFill>
              </a:rPr>
              <a:t>-</a:t>
            </a:r>
            <a:r>
              <a:rPr lang="ko-KR" altLang="en-US" sz="2400" b="1" dirty="0">
                <a:solidFill>
                  <a:srgbClr val="FC9974"/>
                </a:solidFill>
              </a:rPr>
              <a:t> </a:t>
            </a:r>
            <a:r>
              <a:rPr lang="en-US" altLang="ko-KR" sz="2400" b="1" dirty="0">
                <a:solidFill>
                  <a:srgbClr val="FC9974"/>
                </a:solidFill>
              </a:rPr>
              <a:t>Blocking)</a:t>
            </a:r>
            <a:endParaRPr lang="en-US" altLang="ko-KR" sz="2000" b="1" dirty="0">
              <a:solidFill>
                <a:srgbClr val="FC9974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C9EF37-E75E-91EF-31C1-151AD5497BF7}"/>
              </a:ext>
            </a:extLst>
          </p:cNvPr>
          <p:cNvGrpSpPr/>
          <p:nvPr/>
        </p:nvGrpSpPr>
        <p:grpSpPr>
          <a:xfrm>
            <a:off x="220242" y="1672024"/>
            <a:ext cx="4489333" cy="4310409"/>
            <a:chOff x="-242282" y="1933632"/>
            <a:chExt cx="4489333" cy="4310409"/>
          </a:xfrm>
        </p:grpSpPr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E372C08-28FB-B4C8-4BC4-D19222FD4522}"/>
                </a:ext>
              </a:extLst>
            </p:cNvPr>
            <p:cNvSpPr/>
            <p:nvPr/>
          </p:nvSpPr>
          <p:spPr>
            <a:xfrm>
              <a:off x="856194" y="2078833"/>
              <a:ext cx="868680" cy="3981983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01452147-052A-63C9-EF87-E3EB62121C48}"/>
                </a:ext>
              </a:extLst>
            </p:cNvPr>
            <p:cNvSpPr/>
            <p:nvPr/>
          </p:nvSpPr>
          <p:spPr>
            <a:xfrm>
              <a:off x="3378371" y="2365442"/>
              <a:ext cx="868680" cy="3599331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6509E90-E683-AEA4-AED3-206885647B9B}"/>
                </a:ext>
              </a:extLst>
            </p:cNvPr>
            <p:cNvCxnSpPr>
              <a:cxnSpLocks/>
            </p:cNvCxnSpPr>
            <p:nvPr/>
          </p:nvCxnSpPr>
          <p:spPr>
            <a:xfrm>
              <a:off x="1496272" y="2365442"/>
              <a:ext cx="2115608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5DCD2EF-E51C-A8BC-CE37-017932047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2655346"/>
              <a:ext cx="2115608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010193-A219-B538-3C4F-80ECB0895EFD}"/>
                </a:ext>
              </a:extLst>
            </p:cNvPr>
            <p:cNvSpPr/>
            <p:nvPr/>
          </p:nvSpPr>
          <p:spPr>
            <a:xfrm>
              <a:off x="2161774" y="1933632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4D6D11-4AB2-D494-4631-91ADCACBC9A6}"/>
                </a:ext>
              </a:extLst>
            </p:cNvPr>
            <p:cNvSpPr/>
            <p:nvPr/>
          </p:nvSpPr>
          <p:spPr>
            <a:xfrm>
              <a:off x="1896784" y="2565981"/>
              <a:ext cx="1307709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즉시 반환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0621F95-FA77-EC10-2294-4DAD6A777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230955"/>
              <a:ext cx="0" cy="3822234"/>
            </a:xfrm>
            <a:prstGeom prst="straightConnector1">
              <a:avLst/>
            </a:prstGeom>
            <a:ln w="635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EDED081-4B5E-9F69-9403-1482FDF03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5842813"/>
              <a:ext cx="2115608" cy="342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33186F-F866-8C97-7E8A-73AAAD2B1023}"/>
                </a:ext>
              </a:extLst>
            </p:cNvPr>
            <p:cNvSpPr/>
            <p:nvPr/>
          </p:nvSpPr>
          <p:spPr>
            <a:xfrm>
              <a:off x="1856646" y="5749547"/>
              <a:ext cx="188387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Callback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E6A872D-D740-0CDF-CA73-1FEBDAB430E6}"/>
                </a:ext>
              </a:extLst>
            </p:cNvPr>
            <p:cNvSpPr/>
            <p:nvPr/>
          </p:nvSpPr>
          <p:spPr>
            <a:xfrm>
              <a:off x="-242282" y="2922656"/>
              <a:ext cx="1305911" cy="956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다른 일 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수행 가능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9A3C7-C1E0-DDDA-FD7C-66326A54F6A6}"/>
              </a:ext>
            </a:extLst>
          </p:cNvPr>
          <p:cNvSpPr/>
          <p:nvPr/>
        </p:nvSpPr>
        <p:spPr>
          <a:xfrm>
            <a:off x="4701439" y="2171331"/>
            <a:ext cx="654794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결과를 바로 처리하지 않아 작업을 순서가 지켜지지 않는 방식</a:t>
            </a:r>
            <a:r>
              <a:rPr lang="en-US" altLang="ko-KR" sz="2400" b="1" dirty="0">
                <a:solidFill>
                  <a:srgbClr val="FC9974"/>
                </a:solidFill>
              </a:rPr>
              <a:t>(Async)</a:t>
            </a:r>
            <a:endParaRPr lang="en-US" altLang="ko-KR" sz="900" b="1" dirty="0">
              <a:solidFill>
                <a:srgbClr val="FC9974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4AFE27-952E-64B6-E3DA-004F2CC1FABD}"/>
              </a:ext>
            </a:extLst>
          </p:cNvPr>
          <p:cNvSpPr/>
          <p:nvPr/>
        </p:nvSpPr>
        <p:spPr>
          <a:xfrm>
            <a:off x="4719539" y="3254372"/>
            <a:ext cx="696446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팀장의 업무 지시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제어권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노트북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BAFC135-A08B-20DE-554C-EB079C257549}"/>
              </a:ext>
            </a:extLst>
          </p:cNvPr>
          <p:cNvGrpSpPr/>
          <p:nvPr/>
        </p:nvGrpSpPr>
        <p:grpSpPr>
          <a:xfrm>
            <a:off x="5030701" y="3833225"/>
            <a:ext cx="5916508" cy="2933670"/>
            <a:chOff x="5042463" y="3747505"/>
            <a:chExt cx="5916508" cy="293367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EBD7573-99B8-928B-C9BA-379C4D2356D5}"/>
                </a:ext>
              </a:extLst>
            </p:cNvPr>
            <p:cNvGrpSpPr/>
            <p:nvPr/>
          </p:nvGrpSpPr>
          <p:grpSpPr>
            <a:xfrm>
              <a:off x="5042463" y="3747505"/>
              <a:ext cx="5916508" cy="2933670"/>
              <a:chOff x="5042463" y="3747505"/>
              <a:chExt cx="5916508" cy="293367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93990F8-4F08-DC5D-C7E2-E7320436E239}"/>
                  </a:ext>
                </a:extLst>
              </p:cNvPr>
              <p:cNvGrpSpPr/>
              <p:nvPr/>
            </p:nvGrpSpPr>
            <p:grpSpPr>
              <a:xfrm>
                <a:off x="5042463" y="3747505"/>
                <a:ext cx="5916508" cy="2933670"/>
                <a:chOff x="5043796" y="4074884"/>
                <a:chExt cx="5916508" cy="2933670"/>
              </a:xfrm>
            </p:grpSpPr>
            <p:pic>
              <p:nvPicPr>
                <p:cNvPr id="6" name="Picture 4" descr="사람 - 무료 사회적인개 아이콘">
                  <a:extLst>
                    <a:ext uri="{FF2B5EF4-FFF2-40B4-BE49-F238E27FC236}">
                      <a16:creationId xmlns:a16="http://schemas.microsoft.com/office/drawing/2014/main" id="{280F8F84-1B8A-372F-70EE-CAF57DD657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0334" y="4074884"/>
                  <a:ext cx="1099970" cy="1099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06E556AC-D57E-795C-BFCD-C328E3B17C17}"/>
                    </a:ext>
                  </a:extLst>
                </p:cNvPr>
                <p:cNvCxnSpPr>
                  <a:cxnSpLocks/>
                  <a:endCxn id="10" idx="3"/>
                </p:cNvCxnSpPr>
                <p:nvPr/>
              </p:nvCxnSpPr>
              <p:spPr>
                <a:xfrm flipV="1">
                  <a:off x="7054032" y="4659140"/>
                  <a:ext cx="2837086" cy="35786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528A3231-A5EF-1064-BCF9-21AD64505F9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>
                  <a:off x="7061695" y="5015789"/>
                  <a:ext cx="2798639" cy="52404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821A9F-C870-D690-6FA4-83DBFBFA84A5}"/>
                    </a:ext>
                  </a:extLst>
                </p:cNvPr>
                <p:cNvSpPr txBox="1"/>
                <p:nvPr/>
              </p:nvSpPr>
              <p:spPr>
                <a:xfrm>
                  <a:off x="6954840" y="4505251"/>
                  <a:ext cx="29362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rgbClr val="595959"/>
                      </a:solidFill>
                    </a:rPr>
                    <a:t>업무 </a:t>
                  </a:r>
                  <a:r>
                    <a:rPr lang="en-US" altLang="ko-KR" sz="1400" b="1" dirty="0">
                      <a:solidFill>
                        <a:srgbClr val="595959"/>
                      </a:solidFill>
                    </a:rPr>
                    <a:t>A </a:t>
                  </a:r>
                  <a:r>
                    <a:rPr lang="ko-KR" altLang="en-US" sz="1400" b="1" dirty="0">
                      <a:solidFill>
                        <a:srgbClr val="595959"/>
                      </a:solidFill>
                    </a:rPr>
                    <a:t>부탁</a:t>
                  </a:r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8F5688B9-E7A5-C3C1-67A3-5F5F4FE48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1146" y="4646585"/>
                  <a:ext cx="28734" cy="2275299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" name="Picture 4" descr="사람 - 무료 사회적인개 아이콘">
                  <a:extLst>
                    <a:ext uri="{FF2B5EF4-FFF2-40B4-BE49-F238E27FC236}">
                      <a16:creationId xmlns:a16="http://schemas.microsoft.com/office/drawing/2014/main" id="{A11E4709-853B-F70D-B12E-EAB252C793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3796" y="4415112"/>
                  <a:ext cx="1913520" cy="1913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4" descr="사람 - 무료 사회적인개 아이콘">
                  <a:extLst>
                    <a:ext uri="{FF2B5EF4-FFF2-40B4-BE49-F238E27FC236}">
                      <a16:creationId xmlns:a16="http://schemas.microsoft.com/office/drawing/2014/main" id="{C5E099CD-D31E-252B-3B10-4563C91506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0334" y="4989853"/>
                  <a:ext cx="1099970" cy="1099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4" descr="사람 - 무료 사회적인개 아이콘">
                  <a:extLst>
                    <a:ext uri="{FF2B5EF4-FFF2-40B4-BE49-F238E27FC236}">
                      <a16:creationId xmlns:a16="http://schemas.microsoft.com/office/drawing/2014/main" id="{D5B1CB8F-BAE4-6393-6958-05189E74B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0334" y="5908584"/>
                  <a:ext cx="1099970" cy="1099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F34783-BD29-D007-949B-D57368E2514E}"/>
                    </a:ext>
                  </a:extLst>
                </p:cNvPr>
                <p:cNvSpPr txBox="1"/>
                <p:nvPr/>
              </p:nvSpPr>
              <p:spPr>
                <a:xfrm>
                  <a:off x="7317354" y="5039938"/>
                  <a:ext cx="29362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rgbClr val="595959"/>
                      </a:solidFill>
                    </a:rPr>
                    <a:t>업무 </a:t>
                  </a:r>
                  <a:r>
                    <a:rPr lang="en-US" altLang="ko-KR" sz="1400" b="1" dirty="0">
                      <a:solidFill>
                        <a:srgbClr val="595959"/>
                      </a:solidFill>
                    </a:rPr>
                    <a:t>B </a:t>
                  </a:r>
                  <a:r>
                    <a:rPr lang="ko-KR" altLang="en-US" sz="1400" b="1" dirty="0">
                      <a:solidFill>
                        <a:srgbClr val="595959"/>
                      </a:solidFill>
                    </a:rPr>
                    <a:t>부탁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593336-2225-3D0B-3729-F025B2843F3E}"/>
                    </a:ext>
                  </a:extLst>
                </p:cNvPr>
                <p:cNvSpPr txBox="1"/>
                <p:nvPr/>
              </p:nvSpPr>
              <p:spPr>
                <a:xfrm>
                  <a:off x="7639838" y="5632224"/>
                  <a:ext cx="29362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rgbClr val="595959"/>
                      </a:solidFill>
                    </a:rPr>
                    <a:t>업무 </a:t>
                  </a:r>
                  <a:r>
                    <a:rPr lang="en-US" altLang="ko-KR" sz="1400" b="1" dirty="0">
                      <a:solidFill>
                        <a:srgbClr val="595959"/>
                      </a:solidFill>
                    </a:rPr>
                    <a:t>C </a:t>
                  </a:r>
                  <a:r>
                    <a:rPr lang="ko-KR" altLang="en-US" sz="1400" b="1" dirty="0">
                      <a:solidFill>
                        <a:srgbClr val="595959"/>
                      </a:solidFill>
                    </a:rPr>
                    <a:t>부탁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FC61AA-761B-54CB-6109-9FDE3F536103}"/>
                  </a:ext>
                </a:extLst>
              </p:cNvPr>
              <p:cNvSpPr txBox="1"/>
              <p:nvPr/>
            </p:nvSpPr>
            <p:spPr>
              <a:xfrm>
                <a:off x="7141488" y="5151076"/>
                <a:ext cx="6285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595959"/>
                    </a:solidFill>
                  </a:rPr>
                  <a:t>완료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7D970FF-3FA7-9815-A12B-76C523EDCCA3}"/>
                </a:ext>
              </a:extLst>
            </p:cNvPr>
            <p:cNvGrpSpPr/>
            <p:nvPr/>
          </p:nvGrpSpPr>
          <p:grpSpPr>
            <a:xfrm>
              <a:off x="7023787" y="4297490"/>
              <a:ext cx="2835214" cy="2274070"/>
              <a:chOff x="7023787" y="4297490"/>
              <a:chExt cx="2835214" cy="2274070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879A055-6DCF-82EA-EC30-D31C9773BEA4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7060362" y="4687438"/>
                <a:ext cx="2798639" cy="1443752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6C9AFBAD-A572-D4ED-0D54-4034732184B6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7023787" y="4297490"/>
                <a:ext cx="2835214" cy="89967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arrow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5405AECB-0C82-7624-C788-BE5C9556A2C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V="1">
                <a:off x="7060362" y="5212459"/>
                <a:ext cx="2798639" cy="1133855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arrow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53374C4A-2F09-6193-D0E6-5573045524BA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7052699" y="5911710"/>
                <a:ext cx="2806302" cy="21948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arrow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6485DF-4D54-78A2-FFBB-99402F41BC08}"/>
                  </a:ext>
                </a:extLst>
              </p:cNvPr>
              <p:cNvSpPr txBox="1"/>
              <p:nvPr/>
            </p:nvSpPr>
            <p:spPr>
              <a:xfrm>
                <a:off x="7141488" y="5652531"/>
                <a:ext cx="6285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rgbClr val="595959"/>
                    </a:solidFill>
                  </a:rPr>
                  <a:t>완료</a:t>
                </a:r>
                <a:endParaRPr lang="ko-KR" altLang="en-US" sz="14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96186C-A6AC-4629-6EE7-BD54635A601D}"/>
                  </a:ext>
                </a:extLst>
              </p:cNvPr>
              <p:cNvSpPr txBox="1"/>
              <p:nvPr/>
            </p:nvSpPr>
            <p:spPr>
              <a:xfrm>
                <a:off x="7141488" y="6263783"/>
                <a:ext cx="6285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rgbClr val="595959"/>
                    </a:solidFill>
                  </a:rPr>
                  <a:t>완료</a:t>
                </a:r>
                <a:endParaRPr lang="ko-KR" altLang="en-US" sz="1400" b="1" dirty="0">
                  <a:solidFill>
                    <a:srgbClr val="59595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42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Async Blocking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조합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6288D-EE67-C480-7FF1-A77E93BB2C10}"/>
              </a:ext>
            </a:extLst>
          </p:cNvPr>
          <p:cNvSpPr/>
          <p:nvPr/>
        </p:nvSpPr>
        <p:spPr>
          <a:xfrm>
            <a:off x="4719540" y="1133018"/>
            <a:ext cx="713629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작업이 진행되는 동안 자신의 작업을 멈추고 기다림</a:t>
            </a:r>
            <a:r>
              <a:rPr lang="en-US" altLang="ko-KR" sz="2400" b="1" dirty="0">
                <a:solidFill>
                  <a:srgbClr val="FC9974"/>
                </a:solidFill>
              </a:rPr>
              <a:t>(Blocking)</a:t>
            </a:r>
            <a:endParaRPr lang="en-US" altLang="ko-KR" sz="2000" b="1" dirty="0">
              <a:solidFill>
                <a:srgbClr val="FC9974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C9EF37-E75E-91EF-31C1-151AD5497BF7}"/>
              </a:ext>
            </a:extLst>
          </p:cNvPr>
          <p:cNvGrpSpPr/>
          <p:nvPr/>
        </p:nvGrpSpPr>
        <p:grpSpPr>
          <a:xfrm>
            <a:off x="631831" y="1660414"/>
            <a:ext cx="3632455" cy="4681927"/>
            <a:chOff x="614596" y="1969972"/>
            <a:chExt cx="3632455" cy="4681927"/>
          </a:xfrm>
        </p:grpSpPr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E372C08-28FB-B4C8-4BC4-D19222FD4522}"/>
                </a:ext>
              </a:extLst>
            </p:cNvPr>
            <p:cNvSpPr/>
            <p:nvPr/>
          </p:nvSpPr>
          <p:spPr>
            <a:xfrm>
              <a:off x="856194" y="1969972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01452147-052A-63C9-EF87-E3EB62121C48}"/>
                </a:ext>
              </a:extLst>
            </p:cNvPr>
            <p:cNvSpPr/>
            <p:nvPr/>
          </p:nvSpPr>
          <p:spPr>
            <a:xfrm>
              <a:off x="3378371" y="2903220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35D62332-DBCD-71EB-33F8-18F5758B7B08}"/>
                </a:ext>
              </a:extLst>
            </p:cNvPr>
            <p:cNvSpPr/>
            <p:nvPr/>
          </p:nvSpPr>
          <p:spPr>
            <a:xfrm>
              <a:off x="856194" y="3852155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7D6846B8-F171-502C-634B-B9CD4786B645}"/>
                </a:ext>
              </a:extLst>
            </p:cNvPr>
            <p:cNvSpPr/>
            <p:nvPr/>
          </p:nvSpPr>
          <p:spPr>
            <a:xfrm>
              <a:off x="3378371" y="4785403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A8E8D73A-672A-D1B0-DC81-09A1F80F2888}"/>
                </a:ext>
              </a:extLst>
            </p:cNvPr>
            <p:cNvSpPr/>
            <p:nvPr/>
          </p:nvSpPr>
          <p:spPr>
            <a:xfrm>
              <a:off x="856194" y="5718651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6509E90-E683-AEA4-AED3-206885647B9B}"/>
                </a:ext>
              </a:extLst>
            </p:cNvPr>
            <p:cNvCxnSpPr/>
            <p:nvPr/>
          </p:nvCxnSpPr>
          <p:spPr>
            <a:xfrm>
              <a:off x="1290534" y="2903220"/>
              <a:ext cx="232134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5DCD2EF-E51C-A8BC-CE37-017932047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3852155"/>
              <a:ext cx="233277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39F396E-7C98-7DB9-F260-EBA4442AF039}"/>
                </a:ext>
              </a:extLst>
            </p:cNvPr>
            <p:cNvCxnSpPr/>
            <p:nvPr/>
          </p:nvCxnSpPr>
          <p:spPr>
            <a:xfrm>
              <a:off x="1290534" y="4792576"/>
              <a:ext cx="232134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7FAA7B2-5D46-649B-2251-29CF637C0E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5741511"/>
              <a:ext cx="233277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010193-A219-B538-3C4F-80ECB0895EFD}"/>
                </a:ext>
              </a:extLst>
            </p:cNvPr>
            <p:cNvSpPr/>
            <p:nvPr/>
          </p:nvSpPr>
          <p:spPr>
            <a:xfrm>
              <a:off x="2161774" y="2471410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3702E4-E8F0-405B-3DDF-2DE511B293B2}"/>
                </a:ext>
              </a:extLst>
            </p:cNvPr>
            <p:cNvSpPr/>
            <p:nvPr/>
          </p:nvSpPr>
          <p:spPr>
            <a:xfrm>
              <a:off x="2161774" y="4357657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4D6D11-4AB2-D494-4631-91ADCACBC9A6}"/>
                </a:ext>
              </a:extLst>
            </p:cNvPr>
            <p:cNvSpPr/>
            <p:nvPr/>
          </p:nvSpPr>
          <p:spPr>
            <a:xfrm>
              <a:off x="1861996" y="3762922"/>
              <a:ext cx="182993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Callback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0621F95-FA77-EC10-2294-4DAD6A777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823944"/>
              <a:ext cx="0" cy="1056330"/>
            </a:xfrm>
            <a:prstGeom prst="straightConnector1">
              <a:avLst/>
            </a:prstGeom>
            <a:ln w="508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1108222-4766-5C5E-E82A-2FBDF619F18B}"/>
                </a:ext>
              </a:extLst>
            </p:cNvPr>
            <p:cNvSpPr/>
            <p:nvPr/>
          </p:nvSpPr>
          <p:spPr>
            <a:xfrm>
              <a:off x="614596" y="3098984"/>
              <a:ext cx="182993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다른 일 수행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X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72F94AEE-4ED4-8AD2-31D5-08BDB84BC27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4716997"/>
              <a:ext cx="0" cy="1056330"/>
            </a:xfrm>
            <a:prstGeom prst="straightConnector1">
              <a:avLst/>
            </a:prstGeom>
            <a:ln w="508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14F0E1-ACB1-6FDB-A95A-625B48CA496C}"/>
                </a:ext>
              </a:extLst>
            </p:cNvPr>
            <p:cNvSpPr/>
            <p:nvPr/>
          </p:nvSpPr>
          <p:spPr>
            <a:xfrm>
              <a:off x="614596" y="4992037"/>
              <a:ext cx="182993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다른 일 수행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X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128CF83-53CB-872A-112B-62D2DF2B2C19}"/>
                </a:ext>
              </a:extLst>
            </p:cNvPr>
            <p:cNvSpPr/>
            <p:nvPr/>
          </p:nvSpPr>
          <p:spPr>
            <a:xfrm>
              <a:off x="1861996" y="5634859"/>
              <a:ext cx="182993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Callback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9A3C7-C1E0-DDDA-FD7C-66326A54F6A6}"/>
              </a:ext>
            </a:extLst>
          </p:cNvPr>
          <p:cNvSpPr/>
          <p:nvPr/>
        </p:nvSpPr>
        <p:spPr>
          <a:xfrm>
            <a:off x="4719539" y="2260665"/>
            <a:ext cx="684063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 결과를 바로 처리하지 않아 순서대로 작업을 수행하지 않는 방식</a:t>
            </a:r>
            <a:r>
              <a:rPr lang="en-US" altLang="ko-KR" sz="2400" b="1" dirty="0">
                <a:solidFill>
                  <a:srgbClr val="FC9974"/>
                </a:solidFill>
              </a:rPr>
              <a:t>(Async)</a:t>
            </a:r>
            <a:endParaRPr lang="en-US" altLang="ko-KR" sz="900" b="1" dirty="0">
              <a:solidFill>
                <a:srgbClr val="FC9974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918777-A4BA-ACEB-BC55-6D78CF5BB86F}"/>
              </a:ext>
            </a:extLst>
          </p:cNvPr>
          <p:cNvSpPr/>
          <p:nvPr/>
        </p:nvSpPr>
        <p:spPr>
          <a:xfrm>
            <a:off x="4719539" y="3254372"/>
            <a:ext cx="696446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팀장의 업무 지시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제어권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노트북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3C81F0F-F836-DCDA-BA0F-F099DD60A4AC}"/>
              </a:ext>
            </a:extLst>
          </p:cNvPr>
          <p:cNvGrpSpPr/>
          <p:nvPr/>
        </p:nvGrpSpPr>
        <p:grpSpPr>
          <a:xfrm>
            <a:off x="4926122" y="3911797"/>
            <a:ext cx="6091190" cy="2614402"/>
            <a:chOff x="4999759" y="3748979"/>
            <a:chExt cx="6091190" cy="261440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EEF628C-FAC6-4BA3-B502-BE0E9EFBB441}"/>
                </a:ext>
              </a:extLst>
            </p:cNvPr>
            <p:cNvGrpSpPr/>
            <p:nvPr/>
          </p:nvGrpSpPr>
          <p:grpSpPr>
            <a:xfrm>
              <a:off x="4999759" y="3748979"/>
              <a:ext cx="6091190" cy="2614402"/>
              <a:chOff x="5001092" y="4076358"/>
              <a:chExt cx="6091190" cy="2614402"/>
            </a:xfrm>
          </p:grpSpPr>
          <p:pic>
            <p:nvPicPr>
              <p:cNvPr id="67" name="Picture 4" descr="사람 - 무료 사회적인개 아이콘">
                <a:extLst>
                  <a:ext uri="{FF2B5EF4-FFF2-40B4-BE49-F238E27FC236}">
                    <a16:creationId xmlns:a16="http://schemas.microsoft.com/office/drawing/2014/main" id="{D4B4C555-B0F1-D553-E9A3-692951C669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4366" y="4076358"/>
                <a:ext cx="1237916" cy="1237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D08F6D2E-3CFD-91E4-8953-0FF0C7982039}"/>
                  </a:ext>
                </a:extLst>
              </p:cNvPr>
              <p:cNvCxnSpPr/>
              <p:nvPr/>
            </p:nvCxnSpPr>
            <p:spPr>
              <a:xfrm>
                <a:off x="7054032" y="4782996"/>
                <a:ext cx="284600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365E02-974D-AFC0-570F-42F35F9076FA}"/>
                  </a:ext>
                </a:extLst>
              </p:cNvPr>
              <p:cNvSpPr txBox="1"/>
              <p:nvPr/>
            </p:nvSpPr>
            <p:spPr>
              <a:xfrm>
                <a:off x="6938429" y="4475219"/>
                <a:ext cx="29362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595959"/>
                    </a:solidFill>
                  </a:rPr>
                  <a:t>노트북 빌려 줄게 업무 </a:t>
                </a:r>
                <a:r>
                  <a:rPr lang="en-US" altLang="ko-KR" sz="1400" b="1" dirty="0">
                    <a:solidFill>
                      <a:srgbClr val="595959"/>
                    </a:solidFill>
                  </a:rPr>
                  <a:t>A </a:t>
                </a:r>
                <a:r>
                  <a:rPr lang="ko-KR" altLang="en-US" sz="1400" b="1" dirty="0">
                    <a:solidFill>
                      <a:srgbClr val="595959"/>
                    </a:solidFill>
                  </a:rPr>
                  <a:t>요청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A01722C-0C23-CF9A-8266-7DEF39046607}"/>
                  </a:ext>
                </a:extLst>
              </p:cNvPr>
              <p:cNvSpPr txBox="1"/>
              <p:nvPr/>
            </p:nvSpPr>
            <p:spPr>
              <a:xfrm>
                <a:off x="6902270" y="5130836"/>
                <a:ext cx="334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595959"/>
                    </a:solidFill>
                  </a:rPr>
                  <a:t>다했습니다</a:t>
                </a:r>
                <a:r>
                  <a:rPr lang="en-US" altLang="ko-KR" sz="1400" b="1" dirty="0">
                    <a:solidFill>
                      <a:srgbClr val="595959"/>
                    </a:solidFill>
                  </a:rPr>
                  <a:t>! </a:t>
                </a:r>
                <a:r>
                  <a:rPr lang="ko-KR" altLang="en-US" sz="1400" b="1" dirty="0">
                    <a:solidFill>
                      <a:srgbClr val="595959"/>
                    </a:solidFill>
                  </a:rPr>
                  <a:t>노트북 반환</a:t>
                </a: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92754EA6-2464-6030-9AE5-8C559A1D5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928" y="5040741"/>
                <a:ext cx="17301" cy="101793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4" descr="사람 - 무료 사회적인개 아이콘">
                <a:extLst>
                  <a:ext uri="{FF2B5EF4-FFF2-40B4-BE49-F238E27FC236}">
                    <a16:creationId xmlns:a16="http://schemas.microsoft.com/office/drawing/2014/main" id="{74477EE8-434C-631C-64BF-C278E51B79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1092" y="4498747"/>
                <a:ext cx="1954720" cy="1954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4" descr="사람 - 무료 사회적인개 아이콘">
                <a:extLst>
                  <a:ext uri="{FF2B5EF4-FFF2-40B4-BE49-F238E27FC236}">
                    <a16:creationId xmlns:a16="http://schemas.microsoft.com/office/drawing/2014/main" id="{7EA2BBEA-BA78-9B5A-9A1B-BBBFF218D8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4366" y="5328505"/>
                <a:ext cx="1237916" cy="1237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E11A29D-00EB-9039-3D25-70F224C2FEC6}"/>
                  </a:ext>
                </a:extLst>
              </p:cNvPr>
              <p:cNvSpPr txBox="1"/>
              <p:nvPr/>
            </p:nvSpPr>
            <p:spPr>
              <a:xfrm>
                <a:off x="6938429" y="5727366"/>
                <a:ext cx="29362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595959"/>
                    </a:solidFill>
                  </a:rPr>
                  <a:t>노트북 빌려 줄게 업무 </a:t>
                </a:r>
                <a:r>
                  <a:rPr lang="en-US" altLang="ko-KR" sz="1400" b="1" dirty="0">
                    <a:solidFill>
                      <a:srgbClr val="595959"/>
                    </a:solidFill>
                  </a:rPr>
                  <a:t>A </a:t>
                </a:r>
                <a:r>
                  <a:rPr lang="ko-KR" altLang="en-US" sz="1400" b="1" dirty="0">
                    <a:solidFill>
                      <a:srgbClr val="595959"/>
                    </a:solidFill>
                  </a:rPr>
                  <a:t>요청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773CC96-A7E7-AB4D-7B4A-066DB223D6C3}"/>
                  </a:ext>
                </a:extLst>
              </p:cNvPr>
              <p:cNvSpPr txBox="1"/>
              <p:nvPr/>
            </p:nvSpPr>
            <p:spPr>
              <a:xfrm>
                <a:off x="6902270" y="6382983"/>
                <a:ext cx="334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595959"/>
                    </a:solidFill>
                  </a:rPr>
                  <a:t>다했습니다</a:t>
                </a:r>
                <a:r>
                  <a:rPr lang="en-US" altLang="ko-KR" sz="1400" b="1" dirty="0">
                    <a:solidFill>
                      <a:srgbClr val="595959"/>
                    </a:solidFill>
                  </a:rPr>
                  <a:t>! </a:t>
                </a:r>
                <a:r>
                  <a:rPr lang="ko-KR" altLang="en-US" sz="1400" b="1" dirty="0">
                    <a:solidFill>
                      <a:srgbClr val="595959"/>
                    </a:solidFill>
                  </a:rPr>
                  <a:t>노트북 반환</a:t>
                </a:r>
              </a:p>
            </p:txBody>
          </p: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2A7595E6-1704-07B0-37B1-5AD6A304C225}"/>
                  </a:ext>
                </a:extLst>
              </p:cNvPr>
              <p:cNvCxnSpPr/>
              <p:nvPr/>
            </p:nvCxnSpPr>
            <p:spPr>
              <a:xfrm>
                <a:off x="7054032" y="6019903"/>
                <a:ext cx="284600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4DF820C-45A4-87F3-45C8-A2048982DEF5}"/>
                </a:ext>
              </a:extLst>
            </p:cNvPr>
            <p:cNvCxnSpPr>
              <a:cxnSpLocks/>
            </p:cNvCxnSpPr>
            <p:nvPr/>
          </p:nvCxnSpPr>
          <p:spPr>
            <a:xfrm>
              <a:off x="7069188" y="4766148"/>
              <a:ext cx="2813029" cy="762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E892371-C594-51F5-C2F5-9BA23EE84EDD}"/>
                </a:ext>
              </a:extLst>
            </p:cNvPr>
            <p:cNvCxnSpPr>
              <a:cxnSpLocks/>
            </p:cNvCxnSpPr>
            <p:nvPr/>
          </p:nvCxnSpPr>
          <p:spPr>
            <a:xfrm>
              <a:off x="7069188" y="6018295"/>
              <a:ext cx="2813029" cy="762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arrow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동기 프로그래밍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비동기 프로그래밍 실습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6288D-EE67-C480-7FF1-A77E93BB2C10}"/>
              </a:ext>
            </a:extLst>
          </p:cNvPr>
          <p:cNvSpPr/>
          <p:nvPr/>
        </p:nvSpPr>
        <p:spPr>
          <a:xfrm>
            <a:off x="5161815" y="1262835"/>
            <a:ext cx="40151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</a:rPr>
              <a:t>동기</a:t>
            </a:r>
            <a:r>
              <a:rPr lang="en-US" altLang="ko-KR" sz="2400" b="1" dirty="0">
                <a:solidFill>
                  <a:srgbClr val="595959"/>
                </a:solidFill>
              </a:rPr>
              <a:t> </a:t>
            </a:r>
            <a:r>
              <a:rPr lang="ko-KR" altLang="en-US" sz="2400" b="1" dirty="0">
                <a:solidFill>
                  <a:srgbClr val="595959"/>
                </a:solidFill>
              </a:rPr>
              <a:t>프로그래밍</a:t>
            </a:r>
            <a:endParaRPr lang="en-US" altLang="ko-KR" sz="2400" b="1" dirty="0">
              <a:solidFill>
                <a:srgbClr val="595959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515BF9-EA8D-442F-BCE7-19F5B6825482}"/>
              </a:ext>
            </a:extLst>
          </p:cNvPr>
          <p:cNvSpPr/>
          <p:nvPr/>
        </p:nvSpPr>
        <p:spPr>
          <a:xfrm>
            <a:off x="1163575" y="1419225"/>
            <a:ext cx="2998514" cy="884092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</a:rPr>
              <a:t>“Hello” </a:t>
            </a:r>
            <a:r>
              <a:rPr lang="ko-KR" altLang="en-US" sz="2400" b="1" dirty="0">
                <a:solidFill>
                  <a:srgbClr val="595959"/>
                </a:solidFill>
              </a:rPr>
              <a:t>출력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B05512-1A6C-9BF7-617C-9C6CE04C0496}"/>
              </a:ext>
            </a:extLst>
          </p:cNvPr>
          <p:cNvSpPr/>
          <p:nvPr/>
        </p:nvSpPr>
        <p:spPr>
          <a:xfrm>
            <a:off x="1163575" y="2807806"/>
            <a:ext cx="2998514" cy="884092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</a:rPr>
              <a:t>2</a:t>
            </a:r>
            <a:r>
              <a:rPr lang="ko-KR" altLang="en-US" sz="2400" b="1" dirty="0">
                <a:solidFill>
                  <a:srgbClr val="595959"/>
                </a:solidFill>
              </a:rPr>
              <a:t>초 걸리는 작업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A1F01C-9333-7E17-F34B-366FB449518B}"/>
              </a:ext>
            </a:extLst>
          </p:cNvPr>
          <p:cNvSpPr/>
          <p:nvPr/>
        </p:nvSpPr>
        <p:spPr>
          <a:xfrm>
            <a:off x="1163575" y="4200951"/>
            <a:ext cx="2998514" cy="884092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</a:rPr>
              <a:t>“World”</a:t>
            </a:r>
            <a:r>
              <a:rPr lang="ko-KR" altLang="en-US" sz="2400" b="1" dirty="0">
                <a:solidFill>
                  <a:srgbClr val="595959"/>
                </a:solidFill>
              </a:rPr>
              <a:t>출력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63AF0D-39EE-518A-3F66-98641E66916A}"/>
              </a:ext>
            </a:extLst>
          </p:cNvPr>
          <p:cNvSpPr/>
          <p:nvPr/>
        </p:nvSpPr>
        <p:spPr>
          <a:xfrm>
            <a:off x="1163575" y="5594096"/>
            <a:ext cx="2998514" cy="884092"/>
          </a:xfrm>
          <a:prstGeom prst="roundRect">
            <a:avLst/>
          </a:prstGeom>
          <a:solidFill>
            <a:srgbClr val="F3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</a:rPr>
              <a:t>2</a:t>
            </a:r>
            <a:r>
              <a:rPr lang="ko-KR" altLang="en-US" sz="2400" b="1" dirty="0">
                <a:solidFill>
                  <a:srgbClr val="595959"/>
                </a:solidFill>
              </a:rPr>
              <a:t>초 걸리는 작업 </a:t>
            </a:r>
            <a:endParaRPr lang="en-US" altLang="ko-KR" sz="2400" b="1" dirty="0">
              <a:solidFill>
                <a:srgbClr val="595959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595959"/>
                </a:solidFill>
              </a:rPr>
              <a:t>완료 후 </a:t>
            </a:r>
            <a:r>
              <a:rPr lang="en-US" altLang="ko-KR" sz="2400" b="1" dirty="0">
                <a:solidFill>
                  <a:srgbClr val="595959"/>
                </a:solidFill>
              </a:rPr>
              <a:t>“</a:t>
            </a:r>
            <a:r>
              <a:rPr lang="ko-KR" altLang="en-US" sz="2400" b="1" dirty="0">
                <a:solidFill>
                  <a:srgbClr val="595959"/>
                </a:solidFill>
              </a:rPr>
              <a:t>완료</a:t>
            </a:r>
            <a:r>
              <a:rPr lang="en-US" altLang="ko-KR" sz="2400" b="1" dirty="0">
                <a:solidFill>
                  <a:srgbClr val="595959"/>
                </a:solidFill>
              </a:rPr>
              <a:t>“</a:t>
            </a:r>
            <a:r>
              <a:rPr lang="ko-KR" altLang="en-US" sz="2400" b="1" dirty="0">
                <a:solidFill>
                  <a:srgbClr val="595959"/>
                </a:solidFill>
              </a:rPr>
              <a:t>출력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94A74C-9A52-1D5A-2A19-3AD91740D0A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62832" y="2303317"/>
            <a:ext cx="0" cy="504489"/>
          </a:xfrm>
          <a:prstGeom prst="straightConnector1">
            <a:avLst/>
          </a:prstGeom>
          <a:ln w="63500">
            <a:solidFill>
              <a:srgbClr val="59595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A7685F-03AE-ED99-7DBD-26AD67407FB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662832" y="3691898"/>
            <a:ext cx="0" cy="509053"/>
          </a:xfrm>
          <a:prstGeom prst="straightConnector1">
            <a:avLst/>
          </a:prstGeom>
          <a:ln w="63500">
            <a:solidFill>
              <a:srgbClr val="59595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13D117-0780-5DC8-C21E-1F42F2211D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662832" y="5085043"/>
            <a:ext cx="0" cy="509053"/>
          </a:xfrm>
          <a:prstGeom prst="straightConnector1">
            <a:avLst/>
          </a:prstGeom>
          <a:ln w="63500">
            <a:solidFill>
              <a:srgbClr val="59595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F8BFA83-2064-FB09-97BC-9D96D9804307}"/>
              </a:ext>
            </a:extLst>
          </p:cNvPr>
          <p:cNvSpPr/>
          <p:nvPr/>
        </p:nvSpPr>
        <p:spPr>
          <a:xfrm>
            <a:off x="5265485" y="2521383"/>
            <a:ext cx="6292059" cy="593733"/>
          </a:xfrm>
          <a:prstGeom prst="roundRect">
            <a:avLst>
              <a:gd name="adj" fmla="val 0"/>
            </a:avLst>
          </a:prstGeom>
          <a:solidFill>
            <a:srgbClr val="F0EF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CD0D71D-EE0E-B144-0D01-BD829E386F97}"/>
              </a:ext>
            </a:extLst>
          </p:cNvPr>
          <p:cNvSpPr/>
          <p:nvPr/>
        </p:nvSpPr>
        <p:spPr>
          <a:xfrm>
            <a:off x="6202647" y="2526944"/>
            <a:ext cx="4422864" cy="594000"/>
          </a:xfrm>
          <a:prstGeom prst="roundRect">
            <a:avLst>
              <a:gd name="adj" fmla="val 0"/>
            </a:avLst>
          </a:prstGeom>
          <a:solidFill>
            <a:srgbClr val="FC9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0CD808-6574-584A-E11B-566C62861038}"/>
              </a:ext>
            </a:extLst>
          </p:cNvPr>
          <p:cNvSpPr/>
          <p:nvPr/>
        </p:nvSpPr>
        <p:spPr>
          <a:xfrm>
            <a:off x="5180696" y="1844990"/>
            <a:ext cx="2654468" cy="494494"/>
          </a:xfrm>
          <a:prstGeom prst="rect">
            <a:avLst/>
          </a:prstGeom>
          <a:solidFill>
            <a:srgbClr val="363B6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Console.log(“Hello”);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8E6BF4-64DC-5A38-4FE1-527B1CEE9793}"/>
              </a:ext>
            </a:extLst>
          </p:cNvPr>
          <p:cNvSpPr/>
          <p:nvPr/>
        </p:nvSpPr>
        <p:spPr>
          <a:xfrm>
            <a:off x="8772325" y="1844990"/>
            <a:ext cx="2787729" cy="494494"/>
          </a:xfrm>
          <a:prstGeom prst="rect">
            <a:avLst/>
          </a:prstGeom>
          <a:solidFill>
            <a:srgbClr val="363B6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Console.log(“World”);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689A31-CFB0-73D4-6EFC-F88FC1AA40BD}"/>
              </a:ext>
            </a:extLst>
          </p:cNvPr>
          <p:cNvSpPr/>
          <p:nvPr/>
        </p:nvSpPr>
        <p:spPr>
          <a:xfrm>
            <a:off x="7500861" y="3277557"/>
            <a:ext cx="1821306" cy="494494"/>
          </a:xfrm>
          <a:prstGeom prst="rect">
            <a:avLst/>
          </a:prstGeom>
          <a:solidFill>
            <a:srgbClr val="FC9974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longWork</a:t>
            </a:r>
            <a:r>
              <a:rPr lang="en-US" altLang="ko-KR" sz="20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06E0EC3-D317-92A2-1CF8-6628BB6C240A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6202647" y="3115116"/>
            <a:ext cx="1298215" cy="409688"/>
          </a:xfrm>
          <a:prstGeom prst="bentConnector3">
            <a:avLst>
              <a:gd name="adj1" fmla="val 100039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BA22A9-EA7F-31C0-A611-3870491E16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322167" y="3126505"/>
            <a:ext cx="1303344" cy="398299"/>
          </a:xfrm>
          <a:prstGeom prst="bentConnector3">
            <a:avLst>
              <a:gd name="adj1" fmla="val 100085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9C8F13D-26EA-8E12-7F2D-8203ECD3A9EB}"/>
              </a:ext>
            </a:extLst>
          </p:cNvPr>
          <p:cNvSpPr/>
          <p:nvPr/>
        </p:nvSpPr>
        <p:spPr>
          <a:xfrm>
            <a:off x="8046988" y="2571002"/>
            <a:ext cx="7253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초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4828170-B958-5D2E-A960-E74576B60068}"/>
              </a:ext>
            </a:extLst>
          </p:cNvPr>
          <p:cNvSpPr/>
          <p:nvPr/>
        </p:nvSpPr>
        <p:spPr>
          <a:xfrm>
            <a:off x="5161815" y="4039367"/>
            <a:ext cx="40151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</a:rPr>
              <a:t>비동기</a:t>
            </a:r>
            <a:r>
              <a:rPr lang="en-US" altLang="ko-KR" sz="2400" b="1" dirty="0">
                <a:solidFill>
                  <a:srgbClr val="595959"/>
                </a:solidFill>
              </a:rPr>
              <a:t> </a:t>
            </a:r>
            <a:r>
              <a:rPr lang="ko-KR" altLang="en-US" sz="2400" b="1" dirty="0">
                <a:solidFill>
                  <a:srgbClr val="595959"/>
                </a:solidFill>
              </a:rPr>
              <a:t>프로그래밍</a:t>
            </a:r>
            <a:endParaRPr lang="en-US" altLang="ko-KR" sz="2400" b="1" dirty="0">
              <a:solidFill>
                <a:srgbClr val="595959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470B6E9-2BDF-923F-BB95-77868FCECD9F}"/>
              </a:ext>
            </a:extLst>
          </p:cNvPr>
          <p:cNvSpPr/>
          <p:nvPr/>
        </p:nvSpPr>
        <p:spPr>
          <a:xfrm>
            <a:off x="5265485" y="5297915"/>
            <a:ext cx="6292059" cy="593733"/>
          </a:xfrm>
          <a:prstGeom prst="roundRect">
            <a:avLst>
              <a:gd name="adj" fmla="val 0"/>
            </a:avLst>
          </a:prstGeom>
          <a:solidFill>
            <a:srgbClr val="F0EF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261FCAA-4EFE-5BCC-2F67-AE4EFEC15D25}"/>
              </a:ext>
            </a:extLst>
          </p:cNvPr>
          <p:cNvSpPr/>
          <p:nvPr/>
        </p:nvSpPr>
        <p:spPr>
          <a:xfrm>
            <a:off x="5251097" y="2526944"/>
            <a:ext cx="918576" cy="594000"/>
          </a:xfrm>
          <a:prstGeom prst="roundRect">
            <a:avLst>
              <a:gd name="adj" fmla="val 0"/>
            </a:avLst>
          </a:prstGeom>
          <a:solidFill>
            <a:srgbClr val="363B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AFF15A7-67C0-614D-BAF6-97C16D658549}"/>
              </a:ext>
            </a:extLst>
          </p:cNvPr>
          <p:cNvSpPr/>
          <p:nvPr/>
        </p:nvSpPr>
        <p:spPr>
          <a:xfrm>
            <a:off x="10645696" y="2526944"/>
            <a:ext cx="918576" cy="594000"/>
          </a:xfrm>
          <a:prstGeom prst="roundRect">
            <a:avLst>
              <a:gd name="adj" fmla="val 0"/>
            </a:avLst>
          </a:prstGeom>
          <a:solidFill>
            <a:srgbClr val="363B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B21AC3F-1B6A-EA25-EEB1-5CD33571FF44}"/>
              </a:ext>
            </a:extLst>
          </p:cNvPr>
          <p:cNvCxnSpPr/>
          <p:nvPr/>
        </p:nvCxnSpPr>
        <p:spPr>
          <a:xfrm>
            <a:off x="5661346" y="2339484"/>
            <a:ext cx="0" cy="57999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FF0C7E-20DC-BF0A-BF32-FBFDC16DA4D8}"/>
              </a:ext>
            </a:extLst>
          </p:cNvPr>
          <p:cNvCxnSpPr/>
          <p:nvPr/>
        </p:nvCxnSpPr>
        <p:spPr>
          <a:xfrm>
            <a:off x="11269666" y="2339484"/>
            <a:ext cx="0" cy="57999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0B3E8AD-955E-A0F5-1A89-BB29AD4F1762}"/>
              </a:ext>
            </a:extLst>
          </p:cNvPr>
          <p:cNvSpPr/>
          <p:nvPr/>
        </p:nvSpPr>
        <p:spPr>
          <a:xfrm>
            <a:off x="5251097" y="5322532"/>
            <a:ext cx="918576" cy="594000"/>
          </a:xfrm>
          <a:prstGeom prst="roundRect">
            <a:avLst>
              <a:gd name="adj" fmla="val 0"/>
            </a:avLst>
          </a:prstGeom>
          <a:solidFill>
            <a:srgbClr val="363B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C20237E-A45E-5180-57A3-92FA5D4EF06A}"/>
              </a:ext>
            </a:extLst>
          </p:cNvPr>
          <p:cNvSpPr/>
          <p:nvPr/>
        </p:nvSpPr>
        <p:spPr>
          <a:xfrm>
            <a:off x="6202647" y="5322532"/>
            <a:ext cx="918576" cy="594000"/>
          </a:xfrm>
          <a:prstGeom prst="roundRect">
            <a:avLst>
              <a:gd name="adj" fmla="val 0"/>
            </a:avLst>
          </a:prstGeom>
          <a:solidFill>
            <a:srgbClr val="FC9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84E3E3-102A-ED76-FF8C-18EA657D0ED2}"/>
              </a:ext>
            </a:extLst>
          </p:cNvPr>
          <p:cNvSpPr/>
          <p:nvPr/>
        </p:nvSpPr>
        <p:spPr>
          <a:xfrm>
            <a:off x="7154197" y="5322532"/>
            <a:ext cx="918576" cy="594000"/>
          </a:xfrm>
          <a:prstGeom prst="roundRect">
            <a:avLst>
              <a:gd name="adj" fmla="val 0"/>
            </a:avLst>
          </a:prstGeom>
          <a:solidFill>
            <a:srgbClr val="363B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209F22D-8C07-D2E0-6918-1B302F8E4139}"/>
              </a:ext>
            </a:extLst>
          </p:cNvPr>
          <p:cNvSpPr/>
          <p:nvPr/>
        </p:nvSpPr>
        <p:spPr>
          <a:xfrm>
            <a:off x="5180696" y="4634402"/>
            <a:ext cx="2654468" cy="494494"/>
          </a:xfrm>
          <a:prstGeom prst="rect">
            <a:avLst/>
          </a:prstGeom>
          <a:solidFill>
            <a:srgbClr val="363B6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Console.log(“Hello”);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E65044-936D-9E78-A762-C3991953E3B4}"/>
              </a:ext>
            </a:extLst>
          </p:cNvPr>
          <p:cNvCxnSpPr>
            <a:cxnSpLocks/>
          </p:cNvCxnSpPr>
          <p:nvPr/>
        </p:nvCxnSpPr>
        <p:spPr>
          <a:xfrm>
            <a:off x="5661346" y="5128896"/>
            <a:ext cx="0" cy="57999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EB9852-2B1E-E778-5599-6D66B91E9FBD}"/>
              </a:ext>
            </a:extLst>
          </p:cNvPr>
          <p:cNvSpPr/>
          <p:nvPr/>
        </p:nvSpPr>
        <p:spPr>
          <a:xfrm>
            <a:off x="8072773" y="4634402"/>
            <a:ext cx="2654468" cy="494494"/>
          </a:xfrm>
          <a:prstGeom prst="rect">
            <a:avLst/>
          </a:prstGeom>
          <a:solidFill>
            <a:srgbClr val="363B6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Console.log(“Hello”);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CC6233A-662B-D510-C64A-D7B313C4CF0F}"/>
              </a:ext>
            </a:extLst>
          </p:cNvPr>
          <p:cNvCxnSpPr>
            <a:cxnSpLocks/>
          </p:cNvCxnSpPr>
          <p:nvPr/>
        </p:nvCxnSpPr>
        <p:spPr>
          <a:xfrm flipH="1">
            <a:off x="7850404" y="5128896"/>
            <a:ext cx="703019" cy="343038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7483AF-2C66-E8B0-CE2C-693E9B15AFFB}"/>
              </a:ext>
            </a:extLst>
          </p:cNvPr>
          <p:cNvSpPr/>
          <p:nvPr/>
        </p:nvSpPr>
        <p:spPr>
          <a:xfrm>
            <a:off x="6202647" y="6035777"/>
            <a:ext cx="1821306" cy="494494"/>
          </a:xfrm>
          <a:prstGeom prst="rect">
            <a:avLst/>
          </a:prstGeom>
          <a:solidFill>
            <a:srgbClr val="FC9974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</a:rPr>
              <a:t>longWork</a:t>
            </a:r>
            <a:r>
              <a:rPr lang="en-US" altLang="ko-KR" sz="20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11E8968-4C61-CF01-ED53-14AA7B9C1A4E}"/>
              </a:ext>
            </a:extLst>
          </p:cNvPr>
          <p:cNvCxnSpPr>
            <a:cxnSpLocks/>
          </p:cNvCxnSpPr>
          <p:nvPr/>
        </p:nvCxnSpPr>
        <p:spPr>
          <a:xfrm flipV="1">
            <a:off x="6392398" y="5542104"/>
            <a:ext cx="10249" cy="484454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CD7BF62-53C5-216B-4CD8-6D5B709075DF}"/>
              </a:ext>
            </a:extLst>
          </p:cNvPr>
          <p:cNvSpPr/>
          <p:nvPr/>
        </p:nvSpPr>
        <p:spPr>
          <a:xfrm>
            <a:off x="10638968" y="5322532"/>
            <a:ext cx="918576" cy="594000"/>
          </a:xfrm>
          <a:prstGeom prst="roundRect">
            <a:avLst>
              <a:gd name="adj" fmla="val 0"/>
            </a:avLst>
          </a:prstGeom>
          <a:solidFill>
            <a:srgbClr val="FC9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8416449-B248-6283-95C7-FEF948F52A7F}"/>
              </a:ext>
            </a:extLst>
          </p:cNvPr>
          <p:cNvSpPr/>
          <p:nvPr/>
        </p:nvSpPr>
        <p:spPr>
          <a:xfrm>
            <a:off x="9502815" y="6035777"/>
            <a:ext cx="2420724" cy="494494"/>
          </a:xfrm>
          <a:prstGeom prst="rect">
            <a:avLst/>
          </a:prstGeom>
          <a:solidFill>
            <a:srgbClr val="FC9974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Consol.log(“</a:t>
            </a:r>
            <a:r>
              <a:rPr lang="ko-KR" altLang="en-US" sz="2000" b="1" dirty="0">
                <a:solidFill>
                  <a:schemeClr val="bg1"/>
                </a:solidFill>
              </a:rPr>
              <a:t>완료</a:t>
            </a:r>
            <a:r>
              <a:rPr lang="en-US" altLang="ko-KR" sz="2000" b="1" dirty="0">
                <a:solidFill>
                  <a:schemeClr val="bg1"/>
                </a:solidFill>
              </a:rPr>
              <a:t>”)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95FDF3B-D439-A4E2-A4B5-9A22963790B3}"/>
              </a:ext>
            </a:extLst>
          </p:cNvPr>
          <p:cNvCxnSpPr>
            <a:cxnSpLocks/>
          </p:cNvCxnSpPr>
          <p:nvPr/>
        </p:nvCxnSpPr>
        <p:spPr>
          <a:xfrm flipV="1">
            <a:off x="11438960" y="5542104"/>
            <a:ext cx="10249" cy="484454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A1E33E9-BC2C-673E-ED09-20D87BDFE2C3}"/>
              </a:ext>
            </a:extLst>
          </p:cNvPr>
          <p:cNvCxnSpPr>
            <a:cxnSpLocks/>
            <a:stCxn id="103" idx="2"/>
            <a:endCxn id="107" idx="2"/>
          </p:cNvCxnSpPr>
          <p:nvPr/>
        </p:nvCxnSpPr>
        <p:spPr>
          <a:xfrm rot="16200000" flipH="1">
            <a:off x="8913238" y="4730332"/>
            <a:ext cx="12700" cy="3599877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77B282B-E50E-03D9-ADA3-20724D2C6BDF}"/>
              </a:ext>
            </a:extLst>
          </p:cNvPr>
          <p:cNvSpPr/>
          <p:nvPr/>
        </p:nvSpPr>
        <p:spPr>
          <a:xfrm>
            <a:off x="8553423" y="6318189"/>
            <a:ext cx="7253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C9974"/>
                </a:solidFill>
              </a:rPr>
              <a:t>2</a:t>
            </a:r>
            <a:r>
              <a:rPr lang="ko-KR" altLang="en-US" sz="2000" b="1" dirty="0">
                <a:solidFill>
                  <a:srgbClr val="FC9974"/>
                </a:solidFill>
              </a:rPr>
              <a:t>초</a:t>
            </a:r>
            <a:endParaRPr lang="en-US" altLang="ko-KR" sz="2000" b="1" dirty="0">
              <a:solidFill>
                <a:srgbClr val="FC99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9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933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참고자료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E294F-8388-B02F-00B7-5987921B3DD5}"/>
              </a:ext>
            </a:extLst>
          </p:cNvPr>
          <p:cNvSpPr txBox="1"/>
          <p:nvPr/>
        </p:nvSpPr>
        <p:spPr>
          <a:xfrm>
            <a:off x="683884" y="1332672"/>
            <a:ext cx="9650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https://dev-coco.tistory.com/46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https://velog.io/@nittre/%EB%B8%94%EB%A1%9C%ED%82%B9-Vs.-%EB%85%BC%EB%B8%94%EB%A1%9C%ED%82%B9-%EB%8F%99%EA%B8%B0-Vs.-%EB%B9%84%EB%8F%99%EA%B8%B0</a:t>
            </a:r>
            <a:endParaRPr lang="en-US" altLang="ko-KR" dirty="0"/>
          </a:p>
          <a:p>
            <a:r>
              <a:rPr lang="en-US" altLang="ko-KR" dirty="0"/>
              <a:t>https://inpa.tistory.com/entry/%F0%9F%91%A9%E2%80%8D%F0%9F%92%BB-%EB%8F%99%EA%B8%B0%EB%B9%84%EB%8F%99%EA%B8%B0-%EB%B8%94%EB%A1%9C%ED%82%B9%EB%85%BC%EB%B8%94%EB%A1%9C%ED%82%B9-%EA%B0%9C%EB%85%90-%EC%A0%95%EB%A6%AC#%EB%8F%99%EA%B8%B0synchronous_/_%EB%B9%84%EB%8F%99%EA%B8%B0asynchronous</a:t>
            </a:r>
          </a:p>
          <a:p>
            <a:r>
              <a:rPr lang="en-US" altLang="ko-KR" dirty="0">
                <a:hlinkClick r:id="rId4"/>
              </a:rPr>
              <a:t>https://selfish-developer.com/entry/BlockingNon-Blocking-SyncAsync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https://www.youtube.com/watch?v=ZOVG7_41kJE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DB96A-9CFD-B55A-68D2-49356C864BF6}"/>
              </a:ext>
            </a:extLst>
          </p:cNvPr>
          <p:cNvSpPr/>
          <p:nvPr/>
        </p:nvSpPr>
        <p:spPr>
          <a:xfrm>
            <a:off x="3545445" y="4963164"/>
            <a:ext cx="508724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 </a:t>
            </a:r>
            <a:r>
              <a:rPr lang="en-US" altLang="ko-KR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5886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동기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비동기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8DE52F-45E1-255E-544B-AAB60FDC62BF}"/>
              </a:ext>
            </a:extLst>
          </p:cNvPr>
          <p:cNvSpPr/>
          <p:nvPr/>
        </p:nvSpPr>
        <p:spPr>
          <a:xfrm>
            <a:off x="690817" y="3786261"/>
            <a:ext cx="406055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595959"/>
                </a:solidFill>
              </a:rPr>
              <a:t>비동기</a:t>
            </a:r>
            <a:r>
              <a:rPr lang="en-US" altLang="ko-KR" sz="2800" b="1" dirty="0">
                <a:solidFill>
                  <a:srgbClr val="595959"/>
                </a:solidFill>
              </a:rPr>
              <a:t>(Asynchronous)</a:t>
            </a:r>
            <a:endParaRPr lang="ko-KR" altLang="en-US" sz="1050" dirty="0"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53940" y="1231583"/>
            <a:ext cx="34563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동기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(Synchronous)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E9B7D1-9DE1-74E2-B8C9-9292117856CF}"/>
              </a:ext>
            </a:extLst>
          </p:cNvPr>
          <p:cNvSpPr/>
          <p:nvPr/>
        </p:nvSpPr>
        <p:spPr>
          <a:xfrm>
            <a:off x="1249680" y="2146027"/>
            <a:ext cx="99235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Synchronous : Syn = 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 chrono = 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 -&gt;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작업 시간을 함께 맞춰서 실행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A15E0-1D43-3D65-1F35-5E8E63E18FC6}"/>
              </a:ext>
            </a:extLst>
          </p:cNvPr>
          <p:cNvSpPr/>
          <p:nvPr/>
        </p:nvSpPr>
        <p:spPr>
          <a:xfrm>
            <a:off x="1249680" y="2885990"/>
            <a:ext cx="99235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요청한 작업에 대해 </a:t>
            </a:r>
            <a:r>
              <a:rPr lang="ko-KR" altLang="en-US" sz="2000" b="1" dirty="0">
                <a:solidFill>
                  <a:srgbClr val="FC9974"/>
                </a:solidFill>
              </a:rPr>
              <a:t>완료 여부를 따져 </a:t>
            </a:r>
            <a:r>
              <a:rPr lang="ko-KR" altLang="en-US" sz="2000" b="1" dirty="0">
                <a:solidFill>
                  <a:srgbClr val="595959"/>
                </a:solidFill>
              </a:rPr>
              <a:t>순차대로 처리하는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796432-6E40-B53B-E52F-5BD3B98CCFB3}"/>
              </a:ext>
            </a:extLst>
          </p:cNvPr>
          <p:cNvSpPr/>
          <p:nvPr/>
        </p:nvSpPr>
        <p:spPr>
          <a:xfrm>
            <a:off x="1249680" y="4682979"/>
            <a:ext cx="99235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Asynchronous : A + synchronous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1FD49-D6E3-D985-A67D-5342CC5F3099}"/>
              </a:ext>
            </a:extLst>
          </p:cNvPr>
          <p:cNvSpPr/>
          <p:nvPr/>
        </p:nvSpPr>
        <p:spPr>
          <a:xfrm>
            <a:off x="1249680" y="5418819"/>
            <a:ext cx="99235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요청한 작업에 대해 </a:t>
            </a:r>
            <a:r>
              <a:rPr lang="ko-KR" altLang="en-US" sz="2000" b="1" dirty="0">
                <a:solidFill>
                  <a:srgbClr val="FC9974"/>
                </a:solidFill>
              </a:rPr>
              <a:t>완료 여부를 따지지 않고 </a:t>
            </a:r>
            <a:r>
              <a:rPr lang="ko-KR" altLang="en-US" sz="2000" b="1" dirty="0">
                <a:solidFill>
                  <a:srgbClr val="595959"/>
                </a:solidFill>
              </a:rPr>
              <a:t>다음 작업을 그대로 수행하는 것</a:t>
            </a:r>
            <a:endParaRPr lang="en-US" altLang="ko-KR" sz="20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동기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비동기 예시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8DE52F-45E1-255E-544B-AAB60FDC62BF}"/>
              </a:ext>
            </a:extLst>
          </p:cNvPr>
          <p:cNvSpPr/>
          <p:nvPr/>
        </p:nvSpPr>
        <p:spPr>
          <a:xfrm>
            <a:off x="6051453" y="1231583"/>
            <a:ext cx="406055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595959"/>
                </a:solidFill>
              </a:rPr>
              <a:t>비동기</a:t>
            </a:r>
            <a:r>
              <a:rPr lang="en-US" altLang="ko-KR" sz="2800" b="1" dirty="0">
                <a:solidFill>
                  <a:srgbClr val="595959"/>
                </a:solidFill>
              </a:rPr>
              <a:t>(Asynchronous)</a:t>
            </a:r>
            <a:endParaRPr lang="ko-KR" altLang="en-US" sz="1050" dirty="0"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27257" y="1231583"/>
            <a:ext cx="34563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동기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(Synchronous)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4B6423-8D3F-0BA1-2A5A-6D1E0EB96D8F}"/>
              </a:ext>
            </a:extLst>
          </p:cNvPr>
          <p:cNvSpPr/>
          <p:nvPr/>
        </p:nvSpPr>
        <p:spPr>
          <a:xfrm>
            <a:off x="690817" y="1952258"/>
            <a:ext cx="39297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10,000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원을 송금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0EBBC-B1A6-6894-681E-F68AB11DEEC1}"/>
              </a:ext>
            </a:extLst>
          </p:cNvPr>
          <p:cNvSpPr/>
          <p:nvPr/>
        </p:nvSpPr>
        <p:spPr>
          <a:xfrm>
            <a:off x="6150951" y="1952258"/>
            <a:ext cx="39297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시험날의 학생과 선생님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23BBB6-A996-6B39-C385-E3238B1B767D}"/>
              </a:ext>
            </a:extLst>
          </p:cNvPr>
          <p:cNvGrpSpPr/>
          <p:nvPr/>
        </p:nvGrpSpPr>
        <p:grpSpPr>
          <a:xfrm>
            <a:off x="831669" y="2583846"/>
            <a:ext cx="3770943" cy="2792185"/>
            <a:chOff x="831669" y="3102429"/>
            <a:chExt cx="3770943" cy="27921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FFFE50-13C5-2F1E-7CF7-F40396D64A0E}"/>
                </a:ext>
              </a:extLst>
            </p:cNvPr>
            <p:cNvSpPr/>
            <p:nvPr/>
          </p:nvSpPr>
          <p:spPr>
            <a:xfrm>
              <a:off x="831669" y="3102429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595959"/>
                  </a:solidFill>
                </a:rPr>
                <a:t>A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계좌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96FACA6-CDB0-DB69-6A95-6409C734F371}"/>
                </a:ext>
              </a:extLst>
            </p:cNvPr>
            <p:cNvSpPr/>
            <p:nvPr/>
          </p:nvSpPr>
          <p:spPr>
            <a:xfrm>
              <a:off x="3182027" y="3102429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595959"/>
                  </a:solidFill>
                </a:rPr>
                <a:t>B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계좌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E6E0C93-0D4C-F3DE-2011-FB931DEC3955}"/>
                </a:ext>
              </a:extLst>
            </p:cNvPr>
            <p:cNvCxnSpPr/>
            <p:nvPr/>
          </p:nvCxnSpPr>
          <p:spPr>
            <a:xfrm>
              <a:off x="1541961" y="3738388"/>
              <a:ext cx="0" cy="2156226"/>
            </a:xfrm>
            <a:prstGeom prst="line">
              <a:avLst/>
            </a:prstGeom>
            <a:ln w="38100" cap="rnd">
              <a:solidFill>
                <a:srgbClr val="595959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29E9CD3-5460-A84C-8777-40A25CF06F1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892320" y="3738388"/>
              <a:ext cx="23399" cy="2140584"/>
            </a:xfrm>
            <a:prstGeom prst="line">
              <a:avLst/>
            </a:prstGeom>
            <a:ln w="38100" cap="rnd">
              <a:solidFill>
                <a:srgbClr val="595959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530072-3EF9-A7A1-E737-396F748AB8BF}"/>
              </a:ext>
            </a:extLst>
          </p:cNvPr>
          <p:cNvSpPr/>
          <p:nvPr/>
        </p:nvSpPr>
        <p:spPr>
          <a:xfrm>
            <a:off x="690817" y="5687872"/>
            <a:ext cx="39297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작업 완료 여부 따짐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C80950-A9A5-6CA4-6289-09DF15BD2056}"/>
              </a:ext>
            </a:extLst>
          </p:cNvPr>
          <p:cNvSpPr/>
          <p:nvPr/>
        </p:nvSpPr>
        <p:spPr>
          <a:xfrm>
            <a:off x="690817" y="6214782"/>
            <a:ext cx="39297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같은 일을 동시에 진행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E8EC96-1260-8F48-7047-B9B3A4756F3A}"/>
              </a:ext>
            </a:extLst>
          </p:cNvPr>
          <p:cNvGrpSpPr/>
          <p:nvPr/>
        </p:nvGrpSpPr>
        <p:grpSpPr>
          <a:xfrm>
            <a:off x="1121595" y="3184643"/>
            <a:ext cx="2253537" cy="486169"/>
            <a:chOff x="1121595" y="3184643"/>
            <a:chExt cx="2253537" cy="48616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93B2BFE-0033-8792-6139-88BBE4C92F06}"/>
                </a:ext>
              </a:extLst>
            </p:cNvPr>
            <p:cNvGrpSpPr/>
            <p:nvPr/>
          </p:nvGrpSpPr>
          <p:grpSpPr>
            <a:xfrm>
              <a:off x="1387601" y="3337195"/>
              <a:ext cx="1987531" cy="333617"/>
              <a:chOff x="1387601" y="3855778"/>
              <a:chExt cx="1987531" cy="33361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46516BC-24BB-CED9-3084-92E1864B6E8B}"/>
                  </a:ext>
                </a:extLst>
              </p:cNvPr>
              <p:cNvSpPr/>
              <p:nvPr/>
            </p:nvSpPr>
            <p:spPr>
              <a:xfrm>
                <a:off x="1387601" y="3855778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C5CDC43-2797-7122-012C-33C630F9329D}"/>
                  </a:ext>
                </a:extLst>
              </p:cNvPr>
              <p:cNvSpPr/>
              <p:nvPr/>
            </p:nvSpPr>
            <p:spPr>
              <a:xfrm>
                <a:off x="1661078" y="3855778"/>
                <a:ext cx="1714054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계좌 </a:t>
                </a: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-10,000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원 예정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F17B30-66EC-CE63-4EC4-C9B6C3FF3A3A}"/>
                </a:ext>
              </a:extLst>
            </p:cNvPr>
            <p:cNvSpPr txBox="1"/>
            <p:nvPr/>
          </p:nvSpPr>
          <p:spPr>
            <a:xfrm>
              <a:off x="1121595" y="3184643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C9974"/>
                  </a:solidFill>
                </a:rPr>
                <a:t>1</a:t>
              </a:r>
              <a:endParaRPr lang="ko-KR" altLang="en-US" dirty="0">
                <a:solidFill>
                  <a:srgbClr val="FC9974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2A27D80-11FC-7B12-1D4E-F27AE7A77FCE}"/>
              </a:ext>
            </a:extLst>
          </p:cNvPr>
          <p:cNvGrpSpPr/>
          <p:nvPr/>
        </p:nvGrpSpPr>
        <p:grpSpPr>
          <a:xfrm>
            <a:off x="1541361" y="3815278"/>
            <a:ext cx="2350959" cy="437755"/>
            <a:chOff x="1541361" y="3815278"/>
            <a:chExt cx="2350959" cy="43775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8128A52-C644-FCCF-8ADE-55FCBA7B3016}"/>
                </a:ext>
              </a:extLst>
            </p:cNvPr>
            <p:cNvGrpSpPr/>
            <p:nvPr/>
          </p:nvGrpSpPr>
          <p:grpSpPr>
            <a:xfrm>
              <a:off x="1541361" y="3815278"/>
              <a:ext cx="2350959" cy="333617"/>
              <a:chOff x="1541361" y="4333861"/>
              <a:chExt cx="2350959" cy="333617"/>
            </a:xfrm>
          </p:grpSpPr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58FC6BF-F72E-F88C-D9B2-0C8FAE24F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361" y="4386440"/>
                <a:ext cx="2350959" cy="0"/>
              </a:xfrm>
              <a:prstGeom prst="straightConnector1">
                <a:avLst/>
              </a:prstGeom>
              <a:ln w="38100" cap="rnd">
                <a:solidFill>
                  <a:srgbClr val="363B64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69F9871-95DF-70AA-E8E1-C94BDE38DA28}"/>
                  </a:ext>
                </a:extLst>
              </p:cNvPr>
              <p:cNvSpPr/>
              <p:nvPr/>
            </p:nvSpPr>
            <p:spPr>
              <a:xfrm>
                <a:off x="2127178" y="4333861"/>
                <a:ext cx="1179926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10,000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원 전송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4562C92-42F7-C9AE-CADE-5FCDBBC228F4}"/>
                </a:ext>
              </a:extLst>
            </p:cNvPr>
            <p:cNvSpPr txBox="1"/>
            <p:nvPr/>
          </p:nvSpPr>
          <p:spPr>
            <a:xfrm>
              <a:off x="1868622" y="3883701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C9974"/>
                  </a:solidFill>
                </a:rPr>
                <a:t>２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5E90FBF-3089-9263-0C5E-1556BDD5F8A9}"/>
              </a:ext>
            </a:extLst>
          </p:cNvPr>
          <p:cNvGrpSpPr/>
          <p:nvPr/>
        </p:nvGrpSpPr>
        <p:grpSpPr>
          <a:xfrm>
            <a:off x="1541361" y="3853551"/>
            <a:ext cx="4344346" cy="973025"/>
            <a:chOff x="1541361" y="3853551"/>
            <a:chExt cx="4344346" cy="97302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16A9C66-25C8-4BC3-59C8-DE72E4F63025}"/>
                </a:ext>
              </a:extLst>
            </p:cNvPr>
            <p:cNvGrpSpPr/>
            <p:nvPr/>
          </p:nvGrpSpPr>
          <p:grpSpPr>
            <a:xfrm>
              <a:off x="3761959" y="4148895"/>
              <a:ext cx="2123748" cy="357012"/>
              <a:chOff x="3761959" y="4667478"/>
              <a:chExt cx="2123748" cy="357012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85DB9D3-970F-D6D6-1F2B-FCCB547671EC}"/>
                  </a:ext>
                </a:extLst>
              </p:cNvPr>
              <p:cNvSpPr/>
              <p:nvPr/>
            </p:nvSpPr>
            <p:spPr>
              <a:xfrm>
                <a:off x="3761959" y="4707067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FB11287-EF78-0DA8-0F80-3E23EADF7B22}"/>
                  </a:ext>
                </a:extLst>
              </p:cNvPr>
              <p:cNvSpPr/>
              <p:nvPr/>
            </p:nvSpPr>
            <p:spPr>
              <a:xfrm>
                <a:off x="4021905" y="4667478"/>
                <a:ext cx="1863802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계좌 </a:t>
                </a: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+10,000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원 예정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2FF5B68-3E41-FA47-E487-8B30817DD3EF}"/>
                </a:ext>
              </a:extLst>
            </p:cNvPr>
            <p:cNvGrpSpPr/>
            <p:nvPr/>
          </p:nvGrpSpPr>
          <p:grpSpPr>
            <a:xfrm>
              <a:off x="1541361" y="4492959"/>
              <a:ext cx="2350959" cy="333617"/>
              <a:chOff x="1541361" y="5011542"/>
              <a:chExt cx="2350959" cy="333617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4AE76EF6-9F4B-01B1-414C-CEFEA6FD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361" y="5300840"/>
                <a:ext cx="2350959" cy="0"/>
              </a:xfrm>
              <a:prstGeom prst="straightConnector1">
                <a:avLst/>
              </a:prstGeom>
              <a:ln w="38100" cap="rnd">
                <a:solidFill>
                  <a:srgbClr val="363B64"/>
                </a:solidFill>
                <a:round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957229F-2DD9-06ED-2DC9-3C6D48AD66E6}"/>
                  </a:ext>
                </a:extLst>
              </p:cNvPr>
              <p:cNvSpPr/>
              <p:nvPr/>
            </p:nvSpPr>
            <p:spPr>
              <a:xfrm>
                <a:off x="1784404" y="5011542"/>
                <a:ext cx="2035017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10,000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원을 받았다고 전송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6EF86A-A7E5-C429-F8D5-2BC7D0EEC6E7}"/>
                </a:ext>
              </a:extLst>
            </p:cNvPr>
            <p:cNvSpPr txBox="1"/>
            <p:nvPr/>
          </p:nvSpPr>
          <p:spPr>
            <a:xfrm>
              <a:off x="3941039" y="3853551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C9974"/>
                  </a:solidFill>
                </a:rPr>
                <a:t>３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10568FD-B10D-718D-A0EC-8C14698575ED}"/>
              </a:ext>
            </a:extLst>
          </p:cNvPr>
          <p:cNvGrpSpPr/>
          <p:nvPr/>
        </p:nvGrpSpPr>
        <p:grpSpPr>
          <a:xfrm>
            <a:off x="1031920" y="5104400"/>
            <a:ext cx="4477059" cy="435159"/>
            <a:chOff x="1031920" y="5104400"/>
            <a:chExt cx="4477059" cy="43515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CC3C557-6652-A052-3B1A-AC24629121FA}"/>
                </a:ext>
              </a:extLst>
            </p:cNvPr>
            <p:cNvGrpSpPr/>
            <p:nvPr/>
          </p:nvGrpSpPr>
          <p:grpSpPr>
            <a:xfrm>
              <a:off x="1403985" y="5188628"/>
              <a:ext cx="4104994" cy="350931"/>
              <a:chOff x="1403985" y="5707211"/>
              <a:chExt cx="4104994" cy="350931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7641C6E-BF61-5D82-8306-63F9E4D927F5}"/>
                  </a:ext>
                </a:extLst>
              </p:cNvPr>
              <p:cNvSpPr/>
              <p:nvPr/>
            </p:nvSpPr>
            <p:spPr>
              <a:xfrm>
                <a:off x="3750259" y="5740719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A0FCF85-DD8A-0FCE-9C84-A1CEA8F476C1}"/>
                  </a:ext>
                </a:extLst>
              </p:cNvPr>
              <p:cNvSpPr/>
              <p:nvPr/>
            </p:nvSpPr>
            <p:spPr>
              <a:xfrm>
                <a:off x="1403985" y="5740719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021B20A-4F3A-8E85-60D9-1F44A5CD3281}"/>
                  </a:ext>
                </a:extLst>
              </p:cNvPr>
              <p:cNvSpPr/>
              <p:nvPr/>
            </p:nvSpPr>
            <p:spPr>
              <a:xfrm>
                <a:off x="1720958" y="5707211"/>
                <a:ext cx="1437663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계좌에 </a:t>
                </a: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-10,000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원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AD33224-1BE0-320B-238B-E4D5F634C6B8}"/>
                  </a:ext>
                </a:extLst>
              </p:cNvPr>
              <p:cNvSpPr/>
              <p:nvPr/>
            </p:nvSpPr>
            <p:spPr>
              <a:xfrm>
                <a:off x="4046080" y="5707211"/>
                <a:ext cx="1462899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계좌에 </a:t>
                </a:r>
                <a:r>
                  <a: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+10,000</a:t>
                </a: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원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4332B6-D9CD-475C-F706-AA2B296B4FA9}"/>
                </a:ext>
              </a:extLst>
            </p:cNvPr>
            <p:cNvSpPr txBox="1"/>
            <p:nvPr/>
          </p:nvSpPr>
          <p:spPr>
            <a:xfrm>
              <a:off x="1031920" y="5104400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C9974"/>
                  </a:solidFill>
                </a:rPr>
                <a:t>４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BE763E7-3BD9-C3D0-8083-6AC2D8587AA8}"/>
              </a:ext>
            </a:extLst>
          </p:cNvPr>
          <p:cNvGrpSpPr/>
          <p:nvPr/>
        </p:nvGrpSpPr>
        <p:grpSpPr>
          <a:xfrm>
            <a:off x="6464167" y="2583846"/>
            <a:ext cx="3770943" cy="2792185"/>
            <a:chOff x="831669" y="3102429"/>
            <a:chExt cx="3770943" cy="279218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E6CD1F3-09BA-4019-FE48-4D2A8BDCE245}"/>
                </a:ext>
              </a:extLst>
            </p:cNvPr>
            <p:cNvSpPr/>
            <p:nvPr/>
          </p:nvSpPr>
          <p:spPr>
            <a:xfrm>
              <a:off x="831669" y="3102429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595959"/>
                  </a:solidFill>
                </a:rPr>
                <a:t>학생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B9EC4E-2964-191D-7477-C4A3E00BC0C4}"/>
                </a:ext>
              </a:extLst>
            </p:cNvPr>
            <p:cNvSpPr/>
            <p:nvPr/>
          </p:nvSpPr>
          <p:spPr>
            <a:xfrm>
              <a:off x="3182027" y="3102429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595959"/>
                  </a:solidFill>
                </a:rPr>
                <a:t>선생님</a:t>
              </a: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26FFF88-0666-0F23-0598-D87BA0D1F8C4}"/>
                </a:ext>
              </a:extLst>
            </p:cNvPr>
            <p:cNvCxnSpPr/>
            <p:nvPr/>
          </p:nvCxnSpPr>
          <p:spPr>
            <a:xfrm>
              <a:off x="1541961" y="3738388"/>
              <a:ext cx="0" cy="2156226"/>
            </a:xfrm>
            <a:prstGeom prst="line">
              <a:avLst/>
            </a:prstGeom>
            <a:ln w="38100" cap="rnd">
              <a:solidFill>
                <a:srgbClr val="595959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BC1F0BA-8D93-581D-41E3-51735CF6F7A2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>
              <a:off x="3892320" y="3738388"/>
              <a:ext cx="23399" cy="2140584"/>
            </a:xfrm>
            <a:prstGeom prst="line">
              <a:avLst/>
            </a:prstGeom>
            <a:ln w="38100" cap="rnd">
              <a:solidFill>
                <a:srgbClr val="595959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6CFDE5D-3A29-768F-FAC6-844B66F1F25E}"/>
              </a:ext>
            </a:extLst>
          </p:cNvPr>
          <p:cNvGrpSpPr/>
          <p:nvPr/>
        </p:nvGrpSpPr>
        <p:grpSpPr>
          <a:xfrm>
            <a:off x="6754093" y="3184643"/>
            <a:ext cx="2253537" cy="486169"/>
            <a:chOff x="1121595" y="3184643"/>
            <a:chExt cx="2253537" cy="486169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F63EA8C4-933C-4AFB-55CE-C61CF8BEFC46}"/>
                </a:ext>
              </a:extLst>
            </p:cNvPr>
            <p:cNvGrpSpPr/>
            <p:nvPr/>
          </p:nvGrpSpPr>
          <p:grpSpPr>
            <a:xfrm>
              <a:off x="1387601" y="3337195"/>
              <a:ext cx="1987531" cy="333617"/>
              <a:chOff x="1387601" y="3855778"/>
              <a:chExt cx="1987531" cy="33361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32AE550-90FE-9C37-DA44-D34E8BEF53AC}"/>
                  </a:ext>
                </a:extLst>
              </p:cNvPr>
              <p:cNvSpPr/>
              <p:nvPr/>
            </p:nvSpPr>
            <p:spPr>
              <a:xfrm>
                <a:off x="1387601" y="3855778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0ED99B06-9FE1-E561-E546-EF725549527D}"/>
                  </a:ext>
                </a:extLst>
              </p:cNvPr>
              <p:cNvSpPr/>
              <p:nvPr/>
            </p:nvSpPr>
            <p:spPr>
              <a:xfrm>
                <a:off x="1661078" y="3855778"/>
                <a:ext cx="1714054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시험문제 푸는 중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CD66FAA-1902-2357-5146-86606055F884}"/>
                </a:ext>
              </a:extLst>
            </p:cNvPr>
            <p:cNvSpPr txBox="1"/>
            <p:nvPr/>
          </p:nvSpPr>
          <p:spPr>
            <a:xfrm>
              <a:off x="1121595" y="3184643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C9974"/>
                  </a:solidFill>
                </a:rPr>
                <a:t>1</a:t>
              </a:r>
              <a:endParaRPr lang="ko-KR" altLang="en-US" dirty="0">
                <a:solidFill>
                  <a:srgbClr val="FC9974"/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34D4AFA-70FE-7637-EA37-E15D58851CFD}"/>
              </a:ext>
            </a:extLst>
          </p:cNvPr>
          <p:cNvGrpSpPr/>
          <p:nvPr/>
        </p:nvGrpSpPr>
        <p:grpSpPr>
          <a:xfrm>
            <a:off x="7173859" y="3815278"/>
            <a:ext cx="2350959" cy="437755"/>
            <a:chOff x="1541361" y="3815278"/>
            <a:chExt cx="2350959" cy="437755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C82D5359-299F-AB9D-84F2-FBF1FAF39975}"/>
                </a:ext>
              </a:extLst>
            </p:cNvPr>
            <p:cNvGrpSpPr/>
            <p:nvPr/>
          </p:nvGrpSpPr>
          <p:grpSpPr>
            <a:xfrm>
              <a:off x="1541361" y="3815278"/>
              <a:ext cx="2350959" cy="333617"/>
              <a:chOff x="1541361" y="4333861"/>
              <a:chExt cx="2350959" cy="333617"/>
            </a:xfrm>
          </p:grpSpPr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681D829C-6847-D2B0-3BC9-708360048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361" y="4386440"/>
                <a:ext cx="2350959" cy="0"/>
              </a:xfrm>
              <a:prstGeom prst="straightConnector1">
                <a:avLst/>
              </a:prstGeom>
              <a:ln w="38100" cap="rnd">
                <a:solidFill>
                  <a:srgbClr val="363B64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26D5C6B-F275-FB8D-E314-59F489235DE2}"/>
                  </a:ext>
                </a:extLst>
              </p:cNvPr>
              <p:cNvSpPr/>
              <p:nvPr/>
            </p:nvSpPr>
            <p:spPr>
              <a:xfrm>
                <a:off x="2227771" y="4333861"/>
                <a:ext cx="1179926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시험지 제출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E986B44-9F69-BB12-7517-228FCC79087A}"/>
                </a:ext>
              </a:extLst>
            </p:cNvPr>
            <p:cNvSpPr txBox="1"/>
            <p:nvPr/>
          </p:nvSpPr>
          <p:spPr>
            <a:xfrm>
              <a:off x="1969215" y="3883701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C9974"/>
                  </a:solidFill>
                </a:rPr>
                <a:t>２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C412703-C775-80E6-5CFB-E2845B6EB9FE}"/>
              </a:ext>
            </a:extLst>
          </p:cNvPr>
          <p:cNvGrpSpPr/>
          <p:nvPr/>
        </p:nvGrpSpPr>
        <p:grpSpPr>
          <a:xfrm>
            <a:off x="7173859" y="3853551"/>
            <a:ext cx="4344346" cy="934774"/>
            <a:chOff x="1541361" y="3853551"/>
            <a:chExt cx="4344346" cy="93477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9E3BD06F-A3AF-1EA7-7A36-0E89F24061EF}"/>
                </a:ext>
              </a:extLst>
            </p:cNvPr>
            <p:cNvGrpSpPr/>
            <p:nvPr/>
          </p:nvGrpSpPr>
          <p:grpSpPr>
            <a:xfrm>
              <a:off x="3761959" y="4148895"/>
              <a:ext cx="2123748" cy="357012"/>
              <a:chOff x="3761959" y="4667478"/>
              <a:chExt cx="2123748" cy="357012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A8280C67-DF29-5A38-4FC7-8E883222814E}"/>
                  </a:ext>
                </a:extLst>
              </p:cNvPr>
              <p:cNvSpPr/>
              <p:nvPr/>
            </p:nvSpPr>
            <p:spPr>
              <a:xfrm>
                <a:off x="3761959" y="4707067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9AEF106B-91BB-6C19-BE32-4862F8577455}"/>
                  </a:ext>
                </a:extLst>
              </p:cNvPr>
              <p:cNvSpPr/>
              <p:nvPr/>
            </p:nvSpPr>
            <p:spPr>
              <a:xfrm>
                <a:off x="4021905" y="4667478"/>
                <a:ext cx="1863802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채점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34846F13-4812-0AAB-2CD7-71A4B45107EB}"/>
                </a:ext>
              </a:extLst>
            </p:cNvPr>
            <p:cNvGrpSpPr/>
            <p:nvPr/>
          </p:nvGrpSpPr>
          <p:grpSpPr>
            <a:xfrm>
              <a:off x="1541361" y="4454708"/>
              <a:ext cx="2443523" cy="333617"/>
              <a:chOff x="1541361" y="4973291"/>
              <a:chExt cx="2443523" cy="333617"/>
            </a:xfrm>
          </p:grpSpPr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DD464C89-4A35-DDE0-24A7-00AA75E91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361" y="5300840"/>
                <a:ext cx="2350959" cy="0"/>
              </a:xfrm>
              <a:prstGeom prst="straightConnector1">
                <a:avLst/>
              </a:prstGeom>
              <a:ln w="38100" cap="rnd">
                <a:solidFill>
                  <a:srgbClr val="363B64"/>
                </a:solidFill>
                <a:round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2DB09B62-51DB-8370-0491-A61DB959DD83}"/>
                  </a:ext>
                </a:extLst>
              </p:cNvPr>
              <p:cNvSpPr/>
              <p:nvPr/>
            </p:nvSpPr>
            <p:spPr>
              <a:xfrm>
                <a:off x="1949867" y="4973291"/>
                <a:ext cx="2035017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채점 된 시험지 전달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86CED47-C85D-286A-D8AA-617AEC9E9C82}"/>
                </a:ext>
              </a:extLst>
            </p:cNvPr>
            <p:cNvSpPr txBox="1"/>
            <p:nvPr/>
          </p:nvSpPr>
          <p:spPr>
            <a:xfrm>
              <a:off x="3941039" y="3853551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C9974"/>
                  </a:solidFill>
                </a:rPr>
                <a:t>３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30F2EC2-FA03-388B-799E-F94508B46B5D}"/>
              </a:ext>
            </a:extLst>
          </p:cNvPr>
          <p:cNvGrpSpPr/>
          <p:nvPr/>
        </p:nvGrpSpPr>
        <p:grpSpPr>
          <a:xfrm>
            <a:off x="6664418" y="5104400"/>
            <a:ext cx="2126701" cy="435159"/>
            <a:chOff x="1031920" y="5104400"/>
            <a:chExt cx="2126701" cy="435159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38F8F08E-84E4-FC77-F62A-FA1AC9E929D1}"/>
                </a:ext>
              </a:extLst>
            </p:cNvPr>
            <p:cNvGrpSpPr/>
            <p:nvPr/>
          </p:nvGrpSpPr>
          <p:grpSpPr>
            <a:xfrm>
              <a:off x="1403985" y="5188628"/>
              <a:ext cx="1754636" cy="350931"/>
              <a:chOff x="1403985" y="5707211"/>
              <a:chExt cx="1754636" cy="350931"/>
            </a:xfrm>
          </p:grpSpPr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38ACF992-2F83-0E29-58C8-8421DD9E59F0}"/>
                  </a:ext>
                </a:extLst>
              </p:cNvPr>
              <p:cNvSpPr/>
              <p:nvPr/>
            </p:nvSpPr>
            <p:spPr>
              <a:xfrm>
                <a:off x="1403985" y="5740719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6CA6677-CAED-530F-8892-56748399C7B0}"/>
                  </a:ext>
                </a:extLst>
              </p:cNvPr>
              <p:cNvSpPr/>
              <p:nvPr/>
            </p:nvSpPr>
            <p:spPr>
              <a:xfrm>
                <a:off x="1720958" y="5707211"/>
                <a:ext cx="1437663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시험 결과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5F24D42-488B-171A-88B0-18C248ED4552}"/>
                </a:ext>
              </a:extLst>
            </p:cNvPr>
            <p:cNvSpPr txBox="1"/>
            <p:nvPr/>
          </p:nvSpPr>
          <p:spPr>
            <a:xfrm>
              <a:off x="1031920" y="5104400"/>
              <a:ext cx="3191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C9974"/>
                  </a:solidFill>
                </a:rPr>
                <a:t>４</a:t>
              </a: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7CCCD68-0E95-3493-4E29-CDA77327AC9B}"/>
              </a:ext>
            </a:extLst>
          </p:cNvPr>
          <p:cNvSpPr/>
          <p:nvPr/>
        </p:nvSpPr>
        <p:spPr>
          <a:xfrm>
            <a:off x="6156984" y="5687872"/>
            <a:ext cx="39297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작업 완료 여부 따지지 않음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519AB3-270F-15C7-08D3-85DFBC7A1F0B}"/>
              </a:ext>
            </a:extLst>
          </p:cNvPr>
          <p:cNvSpPr/>
          <p:nvPr/>
        </p:nvSpPr>
        <p:spPr>
          <a:xfrm>
            <a:off x="6156984" y="6214782"/>
            <a:ext cx="373568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작업 처리 시간 일치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02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933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블록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ko-KR" altLang="en-US" sz="2800" b="1" i="1" kern="0" dirty="0" err="1">
                  <a:solidFill>
                    <a:srgbClr val="363B64"/>
                  </a:solidFill>
                  <a:latin typeface="+mj-lt"/>
                </a:rPr>
                <a:t>논블록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204783" y="1544570"/>
            <a:ext cx="4884837" cy="176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가만히 앉아 채점이 끝나 시험지를 돌려 받기만을 기다린다면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학생은 </a:t>
            </a:r>
            <a:r>
              <a:rPr lang="en-US" altLang="ko-KR" sz="2800" b="1" dirty="0">
                <a:solidFill>
                  <a:srgbClr val="FC9974"/>
                </a:solidFill>
              </a:rPr>
              <a:t>＂</a:t>
            </a:r>
            <a:r>
              <a:rPr lang="ko-KR" altLang="en-US" sz="2800" b="1" dirty="0">
                <a:solidFill>
                  <a:srgbClr val="FC9974"/>
                </a:solidFill>
              </a:rPr>
              <a:t>블록 상태</a:t>
            </a:r>
            <a:r>
              <a:rPr lang="en-US" altLang="ko-KR" sz="2800" b="1" dirty="0">
                <a:solidFill>
                  <a:srgbClr val="FC9974"/>
                </a:solidFill>
              </a:rPr>
              <a:t>＂</a:t>
            </a:r>
            <a:endParaRPr lang="ko-KR" altLang="en-US" sz="1050" dirty="0">
              <a:solidFill>
                <a:srgbClr val="FC9974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D92F7C-DDD7-1353-48C9-70F83042F569}"/>
              </a:ext>
            </a:extLst>
          </p:cNvPr>
          <p:cNvGrpSpPr/>
          <p:nvPr/>
        </p:nvGrpSpPr>
        <p:grpSpPr>
          <a:xfrm>
            <a:off x="426999" y="1502442"/>
            <a:ext cx="4704947" cy="4843871"/>
            <a:chOff x="609206" y="2130378"/>
            <a:chExt cx="4348776" cy="3981665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6BE763E7-3BD9-C3D0-8083-6AC2D8587AA8}"/>
                </a:ext>
              </a:extLst>
            </p:cNvPr>
            <p:cNvGrpSpPr/>
            <p:nvPr/>
          </p:nvGrpSpPr>
          <p:grpSpPr>
            <a:xfrm>
              <a:off x="609206" y="2130378"/>
              <a:ext cx="4309726" cy="3843702"/>
              <a:chOff x="831669" y="3102429"/>
              <a:chExt cx="3770943" cy="2792185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E6CD1F3-09BA-4019-FE48-4D2A8BDCE245}"/>
                  </a:ext>
                </a:extLst>
              </p:cNvPr>
              <p:cNvSpPr/>
              <p:nvPr/>
            </p:nvSpPr>
            <p:spPr>
              <a:xfrm>
                <a:off x="831669" y="3102429"/>
                <a:ext cx="1420585" cy="635959"/>
              </a:xfrm>
              <a:prstGeom prst="rect">
                <a:avLst/>
              </a:prstGeom>
              <a:solidFill>
                <a:srgbClr val="F0F0F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rgbClr val="595959"/>
                    </a:solidFill>
                  </a:rPr>
                  <a:t>학생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7B9EC4E-2964-191D-7477-C4A3E00BC0C4}"/>
                  </a:ext>
                </a:extLst>
              </p:cNvPr>
              <p:cNvSpPr/>
              <p:nvPr/>
            </p:nvSpPr>
            <p:spPr>
              <a:xfrm>
                <a:off x="3182027" y="3102429"/>
                <a:ext cx="1420585" cy="635959"/>
              </a:xfrm>
              <a:prstGeom prst="rect">
                <a:avLst/>
              </a:prstGeom>
              <a:solidFill>
                <a:srgbClr val="F0F0F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rgbClr val="595959"/>
                    </a:solidFill>
                  </a:rPr>
                  <a:t>선생님</a:t>
                </a: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326FFF88-0666-0F23-0598-D87BA0D1F8C4}"/>
                  </a:ext>
                </a:extLst>
              </p:cNvPr>
              <p:cNvCxnSpPr/>
              <p:nvPr/>
            </p:nvCxnSpPr>
            <p:spPr>
              <a:xfrm>
                <a:off x="1541961" y="3738388"/>
                <a:ext cx="0" cy="2156226"/>
              </a:xfrm>
              <a:prstGeom prst="line">
                <a:avLst/>
              </a:prstGeom>
              <a:ln w="38100" cap="rnd">
                <a:solidFill>
                  <a:srgbClr val="595959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6BC1F0BA-8D93-581D-41E3-51735CF6F7A2}"/>
                  </a:ext>
                </a:extLst>
              </p:cNvPr>
              <p:cNvCxnSpPr>
                <a:cxnSpLocks/>
                <a:stCxn id="145" idx="2"/>
              </p:cNvCxnSpPr>
              <p:nvPr/>
            </p:nvCxnSpPr>
            <p:spPr>
              <a:xfrm>
                <a:off x="3892320" y="3738388"/>
                <a:ext cx="23399" cy="2140584"/>
              </a:xfrm>
              <a:prstGeom prst="line">
                <a:avLst/>
              </a:prstGeom>
              <a:ln w="38100" cap="rnd">
                <a:solidFill>
                  <a:srgbClr val="595959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F63EA8C4-933C-4AFB-55CE-C61CF8BEFC46}"/>
                </a:ext>
              </a:extLst>
            </p:cNvPr>
            <p:cNvGrpSpPr/>
            <p:nvPr/>
          </p:nvGrpSpPr>
          <p:grpSpPr>
            <a:xfrm>
              <a:off x="1275900" y="3337195"/>
              <a:ext cx="1987531" cy="333617"/>
              <a:chOff x="1387601" y="3855778"/>
              <a:chExt cx="1987531" cy="33361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32AE550-90FE-9C37-DA44-D34E8BEF53AC}"/>
                  </a:ext>
                </a:extLst>
              </p:cNvPr>
              <p:cNvSpPr/>
              <p:nvPr/>
            </p:nvSpPr>
            <p:spPr>
              <a:xfrm>
                <a:off x="1387601" y="3855778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0ED99B06-9FE1-E561-E546-EF725549527D}"/>
                  </a:ext>
                </a:extLst>
              </p:cNvPr>
              <p:cNvSpPr/>
              <p:nvPr/>
            </p:nvSpPr>
            <p:spPr>
              <a:xfrm>
                <a:off x="1661078" y="3855778"/>
                <a:ext cx="1714054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시험문제 푸는 중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C82D5359-299F-AB9D-84F2-FBF1FAF39975}"/>
                </a:ext>
              </a:extLst>
            </p:cNvPr>
            <p:cNvGrpSpPr/>
            <p:nvPr/>
          </p:nvGrpSpPr>
          <p:grpSpPr>
            <a:xfrm>
              <a:off x="1429660" y="3815279"/>
              <a:ext cx="2704237" cy="327550"/>
              <a:chOff x="1541361" y="4333861"/>
              <a:chExt cx="2350959" cy="333617"/>
            </a:xfrm>
          </p:grpSpPr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681D829C-6847-D2B0-3BC9-708360048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361" y="4386440"/>
                <a:ext cx="2350959" cy="0"/>
              </a:xfrm>
              <a:prstGeom prst="straightConnector1">
                <a:avLst/>
              </a:prstGeom>
              <a:ln w="38100" cap="rnd">
                <a:solidFill>
                  <a:srgbClr val="363B64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26D5C6B-F275-FB8D-E314-59F489235DE2}"/>
                  </a:ext>
                </a:extLst>
              </p:cNvPr>
              <p:cNvSpPr/>
              <p:nvPr/>
            </p:nvSpPr>
            <p:spPr>
              <a:xfrm>
                <a:off x="2227771" y="4333861"/>
                <a:ext cx="1179926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시험지 제출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C412703-C775-80E6-5CFB-E2845B6EB9FE}"/>
                </a:ext>
              </a:extLst>
            </p:cNvPr>
            <p:cNvGrpSpPr/>
            <p:nvPr/>
          </p:nvGrpSpPr>
          <p:grpSpPr>
            <a:xfrm>
              <a:off x="1410021" y="4408255"/>
              <a:ext cx="3547961" cy="639430"/>
              <a:chOff x="1541361" y="4148895"/>
              <a:chExt cx="3547961" cy="639430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9E3BD06F-A3AF-1EA7-7A36-0E89F24061EF}"/>
                  </a:ext>
                </a:extLst>
              </p:cNvPr>
              <p:cNvGrpSpPr/>
              <p:nvPr/>
            </p:nvGrpSpPr>
            <p:grpSpPr>
              <a:xfrm>
                <a:off x="4107607" y="4148895"/>
                <a:ext cx="981715" cy="357012"/>
                <a:chOff x="4107607" y="4667478"/>
                <a:chExt cx="981715" cy="357012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A8280C67-DF29-5A38-4FC7-8E883222814E}"/>
                    </a:ext>
                  </a:extLst>
                </p:cNvPr>
                <p:cNvSpPr/>
                <p:nvPr/>
              </p:nvSpPr>
              <p:spPr>
                <a:xfrm>
                  <a:off x="4107607" y="4707067"/>
                  <a:ext cx="307520" cy="317423"/>
                </a:xfrm>
                <a:prstGeom prst="ellipse">
                  <a:avLst/>
                </a:prstGeom>
                <a:solidFill>
                  <a:srgbClr val="F3EDE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9AEF106B-91BB-6C19-BE32-4862F8577455}"/>
                    </a:ext>
                  </a:extLst>
                </p:cNvPr>
                <p:cNvSpPr/>
                <p:nvPr/>
              </p:nvSpPr>
              <p:spPr>
                <a:xfrm>
                  <a:off x="4367553" y="4667478"/>
                  <a:ext cx="721769" cy="3336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채점</a:t>
                  </a:r>
                  <a:endPara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34846F13-4812-0AAB-2CD7-71A4B45107EB}"/>
                  </a:ext>
                </a:extLst>
              </p:cNvPr>
              <p:cNvGrpSpPr/>
              <p:nvPr/>
            </p:nvGrpSpPr>
            <p:grpSpPr>
              <a:xfrm>
                <a:off x="1541361" y="4454708"/>
                <a:ext cx="2653929" cy="333617"/>
                <a:chOff x="1541361" y="4973291"/>
                <a:chExt cx="2653929" cy="333617"/>
              </a:xfrm>
            </p:grpSpPr>
            <p:cxnSp>
              <p:nvCxnSpPr>
                <p:cNvPr id="163" name="직선 화살표 연결선 162">
                  <a:extLst>
                    <a:ext uri="{FF2B5EF4-FFF2-40B4-BE49-F238E27FC236}">
                      <a16:creationId xmlns:a16="http://schemas.microsoft.com/office/drawing/2014/main" id="{DD464C89-4A35-DDE0-24A7-00AA75E91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1361" y="5300840"/>
                  <a:ext cx="2653929" cy="6068"/>
                </a:xfrm>
                <a:prstGeom prst="straightConnector1">
                  <a:avLst/>
                </a:prstGeom>
                <a:ln w="38100" cap="rnd">
                  <a:solidFill>
                    <a:srgbClr val="363B64"/>
                  </a:solidFill>
                  <a:round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2DB09B62-51DB-8370-0491-A61DB959DD83}"/>
                    </a:ext>
                  </a:extLst>
                </p:cNvPr>
                <p:cNvSpPr/>
                <p:nvPr/>
              </p:nvSpPr>
              <p:spPr>
                <a:xfrm>
                  <a:off x="1949867" y="4973291"/>
                  <a:ext cx="2035017" cy="3336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채점 된 시험지 전달</a:t>
                  </a:r>
                  <a:endParaRPr lang="en-US" altLang="ko-KR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38F8F08E-84E4-FC77-F62A-FA1AC9E929D1}"/>
                </a:ext>
              </a:extLst>
            </p:cNvPr>
            <p:cNvGrpSpPr/>
            <p:nvPr/>
          </p:nvGrpSpPr>
          <p:grpSpPr>
            <a:xfrm>
              <a:off x="1275900" y="5761112"/>
              <a:ext cx="1754636" cy="350931"/>
              <a:chOff x="1403985" y="5707211"/>
              <a:chExt cx="1754636" cy="350931"/>
            </a:xfrm>
          </p:grpSpPr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38ACF992-2F83-0E29-58C8-8421DD9E59F0}"/>
                  </a:ext>
                </a:extLst>
              </p:cNvPr>
              <p:cNvSpPr/>
              <p:nvPr/>
            </p:nvSpPr>
            <p:spPr>
              <a:xfrm>
                <a:off x="1403985" y="5740719"/>
                <a:ext cx="307520" cy="317423"/>
              </a:xfrm>
              <a:prstGeom prst="ellipse">
                <a:avLst/>
              </a:prstGeom>
              <a:solidFill>
                <a:srgbClr val="F3EDE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6CA6677-CAED-530F-8892-56748399C7B0}"/>
                  </a:ext>
                </a:extLst>
              </p:cNvPr>
              <p:cNvSpPr/>
              <p:nvPr/>
            </p:nvSpPr>
            <p:spPr>
              <a:xfrm>
                <a:off x="1720958" y="5707211"/>
                <a:ext cx="1437663" cy="33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시험 결과</a:t>
                </a:r>
                <a:endPara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288E732-954B-9307-C780-04D901B8CDFE}"/>
              </a:ext>
            </a:extLst>
          </p:cNvPr>
          <p:cNvSpPr/>
          <p:nvPr/>
        </p:nvSpPr>
        <p:spPr>
          <a:xfrm>
            <a:off x="862926" y="3611470"/>
            <a:ext cx="915924" cy="1405230"/>
          </a:xfrm>
          <a:prstGeom prst="roundRect">
            <a:avLst/>
          </a:prstGeom>
          <a:noFill/>
          <a:ln w="101600">
            <a:solidFill>
              <a:srgbClr val="FC997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BCB7EFB1-BD44-0FBB-D854-AB6EBA62EEEE}"/>
              </a:ext>
            </a:extLst>
          </p:cNvPr>
          <p:cNvSpPr/>
          <p:nvPr/>
        </p:nvSpPr>
        <p:spPr>
          <a:xfrm rot="20860390">
            <a:off x="33261" y="3169754"/>
            <a:ext cx="6839575" cy="2951722"/>
          </a:xfrm>
          <a:prstGeom prst="arc">
            <a:avLst>
              <a:gd name="adj1" fmla="val 13312935"/>
              <a:gd name="adj2" fmla="val 19940308"/>
            </a:avLst>
          </a:prstGeom>
          <a:ln w="101600">
            <a:solidFill>
              <a:srgbClr val="FC9974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29C4620-A0FD-0310-0F5A-5C0B971146E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72356" y="2378812"/>
            <a:ext cx="8006" cy="2745250"/>
          </a:xfrm>
          <a:prstGeom prst="bentConnector4">
            <a:avLst>
              <a:gd name="adj1" fmla="val -8470897"/>
              <a:gd name="adj2" fmla="val 98066"/>
            </a:avLst>
          </a:prstGeom>
          <a:ln w="101600">
            <a:solidFill>
              <a:srgbClr val="FC997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DF2E3F-7BDA-8A0B-1F70-3D9294CADAA2}"/>
              </a:ext>
            </a:extLst>
          </p:cNvPr>
          <p:cNvSpPr/>
          <p:nvPr/>
        </p:nvSpPr>
        <p:spPr>
          <a:xfrm>
            <a:off x="6205611" y="4133854"/>
            <a:ext cx="5099372" cy="176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시험지 받기 전까지 다른 과목 공부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게임 등 다른 일을 하게 되면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학생은</a:t>
            </a:r>
            <a:r>
              <a:rPr lang="en-US" altLang="ko-KR" sz="2800" b="1" dirty="0">
                <a:solidFill>
                  <a:srgbClr val="FC9974"/>
                </a:solidFill>
              </a:rPr>
              <a:t>＂</a:t>
            </a:r>
            <a:r>
              <a:rPr lang="ko-KR" altLang="en-US" sz="2800" b="1" dirty="0">
                <a:solidFill>
                  <a:srgbClr val="FC9974"/>
                </a:solidFill>
              </a:rPr>
              <a:t>논 블록 상태</a:t>
            </a:r>
            <a:r>
              <a:rPr lang="en-US" altLang="ko-KR" sz="2800" b="1" dirty="0">
                <a:solidFill>
                  <a:srgbClr val="FC9974"/>
                </a:solidFill>
              </a:rPr>
              <a:t>＂</a:t>
            </a:r>
            <a:endParaRPr lang="ko-KR" altLang="en-US" sz="1050" dirty="0">
              <a:solidFill>
                <a:srgbClr val="FC99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6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블로킹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논 블로킹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AF52C52-D067-4BC0-8286-D0DE607561AD}"/>
              </a:ext>
            </a:extLst>
          </p:cNvPr>
          <p:cNvCxnSpPr>
            <a:cxnSpLocks/>
          </p:cNvCxnSpPr>
          <p:nvPr/>
        </p:nvCxnSpPr>
        <p:spPr>
          <a:xfrm flipV="1">
            <a:off x="2621814" y="3910455"/>
            <a:ext cx="198857" cy="168322"/>
          </a:xfrm>
          <a:prstGeom prst="straightConnector1">
            <a:avLst/>
          </a:prstGeom>
          <a:ln w="22225" cap="sq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8DE52F-45E1-255E-544B-AAB60FDC62BF}"/>
              </a:ext>
            </a:extLst>
          </p:cNvPr>
          <p:cNvSpPr/>
          <p:nvPr/>
        </p:nvSpPr>
        <p:spPr>
          <a:xfrm>
            <a:off x="653940" y="4269294"/>
            <a:ext cx="406055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595959"/>
                </a:solidFill>
              </a:rPr>
              <a:t>Non - Blocking</a:t>
            </a:r>
            <a:endParaRPr lang="ko-KR" altLang="en-US" sz="1050" dirty="0"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53940" y="2907499"/>
            <a:ext cx="34563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Blocking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A15E0-1D43-3D65-1F35-5E8E63E18FC6}"/>
              </a:ext>
            </a:extLst>
          </p:cNvPr>
          <p:cNvSpPr/>
          <p:nvPr/>
        </p:nvSpPr>
        <p:spPr>
          <a:xfrm>
            <a:off x="878839" y="3551906"/>
            <a:ext cx="99235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중인 함수가 다른 함수를 호출하면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제어권을 호출한 함수 에게 넘겨줌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1FD49-D6E3-D985-A67D-5342CC5F3099}"/>
              </a:ext>
            </a:extLst>
          </p:cNvPr>
          <p:cNvSpPr/>
          <p:nvPr/>
        </p:nvSpPr>
        <p:spPr>
          <a:xfrm>
            <a:off x="878839" y="5022008"/>
            <a:ext cx="992352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중인 함수가 다른 함수를 호출해도 제어권은 그대로 자신이 가짐</a:t>
            </a:r>
            <a:endParaRPr lang="en-US" altLang="ko-KR" sz="2000" b="1" dirty="0">
              <a:solidFill>
                <a:srgbClr val="59595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FF0B34-A429-8F1F-38EA-77DDDB22918C}"/>
              </a:ext>
            </a:extLst>
          </p:cNvPr>
          <p:cNvSpPr/>
          <p:nvPr/>
        </p:nvSpPr>
        <p:spPr>
          <a:xfrm>
            <a:off x="653940" y="1257811"/>
            <a:ext cx="34563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제어권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FBC922-93BF-82A6-FE20-D21D6BAE3296}"/>
              </a:ext>
            </a:extLst>
          </p:cNvPr>
          <p:cNvSpPr/>
          <p:nvPr/>
        </p:nvSpPr>
        <p:spPr>
          <a:xfrm>
            <a:off x="878839" y="1888073"/>
            <a:ext cx="1043431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자신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코드를 실행할 권리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제어권을 가진 함수는 자신의 코드를 끝까지 실행한 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자신을 호출한 함수 에게 돌려줌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44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블로킹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,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논 블로킹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8DE52F-45E1-255E-544B-AAB60FDC62BF}"/>
              </a:ext>
            </a:extLst>
          </p:cNvPr>
          <p:cNvSpPr/>
          <p:nvPr/>
        </p:nvSpPr>
        <p:spPr>
          <a:xfrm>
            <a:off x="6051453" y="1231583"/>
            <a:ext cx="406055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595959"/>
                </a:solidFill>
              </a:rPr>
              <a:t>Non - Blocking</a:t>
            </a:r>
            <a:endParaRPr lang="ko-KR" altLang="en-US" sz="1050" dirty="0">
              <a:solidFill>
                <a:srgbClr val="595959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0299-61B2-2924-9F4A-7B85D05FAF0D}"/>
              </a:ext>
            </a:extLst>
          </p:cNvPr>
          <p:cNvSpPr/>
          <p:nvPr/>
        </p:nvSpPr>
        <p:spPr>
          <a:xfrm>
            <a:off x="627257" y="1231583"/>
            <a:ext cx="345633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Blocking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8A8BF6B-543C-450C-DAB8-C45D0339182B}"/>
              </a:ext>
            </a:extLst>
          </p:cNvPr>
          <p:cNvGrpSpPr/>
          <p:nvPr/>
        </p:nvGrpSpPr>
        <p:grpSpPr>
          <a:xfrm>
            <a:off x="1382431" y="2097342"/>
            <a:ext cx="3347757" cy="4372037"/>
            <a:chOff x="1095491" y="2097342"/>
            <a:chExt cx="3347757" cy="4372037"/>
          </a:xfrm>
        </p:grpSpPr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BCB50D88-09FB-6765-18B5-7C1484976E1F}"/>
                </a:ext>
              </a:extLst>
            </p:cNvPr>
            <p:cNvSpPr/>
            <p:nvPr/>
          </p:nvSpPr>
          <p:spPr>
            <a:xfrm>
              <a:off x="1551440" y="2577770"/>
              <a:ext cx="518160" cy="3891609"/>
            </a:xfrm>
            <a:prstGeom prst="downArrow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FFFE50-13C5-2F1E-7CF7-F40396D64A0E}"/>
                </a:ext>
              </a:extLst>
            </p:cNvPr>
            <p:cNvSpPr/>
            <p:nvPr/>
          </p:nvSpPr>
          <p:spPr>
            <a:xfrm>
              <a:off x="1095491" y="2097342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595959"/>
                  </a:solidFill>
                </a:rPr>
                <a:t>A</a:t>
              </a:r>
              <a:r>
                <a:rPr lang="ko-KR" altLang="en-US" sz="2400" b="1" dirty="0">
                  <a:solidFill>
                    <a:srgbClr val="595959"/>
                  </a:solidFill>
                </a:rPr>
                <a:t> 함수</a:t>
              </a: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32D08774-F05C-87EE-D102-4EDCDEC50178}"/>
                </a:ext>
              </a:extLst>
            </p:cNvPr>
            <p:cNvSpPr/>
            <p:nvPr/>
          </p:nvSpPr>
          <p:spPr>
            <a:xfrm>
              <a:off x="3478612" y="2577770"/>
              <a:ext cx="518160" cy="3891609"/>
            </a:xfrm>
            <a:prstGeom prst="downArrow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A55E37-46B1-1B11-4630-D01910CA37CC}"/>
                </a:ext>
              </a:extLst>
            </p:cNvPr>
            <p:cNvSpPr/>
            <p:nvPr/>
          </p:nvSpPr>
          <p:spPr>
            <a:xfrm>
              <a:off x="3022663" y="2097342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595959"/>
                  </a:solidFill>
                </a:rPr>
                <a:t>B</a:t>
              </a:r>
              <a:r>
                <a:rPr lang="ko-KR" altLang="en-US" sz="2400" b="1" dirty="0">
                  <a:solidFill>
                    <a:srgbClr val="595959"/>
                  </a:solidFill>
                </a:rPr>
                <a:t> 함수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8134AC-4CEA-08AA-7223-1D397D13FA8A}"/>
              </a:ext>
            </a:extLst>
          </p:cNvPr>
          <p:cNvSpPr/>
          <p:nvPr/>
        </p:nvSpPr>
        <p:spPr>
          <a:xfrm>
            <a:off x="1563496" y="2902084"/>
            <a:ext cx="1058454" cy="419582"/>
          </a:xfrm>
          <a:prstGeom prst="roundRect">
            <a:avLst/>
          </a:prstGeom>
          <a:solidFill>
            <a:srgbClr val="FC99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제어권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03B837-D322-3A0E-8103-5908D6A36B74}"/>
              </a:ext>
            </a:extLst>
          </p:cNvPr>
          <p:cNvGrpSpPr/>
          <p:nvPr/>
        </p:nvGrpSpPr>
        <p:grpSpPr>
          <a:xfrm>
            <a:off x="717155" y="3107557"/>
            <a:ext cx="1305988" cy="584775"/>
            <a:chOff x="717155" y="3107557"/>
            <a:chExt cx="1305988" cy="584775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87EF90F-C06E-3F74-B538-CCE1121DBD72}"/>
                </a:ext>
              </a:extLst>
            </p:cNvPr>
            <p:cNvCxnSpPr>
              <a:cxnSpLocks/>
            </p:cNvCxnSpPr>
            <p:nvPr/>
          </p:nvCxnSpPr>
          <p:spPr>
            <a:xfrm>
              <a:off x="1285160" y="3429000"/>
              <a:ext cx="737983" cy="0"/>
            </a:xfrm>
            <a:prstGeom prst="straightConnector1">
              <a:avLst/>
            </a:prstGeom>
            <a:ln w="38100">
              <a:solidFill>
                <a:srgbClr val="595959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70653B-FCC2-6C71-47D9-D220B159540F}"/>
                </a:ext>
              </a:extLst>
            </p:cNvPr>
            <p:cNvSpPr txBox="1"/>
            <p:nvPr/>
          </p:nvSpPr>
          <p:spPr>
            <a:xfrm>
              <a:off x="717155" y="3107557"/>
              <a:ext cx="723900" cy="584775"/>
            </a:xfrm>
            <a:prstGeom prst="rect">
              <a:avLst/>
            </a:prstGeom>
            <a:noFill/>
            <a:ln w="25400" cap="rnd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595959"/>
                  </a:solidFill>
                </a:rPr>
                <a:t>B</a:t>
              </a:r>
              <a:r>
                <a:rPr lang="ko-KR" altLang="en-US" sz="1600" dirty="0">
                  <a:solidFill>
                    <a:srgbClr val="595959"/>
                  </a:solidFill>
                </a:rPr>
                <a:t>함수 호출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B485CD-CA43-2C59-AB6B-185CC7926878}"/>
              </a:ext>
            </a:extLst>
          </p:cNvPr>
          <p:cNvGrpSpPr/>
          <p:nvPr/>
        </p:nvGrpSpPr>
        <p:grpSpPr>
          <a:xfrm>
            <a:off x="711521" y="3502005"/>
            <a:ext cx="1307958" cy="1616151"/>
            <a:chOff x="711521" y="3502005"/>
            <a:chExt cx="1307958" cy="16161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9A78E-53A5-C0F9-2B29-E12F571846F3}"/>
                </a:ext>
              </a:extLst>
            </p:cNvPr>
            <p:cNvSpPr txBox="1"/>
            <p:nvPr/>
          </p:nvSpPr>
          <p:spPr>
            <a:xfrm>
              <a:off x="711521" y="3912676"/>
              <a:ext cx="1058454" cy="584775"/>
            </a:xfrm>
            <a:prstGeom prst="rect">
              <a:avLst/>
            </a:prstGeom>
            <a:noFill/>
            <a:ln w="25400" cap="rnd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595959"/>
                  </a:solidFill>
                </a:rPr>
                <a:t>실행</a:t>
              </a:r>
              <a:r>
                <a:rPr lang="en-US" altLang="ko-KR" sz="1600" dirty="0">
                  <a:solidFill>
                    <a:srgbClr val="595959"/>
                  </a:solidFill>
                </a:rPr>
                <a:t>X</a:t>
              </a:r>
            </a:p>
            <a:p>
              <a:pPr algn="ctr"/>
              <a:r>
                <a:rPr lang="en-US" altLang="ko-KR" sz="1600" dirty="0">
                  <a:solidFill>
                    <a:srgbClr val="595959"/>
                  </a:solidFill>
                </a:rPr>
                <a:t>(</a:t>
              </a:r>
              <a:r>
                <a:rPr lang="ko-KR" altLang="en-US" sz="1600" dirty="0" err="1">
                  <a:solidFill>
                    <a:srgbClr val="595959"/>
                  </a:solidFill>
                </a:rPr>
                <a:t>제어권</a:t>
              </a:r>
              <a:r>
                <a:rPr lang="ko-KR" altLang="en-US" sz="1600" dirty="0">
                  <a:solidFill>
                    <a:srgbClr val="595959"/>
                  </a:solidFill>
                </a:rPr>
                <a:t> </a:t>
              </a:r>
              <a:r>
                <a:rPr lang="en-US" altLang="ko-KR" sz="1600" dirty="0">
                  <a:solidFill>
                    <a:srgbClr val="595959"/>
                  </a:solidFill>
                </a:rPr>
                <a:t>X)</a:t>
              </a:r>
              <a:endParaRPr lang="ko-KR" altLang="en-US" sz="1600" dirty="0">
                <a:solidFill>
                  <a:srgbClr val="595959"/>
                </a:solidFill>
              </a:endParaRPr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96FD3127-AED9-9AE3-C8A5-E423A817D1F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989587" y="3502005"/>
              <a:ext cx="29892" cy="1616151"/>
            </a:xfrm>
            <a:prstGeom prst="bentConnector3">
              <a:avLst>
                <a:gd name="adj1" fmla="val -764753"/>
              </a:avLst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68CFCED-8DE7-A647-6EF9-1F2B23AE75CA}"/>
              </a:ext>
            </a:extLst>
          </p:cNvPr>
          <p:cNvGrpSpPr/>
          <p:nvPr/>
        </p:nvGrpSpPr>
        <p:grpSpPr>
          <a:xfrm>
            <a:off x="2198323" y="3170875"/>
            <a:ext cx="2350799" cy="687919"/>
            <a:chOff x="2198323" y="3170875"/>
            <a:chExt cx="2350799" cy="687919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25367BB3-C9D6-169E-9755-C1E46DC84680}"/>
                </a:ext>
              </a:extLst>
            </p:cNvPr>
            <p:cNvSpPr/>
            <p:nvPr/>
          </p:nvSpPr>
          <p:spPr>
            <a:xfrm>
              <a:off x="3490668" y="3292214"/>
              <a:ext cx="1058454" cy="419582"/>
            </a:xfrm>
            <a:prstGeom prst="roundRect">
              <a:avLst/>
            </a:prstGeom>
            <a:solidFill>
              <a:srgbClr val="FC997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bg1"/>
                  </a:solidFill>
                </a:rPr>
                <a:t>제어권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B84081D3-8AFD-5CF6-9586-904C30AAF469}"/>
                </a:ext>
              </a:extLst>
            </p:cNvPr>
            <p:cNvCxnSpPr>
              <a:cxnSpLocks/>
            </p:cNvCxnSpPr>
            <p:nvPr/>
          </p:nvCxnSpPr>
          <p:spPr>
            <a:xfrm>
              <a:off x="2780375" y="3170875"/>
              <a:ext cx="572851" cy="242678"/>
            </a:xfrm>
            <a:prstGeom prst="straightConnector1">
              <a:avLst/>
            </a:prstGeom>
            <a:ln w="38100">
              <a:solidFill>
                <a:srgbClr val="595959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3DC3DDB7-8B58-F46D-B997-100BD802E15A}"/>
                </a:ext>
              </a:extLst>
            </p:cNvPr>
            <p:cNvGrpSpPr/>
            <p:nvPr/>
          </p:nvGrpSpPr>
          <p:grpSpPr>
            <a:xfrm>
              <a:off x="2198323" y="3366351"/>
              <a:ext cx="1366218" cy="492443"/>
              <a:chOff x="1911383" y="3366351"/>
              <a:chExt cx="1366218" cy="492443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608DAB-D58C-6969-0AAD-2B2E81A89D6E}"/>
                  </a:ext>
                </a:extLst>
              </p:cNvPr>
              <p:cNvSpPr txBox="1"/>
              <p:nvPr/>
            </p:nvSpPr>
            <p:spPr>
              <a:xfrm>
                <a:off x="1972976" y="3520240"/>
                <a:ext cx="1304625" cy="338554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595959"/>
                    </a:solidFill>
                  </a:rPr>
                  <a:t>제어권</a:t>
                </a:r>
                <a:r>
                  <a:rPr lang="ko-KR" altLang="en-US" sz="1600" dirty="0">
                    <a:solidFill>
                      <a:srgbClr val="595959"/>
                    </a:solidFill>
                  </a:rPr>
                  <a:t> 넘김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1DD6DB7-F7EF-67D5-45BD-5E2C6D4BE50F}"/>
                  </a:ext>
                </a:extLst>
              </p:cNvPr>
              <p:cNvSpPr txBox="1"/>
              <p:nvPr/>
            </p:nvSpPr>
            <p:spPr>
              <a:xfrm>
                <a:off x="1911383" y="3366351"/>
                <a:ext cx="297635" cy="307777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595959"/>
                    </a:solidFill>
                  </a:rPr>
                  <a:t>1</a:t>
                </a:r>
                <a:endParaRPr lang="ko-KR" altLang="en-US" sz="1400"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757C5D-AC8D-8CB7-7458-C9AD2C014705}"/>
              </a:ext>
            </a:extLst>
          </p:cNvPr>
          <p:cNvGrpSpPr/>
          <p:nvPr/>
        </p:nvGrpSpPr>
        <p:grpSpPr>
          <a:xfrm>
            <a:off x="4149656" y="3511142"/>
            <a:ext cx="699644" cy="1616151"/>
            <a:chOff x="4149656" y="3511142"/>
            <a:chExt cx="699644" cy="1616151"/>
          </a:xfrm>
        </p:grpSpPr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285D25E1-9C86-FDCE-F15E-4EBC2D9FA7E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524150" y="3511142"/>
              <a:ext cx="29892" cy="1616151"/>
            </a:xfrm>
            <a:prstGeom prst="bentConnector3">
              <a:avLst>
                <a:gd name="adj1" fmla="val 1070654"/>
              </a:avLst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E29D2684-B5CA-B57A-B80B-6831DECDE182}"/>
                </a:ext>
              </a:extLst>
            </p:cNvPr>
            <p:cNvGrpSpPr/>
            <p:nvPr/>
          </p:nvGrpSpPr>
          <p:grpSpPr>
            <a:xfrm>
              <a:off x="4149656" y="3879814"/>
              <a:ext cx="699644" cy="766174"/>
              <a:chOff x="1860790" y="3338841"/>
              <a:chExt cx="1054445" cy="76617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87CF169-CE80-EFA6-FB07-9C2506563437}"/>
                  </a:ext>
                </a:extLst>
              </p:cNvPr>
              <p:cNvSpPr txBox="1"/>
              <p:nvPr/>
            </p:nvSpPr>
            <p:spPr>
              <a:xfrm>
                <a:off x="1972976" y="3520240"/>
                <a:ext cx="942259" cy="584775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595959"/>
                    </a:solidFill>
                  </a:rPr>
                  <a:t>함수 실행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C641E4-34FA-D899-8B8A-8DA092B0231A}"/>
                  </a:ext>
                </a:extLst>
              </p:cNvPr>
              <p:cNvSpPr txBox="1"/>
              <p:nvPr/>
            </p:nvSpPr>
            <p:spPr>
              <a:xfrm>
                <a:off x="1860790" y="3338841"/>
                <a:ext cx="527250" cy="307777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595959"/>
                    </a:solidFill>
                  </a:rPr>
                  <a:t>2</a:t>
                </a:r>
                <a:endParaRPr lang="ko-KR" altLang="en-US" sz="1400"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04C1E05-0E77-320A-5F9F-B2A454ECEB7B}"/>
              </a:ext>
            </a:extLst>
          </p:cNvPr>
          <p:cNvGrpSpPr/>
          <p:nvPr/>
        </p:nvGrpSpPr>
        <p:grpSpPr>
          <a:xfrm>
            <a:off x="1117579" y="4880795"/>
            <a:ext cx="3431543" cy="1695833"/>
            <a:chOff x="1117579" y="4880795"/>
            <a:chExt cx="3431543" cy="169583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5434B8-51AB-E711-CBCD-BB5D5614D7D9}"/>
                </a:ext>
              </a:extLst>
            </p:cNvPr>
            <p:cNvSpPr txBox="1"/>
            <p:nvPr/>
          </p:nvSpPr>
          <p:spPr>
            <a:xfrm>
              <a:off x="1117579" y="5730371"/>
              <a:ext cx="593932" cy="584775"/>
            </a:xfrm>
            <a:prstGeom prst="rect">
              <a:avLst/>
            </a:prstGeom>
            <a:noFill/>
            <a:ln w="25400" cap="rnd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595959"/>
                  </a:solidFill>
                </a:rPr>
                <a:t>다시 </a:t>
              </a:r>
              <a:endParaRPr lang="en-US" altLang="ko-KR" sz="1600" dirty="0">
                <a:solidFill>
                  <a:srgbClr val="595959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595959"/>
                  </a:solidFill>
                </a:rPr>
                <a:t>실행</a:t>
              </a:r>
            </a:p>
          </p:txBody>
        </p: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06C58BC7-9DA9-E983-1183-459CED17336E}"/>
                </a:ext>
              </a:extLst>
            </p:cNvPr>
            <p:cNvCxnSpPr/>
            <p:nvPr/>
          </p:nvCxnSpPr>
          <p:spPr>
            <a:xfrm rot="5400000">
              <a:off x="1508716" y="5925103"/>
              <a:ext cx="717270" cy="228072"/>
            </a:xfrm>
            <a:prstGeom prst="bentConnector3">
              <a:avLst>
                <a:gd name="adj1" fmla="val 2813"/>
              </a:avLst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6BFF584-32C4-2A03-69A4-8740CEE12B6B}"/>
                </a:ext>
              </a:extLst>
            </p:cNvPr>
            <p:cNvGrpSpPr/>
            <p:nvPr/>
          </p:nvGrpSpPr>
          <p:grpSpPr>
            <a:xfrm>
              <a:off x="1606070" y="4880795"/>
              <a:ext cx="2943052" cy="695344"/>
              <a:chOff x="1606070" y="4880795"/>
              <a:chExt cx="2943052" cy="695344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151D391-68B0-0AD0-B988-D021E64CC907}"/>
                  </a:ext>
                </a:extLst>
              </p:cNvPr>
              <p:cNvSpPr/>
              <p:nvPr/>
            </p:nvSpPr>
            <p:spPr>
              <a:xfrm>
                <a:off x="1606070" y="5156557"/>
                <a:ext cx="1058454" cy="419582"/>
              </a:xfrm>
              <a:prstGeom prst="roundRect">
                <a:avLst/>
              </a:prstGeom>
              <a:solidFill>
                <a:srgbClr val="FC997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err="1">
                    <a:solidFill>
                      <a:schemeClr val="bg1"/>
                    </a:solidFill>
                  </a:rPr>
                  <a:t>제어권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06698FC6-946E-4D0A-15B8-3A5F0F2B62B6}"/>
                  </a:ext>
                </a:extLst>
              </p:cNvPr>
              <p:cNvSpPr/>
              <p:nvPr/>
            </p:nvSpPr>
            <p:spPr>
              <a:xfrm>
                <a:off x="3490668" y="4880795"/>
                <a:ext cx="1058454" cy="465425"/>
              </a:xfrm>
              <a:prstGeom prst="roundRect">
                <a:avLst/>
              </a:prstGeom>
              <a:solidFill>
                <a:srgbClr val="363B6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B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함수 완료</a:t>
                </a: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CB01AA32-ECE9-4659-0E68-E5F24859A0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8866" y="5179966"/>
                <a:ext cx="608895" cy="186382"/>
              </a:xfrm>
              <a:prstGeom prst="straightConnector1">
                <a:avLst/>
              </a:prstGeom>
              <a:ln w="38100">
                <a:solidFill>
                  <a:srgbClr val="595959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A9A2C87-F143-4B64-79D2-17BFE827B86D}"/>
                </a:ext>
              </a:extLst>
            </p:cNvPr>
            <p:cNvGrpSpPr/>
            <p:nvPr/>
          </p:nvGrpSpPr>
          <p:grpSpPr>
            <a:xfrm>
              <a:off x="2225271" y="5579106"/>
              <a:ext cx="1798779" cy="997522"/>
              <a:chOff x="1924999" y="3353715"/>
              <a:chExt cx="963649" cy="997522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6362F9-314E-1481-903C-B3213C0D4029}"/>
                  </a:ext>
                </a:extLst>
              </p:cNvPr>
              <p:cNvSpPr txBox="1"/>
              <p:nvPr/>
            </p:nvSpPr>
            <p:spPr>
              <a:xfrm>
                <a:off x="1972975" y="3520240"/>
                <a:ext cx="915673" cy="830997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595959"/>
                    </a:solidFill>
                  </a:rPr>
                  <a:t>B </a:t>
                </a:r>
                <a:r>
                  <a:rPr lang="ko-KR" altLang="en-US" sz="1600" dirty="0">
                    <a:solidFill>
                      <a:srgbClr val="595959"/>
                    </a:solidFill>
                  </a:rPr>
                  <a:t>함수가 </a:t>
                </a:r>
                <a:endParaRPr lang="en-US" altLang="ko-KR" sz="1600" dirty="0">
                  <a:solidFill>
                    <a:srgbClr val="595959"/>
                  </a:solidFill>
                </a:endParaRPr>
              </a:p>
              <a:p>
                <a:r>
                  <a:rPr lang="ko-KR" altLang="en-US" sz="1600" dirty="0">
                    <a:solidFill>
                      <a:srgbClr val="595959"/>
                    </a:solidFill>
                  </a:rPr>
                  <a:t>완료되면 다시 제어권을 돌려줌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070F81B-9E11-B5C6-564D-214924AAA393}"/>
                  </a:ext>
                </a:extLst>
              </p:cNvPr>
              <p:cNvSpPr txBox="1"/>
              <p:nvPr/>
            </p:nvSpPr>
            <p:spPr>
              <a:xfrm>
                <a:off x="1924999" y="3353715"/>
                <a:ext cx="152830" cy="307777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595959"/>
                    </a:solidFill>
                  </a:rPr>
                  <a:t>3</a:t>
                </a:r>
                <a:endParaRPr lang="ko-KR" altLang="en-US" sz="1400"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546CFD2-59F7-8B02-F7E3-24226FE2D5CE}"/>
              </a:ext>
            </a:extLst>
          </p:cNvPr>
          <p:cNvGrpSpPr/>
          <p:nvPr/>
        </p:nvGrpSpPr>
        <p:grpSpPr>
          <a:xfrm>
            <a:off x="7179570" y="2097342"/>
            <a:ext cx="3347757" cy="4372037"/>
            <a:chOff x="1095491" y="2097342"/>
            <a:chExt cx="3347757" cy="4372037"/>
          </a:xfrm>
        </p:grpSpPr>
        <p:sp>
          <p:nvSpPr>
            <p:cNvPr id="126" name="화살표: 아래쪽 125">
              <a:extLst>
                <a:ext uri="{FF2B5EF4-FFF2-40B4-BE49-F238E27FC236}">
                  <a16:creationId xmlns:a16="http://schemas.microsoft.com/office/drawing/2014/main" id="{4F413E30-95D0-0F23-677F-50640A5F3704}"/>
                </a:ext>
              </a:extLst>
            </p:cNvPr>
            <p:cNvSpPr/>
            <p:nvPr/>
          </p:nvSpPr>
          <p:spPr>
            <a:xfrm>
              <a:off x="1551440" y="2577770"/>
              <a:ext cx="518160" cy="3891609"/>
            </a:xfrm>
            <a:prstGeom prst="downArrow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DA0D1A0-949F-733D-19E4-5F236C60B2EF}"/>
                </a:ext>
              </a:extLst>
            </p:cNvPr>
            <p:cNvSpPr/>
            <p:nvPr/>
          </p:nvSpPr>
          <p:spPr>
            <a:xfrm>
              <a:off x="1095491" y="2097342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595959"/>
                  </a:solidFill>
                </a:rPr>
                <a:t>A</a:t>
              </a:r>
              <a:r>
                <a:rPr lang="ko-KR" altLang="en-US" sz="2400" b="1" dirty="0">
                  <a:solidFill>
                    <a:srgbClr val="595959"/>
                  </a:solidFill>
                </a:rPr>
                <a:t> 함수</a:t>
              </a:r>
            </a:p>
          </p:txBody>
        </p:sp>
        <p:sp>
          <p:nvSpPr>
            <p:cNvPr id="128" name="화살표: 아래쪽 127">
              <a:extLst>
                <a:ext uri="{FF2B5EF4-FFF2-40B4-BE49-F238E27FC236}">
                  <a16:creationId xmlns:a16="http://schemas.microsoft.com/office/drawing/2014/main" id="{C428CAF3-2C79-74CB-4B30-9BAB426C510E}"/>
                </a:ext>
              </a:extLst>
            </p:cNvPr>
            <p:cNvSpPr/>
            <p:nvPr/>
          </p:nvSpPr>
          <p:spPr>
            <a:xfrm>
              <a:off x="3478612" y="2577770"/>
              <a:ext cx="518160" cy="3891609"/>
            </a:xfrm>
            <a:prstGeom prst="downArrow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FB75AC0-254F-20ED-55F4-06E31BA88D77}"/>
                </a:ext>
              </a:extLst>
            </p:cNvPr>
            <p:cNvSpPr/>
            <p:nvPr/>
          </p:nvSpPr>
          <p:spPr>
            <a:xfrm>
              <a:off x="3022663" y="2097342"/>
              <a:ext cx="1420585" cy="635959"/>
            </a:xfrm>
            <a:prstGeom prst="rect">
              <a:avLst/>
            </a:prstGeom>
            <a:solidFill>
              <a:srgbClr val="F0F0F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595959"/>
                  </a:solidFill>
                </a:rPr>
                <a:t>B</a:t>
              </a:r>
              <a:r>
                <a:rPr lang="ko-KR" altLang="en-US" sz="2400" b="1" dirty="0">
                  <a:solidFill>
                    <a:srgbClr val="595959"/>
                  </a:solidFill>
                </a:rPr>
                <a:t> 함수</a:t>
              </a:r>
            </a:p>
          </p:txBody>
        </p:sp>
      </p:grp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B31C0F5-C4EA-C6A4-7CD6-976D14AE4725}"/>
              </a:ext>
            </a:extLst>
          </p:cNvPr>
          <p:cNvSpPr/>
          <p:nvPr/>
        </p:nvSpPr>
        <p:spPr>
          <a:xfrm>
            <a:off x="7357360" y="2902084"/>
            <a:ext cx="1058454" cy="419582"/>
          </a:xfrm>
          <a:prstGeom prst="roundRect">
            <a:avLst/>
          </a:prstGeom>
          <a:solidFill>
            <a:srgbClr val="FC99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제어권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1A001B-0879-BAF6-9C29-9A22ECA8AF81}"/>
              </a:ext>
            </a:extLst>
          </p:cNvPr>
          <p:cNvGrpSpPr/>
          <p:nvPr/>
        </p:nvGrpSpPr>
        <p:grpSpPr>
          <a:xfrm>
            <a:off x="6505450" y="3107557"/>
            <a:ext cx="1305988" cy="584775"/>
            <a:chOff x="6505450" y="3107557"/>
            <a:chExt cx="1305988" cy="584775"/>
          </a:xfrm>
        </p:grpSpPr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89A2B157-6AC9-B810-FF74-10E3E2366E51}"/>
                </a:ext>
              </a:extLst>
            </p:cNvPr>
            <p:cNvCxnSpPr>
              <a:cxnSpLocks/>
            </p:cNvCxnSpPr>
            <p:nvPr/>
          </p:nvCxnSpPr>
          <p:spPr>
            <a:xfrm>
              <a:off x="7073455" y="3429000"/>
              <a:ext cx="737983" cy="0"/>
            </a:xfrm>
            <a:prstGeom prst="straightConnector1">
              <a:avLst/>
            </a:prstGeom>
            <a:ln w="38100">
              <a:solidFill>
                <a:srgbClr val="595959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C3A0A1-7B50-86BA-873C-F6DFD8C6BE7F}"/>
                </a:ext>
              </a:extLst>
            </p:cNvPr>
            <p:cNvSpPr txBox="1"/>
            <p:nvPr/>
          </p:nvSpPr>
          <p:spPr>
            <a:xfrm>
              <a:off x="6505450" y="3107557"/>
              <a:ext cx="723900" cy="584775"/>
            </a:xfrm>
            <a:prstGeom prst="rect">
              <a:avLst/>
            </a:prstGeom>
            <a:noFill/>
            <a:ln w="25400" cap="rnd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595959"/>
                  </a:solidFill>
                </a:rPr>
                <a:t>B</a:t>
              </a:r>
              <a:r>
                <a:rPr lang="ko-KR" altLang="en-US" sz="1600" dirty="0">
                  <a:solidFill>
                    <a:srgbClr val="595959"/>
                  </a:solidFill>
                </a:rPr>
                <a:t>함수 호출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16EC33-C82D-ABA3-AA84-CD082EBA57CC}"/>
              </a:ext>
            </a:extLst>
          </p:cNvPr>
          <p:cNvGrpSpPr/>
          <p:nvPr/>
        </p:nvGrpSpPr>
        <p:grpSpPr>
          <a:xfrm>
            <a:off x="6056129" y="3170875"/>
            <a:ext cx="4397520" cy="3403044"/>
            <a:chOff x="6056129" y="3170875"/>
            <a:chExt cx="4397520" cy="3403044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D0F818EA-8910-B845-7BC1-75FE7DECD4FA}"/>
                </a:ext>
              </a:extLst>
            </p:cNvPr>
            <p:cNvSpPr/>
            <p:nvPr/>
          </p:nvSpPr>
          <p:spPr>
            <a:xfrm>
              <a:off x="9395195" y="4880795"/>
              <a:ext cx="1058454" cy="465425"/>
            </a:xfrm>
            <a:prstGeom prst="roundRect">
              <a:avLst/>
            </a:prstGeom>
            <a:solidFill>
              <a:srgbClr val="363B6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B </a:t>
              </a:r>
              <a:r>
                <a:rPr lang="ko-KR" altLang="en-US" sz="1600" dirty="0">
                  <a:solidFill>
                    <a:schemeClr val="bg1"/>
                  </a:solidFill>
                </a:rPr>
                <a:t>함수 완료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22B4EB-BCAF-B7E4-63C0-FAF5D48137DE}"/>
                </a:ext>
              </a:extLst>
            </p:cNvPr>
            <p:cNvGrpSpPr/>
            <p:nvPr/>
          </p:nvGrpSpPr>
          <p:grpSpPr>
            <a:xfrm>
              <a:off x="6056129" y="3543918"/>
              <a:ext cx="1731300" cy="3030001"/>
              <a:chOff x="6056129" y="3543918"/>
              <a:chExt cx="1731300" cy="3030001"/>
            </a:xfrm>
          </p:grpSpPr>
          <p:cxnSp>
            <p:nvCxnSpPr>
              <p:cNvPr id="138" name="연결선: 꺾임 137">
                <a:extLst>
                  <a:ext uri="{FF2B5EF4-FFF2-40B4-BE49-F238E27FC236}">
                    <a16:creationId xmlns:a16="http://schemas.microsoft.com/office/drawing/2014/main" id="{8B166730-DF69-717E-CAD2-CE7EA2A9AE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29986" y="4816477"/>
                <a:ext cx="3030001" cy="484884"/>
              </a:xfrm>
              <a:prstGeom prst="bentConnector3">
                <a:avLst>
                  <a:gd name="adj1" fmla="val 583"/>
                </a:avLst>
              </a:prstGeom>
              <a:ln w="3810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4EE7E09-AC0B-7234-A9EB-F6B6E52D47D4}"/>
                  </a:ext>
                </a:extLst>
              </p:cNvPr>
              <p:cNvSpPr txBox="1"/>
              <p:nvPr/>
            </p:nvSpPr>
            <p:spPr>
              <a:xfrm>
                <a:off x="6056129" y="4140773"/>
                <a:ext cx="1301231" cy="1077218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595959"/>
                    </a:solidFill>
                  </a:rPr>
                  <a:t>B</a:t>
                </a:r>
                <a:r>
                  <a:rPr lang="ko-KR" altLang="en-US" sz="1600" dirty="0">
                    <a:solidFill>
                      <a:srgbClr val="595959"/>
                    </a:solidFill>
                  </a:rPr>
                  <a:t>를 </a:t>
                </a:r>
                <a:endParaRPr lang="en-US" altLang="ko-KR" sz="1600" dirty="0">
                  <a:solidFill>
                    <a:srgbClr val="595959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rgbClr val="595959"/>
                    </a:solidFill>
                  </a:rPr>
                  <a:t>호출하고 </a:t>
                </a:r>
                <a:endParaRPr lang="en-US" altLang="ko-KR" sz="1600" dirty="0">
                  <a:solidFill>
                    <a:srgbClr val="595959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rgbClr val="595959"/>
                    </a:solidFill>
                  </a:rPr>
                  <a:t>나서도 계속 </a:t>
                </a:r>
                <a:r>
                  <a:rPr lang="en-US" altLang="ko-KR" sz="1600" dirty="0">
                    <a:solidFill>
                      <a:srgbClr val="595959"/>
                    </a:solidFill>
                  </a:rPr>
                  <a:t>A </a:t>
                </a:r>
                <a:r>
                  <a:rPr lang="ko-KR" altLang="en-US" sz="1600" dirty="0">
                    <a:solidFill>
                      <a:srgbClr val="595959"/>
                    </a:solidFill>
                  </a:rPr>
                  <a:t>함수 실행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67478D0-9756-416E-982E-2BBDC297F45C}"/>
                </a:ext>
              </a:extLst>
            </p:cNvPr>
            <p:cNvGrpSpPr/>
            <p:nvPr/>
          </p:nvGrpSpPr>
          <p:grpSpPr>
            <a:xfrm>
              <a:off x="8105890" y="3170875"/>
              <a:ext cx="2347759" cy="1124437"/>
              <a:chOff x="8105890" y="3170875"/>
              <a:chExt cx="2347759" cy="1124437"/>
            </a:xfrm>
          </p:grpSpPr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E474DED8-0A7B-1D57-F6AF-129283822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1379" y="3170875"/>
                <a:ext cx="572851" cy="242678"/>
              </a:xfrm>
              <a:prstGeom prst="straightConnector1">
                <a:avLst/>
              </a:prstGeom>
              <a:ln w="38100">
                <a:solidFill>
                  <a:srgbClr val="595959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1EAE5FF-D502-D3BF-2A7D-71AF695073E6}"/>
                  </a:ext>
                </a:extLst>
              </p:cNvPr>
              <p:cNvSpPr/>
              <p:nvPr/>
            </p:nvSpPr>
            <p:spPr>
              <a:xfrm>
                <a:off x="9395195" y="3321666"/>
                <a:ext cx="1058454" cy="465425"/>
              </a:xfrm>
              <a:prstGeom prst="roundRect">
                <a:avLst/>
              </a:prstGeom>
              <a:solidFill>
                <a:srgbClr val="363B6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B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함수 실행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83402C-FB35-CC79-F901-79EA7278469B}"/>
                  </a:ext>
                </a:extLst>
              </p:cNvPr>
              <p:cNvSpPr txBox="1"/>
              <p:nvPr/>
            </p:nvSpPr>
            <p:spPr>
              <a:xfrm>
                <a:off x="8105890" y="3464315"/>
                <a:ext cx="1302580" cy="830997"/>
              </a:xfrm>
              <a:prstGeom prst="rect">
                <a:avLst/>
              </a:prstGeom>
              <a:noFill/>
              <a:ln w="2540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595959"/>
                    </a:solidFill>
                  </a:rPr>
                  <a:t>제어권은 </a:t>
                </a:r>
                <a:endParaRPr lang="en-US" altLang="ko-KR" sz="1600" dirty="0">
                  <a:solidFill>
                    <a:srgbClr val="595959"/>
                  </a:solidFill>
                </a:endParaRPr>
              </a:p>
              <a:p>
                <a:r>
                  <a:rPr lang="ko-KR" altLang="en-US" sz="1600" dirty="0">
                    <a:solidFill>
                      <a:srgbClr val="595959"/>
                    </a:solidFill>
                  </a:rPr>
                  <a:t>그대로 두고</a:t>
                </a:r>
                <a:r>
                  <a:rPr lang="en-US" altLang="ko-KR" sz="1600" dirty="0">
                    <a:solidFill>
                      <a:srgbClr val="595959"/>
                    </a:solidFill>
                  </a:rPr>
                  <a:t>, </a:t>
                </a:r>
                <a:r>
                  <a:rPr lang="ko-KR" altLang="en-US" sz="1600" dirty="0">
                    <a:solidFill>
                      <a:srgbClr val="595959"/>
                    </a:solidFill>
                  </a:rPr>
                  <a:t>실행만 시킴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63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동기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/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비동기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+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블로킹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/</a:t>
              </a:r>
              <a:r>
                <a:rPr lang="ko-KR" altLang="en-US" sz="2800" b="1" i="1" kern="0" dirty="0" err="1">
                  <a:solidFill>
                    <a:srgbClr val="363B64"/>
                  </a:solidFill>
                  <a:latin typeface="+mj-lt"/>
                </a:rPr>
                <a:t>논블로킹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 조합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2C01E6-3464-26EA-185A-837EC3096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64547"/>
              </p:ext>
            </p:extLst>
          </p:nvPr>
        </p:nvGraphicFramePr>
        <p:xfrm>
          <a:off x="4985277" y="1494988"/>
          <a:ext cx="6698722" cy="484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52">
                  <a:extLst>
                    <a:ext uri="{9D8B030D-6E8A-4147-A177-3AD203B41FA5}">
                      <a16:colId xmlns:a16="http://schemas.microsoft.com/office/drawing/2014/main" val="1394210377"/>
                    </a:ext>
                  </a:extLst>
                </a:gridCol>
                <a:gridCol w="2726871">
                  <a:extLst>
                    <a:ext uri="{9D8B030D-6E8A-4147-A177-3AD203B41FA5}">
                      <a16:colId xmlns:a16="http://schemas.microsoft.com/office/drawing/2014/main" val="478107403"/>
                    </a:ext>
                  </a:extLst>
                </a:gridCol>
                <a:gridCol w="2768599">
                  <a:extLst>
                    <a:ext uri="{9D8B030D-6E8A-4147-A177-3AD203B41FA5}">
                      <a16:colId xmlns:a16="http://schemas.microsoft.com/office/drawing/2014/main" val="3598617023"/>
                    </a:ext>
                  </a:extLst>
                </a:gridCol>
              </a:tblGrid>
              <a:tr h="761804"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595959"/>
                          </a:solidFill>
                        </a:rPr>
                        <a:t>Blocking</a:t>
                      </a:r>
                      <a:endParaRPr lang="ko-KR" altLang="en-US" sz="28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595959"/>
                          </a:solidFill>
                        </a:rPr>
                        <a:t>Non - Blocking</a:t>
                      </a:r>
                      <a:endParaRPr lang="ko-KR" altLang="en-US" sz="28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847125"/>
                  </a:ext>
                </a:extLst>
              </a:tr>
              <a:tr h="203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595959"/>
                          </a:solidFill>
                        </a:rPr>
                        <a:t>Sync</a:t>
                      </a:r>
                      <a:endParaRPr lang="ko-KR" altLang="en-US" sz="28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955181"/>
                  </a:ext>
                </a:extLst>
              </a:tr>
              <a:tr h="203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595959"/>
                          </a:solidFill>
                        </a:rPr>
                        <a:t>Async</a:t>
                      </a:r>
                      <a:endParaRPr lang="ko-KR" altLang="en-US" sz="28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9453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310867-880F-62E0-3623-0F78B5197C71}"/>
              </a:ext>
            </a:extLst>
          </p:cNvPr>
          <p:cNvGrpSpPr/>
          <p:nvPr/>
        </p:nvGrpSpPr>
        <p:grpSpPr>
          <a:xfrm>
            <a:off x="6548639" y="2433386"/>
            <a:ext cx="1959139" cy="1798930"/>
            <a:chOff x="614596" y="1969972"/>
            <a:chExt cx="3632455" cy="4681927"/>
          </a:xfrm>
        </p:grpSpPr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DEA7C29A-0156-863D-4914-0D32F112824E}"/>
                </a:ext>
              </a:extLst>
            </p:cNvPr>
            <p:cNvSpPr/>
            <p:nvPr/>
          </p:nvSpPr>
          <p:spPr>
            <a:xfrm>
              <a:off x="856194" y="1969972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C3F55165-D0F9-2CE5-C784-0D22FA31FD9B}"/>
                </a:ext>
              </a:extLst>
            </p:cNvPr>
            <p:cNvSpPr/>
            <p:nvPr/>
          </p:nvSpPr>
          <p:spPr>
            <a:xfrm>
              <a:off x="3378371" y="2903220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4E675860-066E-7755-9005-9471F385A989}"/>
                </a:ext>
              </a:extLst>
            </p:cNvPr>
            <p:cNvSpPr/>
            <p:nvPr/>
          </p:nvSpPr>
          <p:spPr>
            <a:xfrm>
              <a:off x="856194" y="3852155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47FB65E1-03F6-0ED9-E18D-B2EA9CE2ACF6}"/>
                </a:ext>
              </a:extLst>
            </p:cNvPr>
            <p:cNvSpPr/>
            <p:nvPr/>
          </p:nvSpPr>
          <p:spPr>
            <a:xfrm>
              <a:off x="3378371" y="4785403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17751B60-0677-7385-F01D-E2ADDA87BB00}"/>
                </a:ext>
              </a:extLst>
            </p:cNvPr>
            <p:cNvSpPr/>
            <p:nvPr/>
          </p:nvSpPr>
          <p:spPr>
            <a:xfrm>
              <a:off x="856194" y="5718651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51AB160-5EDC-416E-28A0-D565D1D2E31C}"/>
                </a:ext>
              </a:extLst>
            </p:cNvPr>
            <p:cNvCxnSpPr/>
            <p:nvPr/>
          </p:nvCxnSpPr>
          <p:spPr>
            <a:xfrm>
              <a:off x="1290534" y="2903220"/>
              <a:ext cx="232134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BEDD965-C6A2-3C5C-22E9-D0EC90F6E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3852155"/>
              <a:ext cx="23327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5D7C5D6-B6C2-4A6C-BF1F-3EAE9513E5FD}"/>
                </a:ext>
              </a:extLst>
            </p:cNvPr>
            <p:cNvCxnSpPr/>
            <p:nvPr/>
          </p:nvCxnSpPr>
          <p:spPr>
            <a:xfrm>
              <a:off x="1290534" y="4792576"/>
              <a:ext cx="232134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CC29CF0-CC62-6A82-4043-5081DBDCC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5741511"/>
              <a:ext cx="23327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0284EA6-37C9-C286-6383-41F0947D1724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823944"/>
              <a:ext cx="0" cy="1056330"/>
            </a:xfrm>
            <a:prstGeom prst="straightConnector1">
              <a:avLst/>
            </a:prstGeom>
            <a:ln w="381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D7E6B33-E3FF-47F5-C4DB-17C857EDC2FB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4716997"/>
              <a:ext cx="0" cy="1056330"/>
            </a:xfrm>
            <a:prstGeom prst="straightConnector1">
              <a:avLst/>
            </a:prstGeom>
            <a:ln w="381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974607-A9C4-AFE7-715C-F779ADCEBBF5}"/>
              </a:ext>
            </a:extLst>
          </p:cNvPr>
          <p:cNvSpPr/>
          <p:nvPr/>
        </p:nvSpPr>
        <p:spPr>
          <a:xfrm>
            <a:off x="420672" y="1353639"/>
            <a:ext cx="331630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Sync Blocking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동기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블로킹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823D4D-E38F-DC8B-11AA-87BE1BA11156}"/>
              </a:ext>
            </a:extLst>
          </p:cNvPr>
          <p:cNvSpPr/>
          <p:nvPr/>
        </p:nvSpPr>
        <p:spPr>
          <a:xfrm>
            <a:off x="420672" y="2655342"/>
            <a:ext cx="331630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Async Blocking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블로킹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EB9583-29DE-7596-4F10-2B93A6D16E5B}"/>
              </a:ext>
            </a:extLst>
          </p:cNvPr>
          <p:cNvSpPr/>
          <p:nvPr/>
        </p:nvSpPr>
        <p:spPr>
          <a:xfrm>
            <a:off x="420672" y="3959538"/>
            <a:ext cx="410498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Sync Non-Blocking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동기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 블로킹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9441D-3484-192D-041E-3D6656E96E45}"/>
              </a:ext>
            </a:extLst>
          </p:cNvPr>
          <p:cNvSpPr/>
          <p:nvPr/>
        </p:nvSpPr>
        <p:spPr>
          <a:xfrm>
            <a:off x="420672" y="5255067"/>
            <a:ext cx="410498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Async Non-Blocking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 블로킹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FBD0D8-D657-6D75-6778-6F60F3A12C14}"/>
              </a:ext>
            </a:extLst>
          </p:cNvPr>
          <p:cNvGrpSpPr/>
          <p:nvPr/>
        </p:nvGrpSpPr>
        <p:grpSpPr>
          <a:xfrm>
            <a:off x="9329501" y="2381539"/>
            <a:ext cx="2037419" cy="1820631"/>
            <a:chOff x="614596" y="1969971"/>
            <a:chExt cx="3632455" cy="4358421"/>
          </a:xfrm>
        </p:grpSpPr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7214B320-7D96-BC5B-9E8D-DF8B4F7C92CB}"/>
                </a:ext>
              </a:extLst>
            </p:cNvPr>
            <p:cNvSpPr/>
            <p:nvPr/>
          </p:nvSpPr>
          <p:spPr>
            <a:xfrm>
              <a:off x="856194" y="1969971"/>
              <a:ext cx="868680" cy="4358421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49751F95-7AF0-3C34-CB09-9B595134D7BD}"/>
                </a:ext>
              </a:extLst>
            </p:cNvPr>
            <p:cNvSpPr/>
            <p:nvPr/>
          </p:nvSpPr>
          <p:spPr>
            <a:xfrm>
              <a:off x="3378370" y="2365442"/>
              <a:ext cx="868681" cy="3599330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E4BC5B9-1A0F-612E-C368-C359CA72065D}"/>
                </a:ext>
              </a:extLst>
            </p:cNvPr>
            <p:cNvCxnSpPr>
              <a:cxnSpLocks/>
            </p:cNvCxnSpPr>
            <p:nvPr/>
          </p:nvCxnSpPr>
          <p:spPr>
            <a:xfrm>
              <a:off x="1496272" y="2365442"/>
              <a:ext cx="21156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68C8188-95D9-9511-78BA-E6B1BF807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2655346"/>
              <a:ext cx="21156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0D6DBC9-1240-4CBC-12C0-576701B2867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37" y="3468063"/>
              <a:ext cx="2132843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1BC3F20-6719-4369-21BB-E61172C6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3781953"/>
              <a:ext cx="2115608" cy="342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A32EF90-C11E-318F-E998-DAD89AE3F392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230955"/>
              <a:ext cx="0" cy="4097437"/>
            </a:xfrm>
            <a:prstGeom prst="straightConnector1">
              <a:avLst/>
            </a:prstGeom>
            <a:ln w="635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1DBE6A1-DBB8-10AB-0A96-AD7FBC3ECED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37" y="4580814"/>
              <a:ext cx="2132843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12B1F2E-17A7-B1A6-EBFD-9C3B60756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4894704"/>
              <a:ext cx="2115608" cy="342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4079569-16CA-5AAB-5A37-2E30CA0DB20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37" y="5772882"/>
              <a:ext cx="213284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1336722-80EE-9AFC-B719-D8C5463581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6086772"/>
              <a:ext cx="2115608" cy="34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4962287-F695-3A12-6C98-DB19E7895503}"/>
              </a:ext>
            </a:extLst>
          </p:cNvPr>
          <p:cNvGrpSpPr/>
          <p:nvPr/>
        </p:nvGrpSpPr>
        <p:grpSpPr>
          <a:xfrm>
            <a:off x="9393228" y="4368725"/>
            <a:ext cx="1896580" cy="1820632"/>
            <a:chOff x="614596" y="2078833"/>
            <a:chExt cx="3632455" cy="3981983"/>
          </a:xfrm>
        </p:grpSpPr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289A7506-B9B5-DCBA-CCA3-BFCD451BB5BD}"/>
                </a:ext>
              </a:extLst>
            </p:cNvPr>
            <p:cNvSpPr/>
            <p:nvPr/>
          </p:nvSpPr>
          <p:spPr>
            <a:xfrm>
              <a:off x="856194" y="2078833"/>
              <a:ext cx="868680" cy="3981983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4369697D-85E3-2612-8EE2-9F802267E51C}"/>
                </a:ext>
              </a:extLst>
            </p:cNvPr>
            <p:cNvSpPr/>
            <p:nvPr/>
          </p:nvSpPr>
          <p:spPr>
            <a:xfrm>
              <a:off x="3378371" y="2365442"/>
              <a:ext cx="868680" cy="3599331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B3C62ED-887C-7475-DDC6-C9DCB80D1F63}"/>
                </a:ext>
              </a:extLst>
            </p:cNvPr>
            <p:cNvCxnSpPr>
              <a:cxnSpLocks/>
            </p:cNvCxnSpPr>
            <p:nvPr/>
          </p:nvCxnSpPr>
          <p:spPr>
            <a:xfrm>
              <a:off x="1496272" y="2365442"/>
              <a:ext cx="21156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097716C-1BA5-270B-0355-ECA4EC27B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2655346"/>
              <a:ext cx="21156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66E3AC6-FDA3-9236-4E25-BDD29576A798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230955"/>
              <a:ext cx="0" cy="3822234"/>
            </a:xfrm>
            <a:prstGeom prst="straightConnector1">
              <a:avLst/>
            </a:prstGeom>
            <a:ln w="381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FAB928D-C0D8-00F1-A478-C0E492261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5842813"/>
              <a:ext cx="2115608" cy="342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BC3E23-4F48-7C12-2FD6-694B41F51CA7}"/>
              </a:ext>
            </a:extLst>
          </p:cNvPr>
          <p:cNvGrpSpPr/>
          <p:nvPr/>
        </p:nvGrpSpPr>
        <p:grpSpPr>
          <a:xfrm>
            <a:off x="6574406" y="4410894"/>
            <a:ext cx="1818391" cy="1828220"/>
            <a:chOff x="614596" y="1969972"/>
            <a:chExt cx="3632455" cy="4681927"/>
          </a:xfrm>
        </p:grpSpPr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20B215DE-53F3-4054-7BA7-7657D3E93578}"/>
                </a:ext>
              </a:extLst>
            </p:cNvPr>
            <p:cNvSpPr/>
            <p:nvPr/>
          </p:nvSpPr>
          <p:spPr>
            <a:xfrm>
              <a:off x="856194" y="1969972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아래쪽 54">
              <a:extLst>
                <a:ext uri="{FF2B5EF4-FFF2-40B4-BE49-F238E27FC236}">
                  <a16:creationId xmlns:a16="http://schemas.microsoft.com/office/drawing/2014/main" id="{8F3B90E9-DE45-4EC6-0B1C-2AA52AF2A67A}"/>
                </a:ext>
              </a:extLst>
            </p:cNvPr>
            <p:cNvSpPr/>
            <p:nvPr/>
          </p:nvSpPr>
          <p:spPr>
            <a:xfrm>
              <a:off x="3378371" y="2903220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아래쪽 55">
              <a:extLst>
                <a:ext uri="{FF2B5EF4-FFF2-40B4-BE49-F238E27FC236}">
                  <a16:creationId xmlns:a16="http://schemas.microsoft.com/office/drawing/2014/main" id="{1FBBE95F-0237-7871-7AE7-F66947C60AA0}"/>
                </a:ext>
              </a:extLst>
            </p:cNvPr>
            <p:cNvSpPr/>
            <p:nvPr/>
          </p:nvSpPr>
          <p:spPr>
            <a:xfrm>
              <a:off x="856194" y="3852155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아래쪽 56">
              <a:extLst>
                <a:ext uri="{FF2B5EF4-FFF2-40B4-BE49-F238E27FC236}">
                  <a16:creationId xmlns:a16="http://schemas.microsoft.com/office/drawing/2014/main" id="{8AF5CAC2-6CCE-9D0E-A115-AFE916837AAA}"/>
                </a:ext>
              </a:extLst>
            </p:cNvPr>
            <p:cNvSpPr/>
            <p:nvPr/>
          </p:nvSpPr>
          <p:spPr>
            <a:xfrm>
              <a:off x="3378371" y="4785403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아래쪽 57">
              <a:extLst>
                <a:ext uri="{FF2B5EF4-FFF2-40B4-BE49-F238E27FC236}">
                  <a16:creationId xmlns:a16="http://schemas.microsoft.com/office/drawing/2014/main" id="{7D745B39-79EB-A5A5-98A2-621C8ACC40BA}"/>
                </a:ext>
              </a:extLst>
            </p:cNvPr>
            <p:cNvSpPr/>
            <p:nvPr/>
          </p:nvSpPr>
          <p:spPr>
            <a:xfrm>
              <a:off x="856194" y="5718651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495A38B-FA00-7A84-24C3-D269B079563C}"/>
                </a:ext>
              </a:extLst>
            </p:cNvPr>
            <p:cNvCxnSpPr/>
            <p:nvPr/>
          </p:nvCxnSpPr>
          <p:spPr>
            <a:xfrm>
              <a:off x="1290534" y="2903220"/>
              <a:ext cx="232134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007914E-F60D-9663-C88B-6612D7902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3852155"/>
              <a:ext cx="233277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F823A18-58B5-99F5-05BB-E64543E4DD43}"/>
                </a:ext>
              </a:extLst>
            </p:cNvPr>
            <p:cNvCxnSpPr/>
            <p:nvPr/>
          </p:nvCxnSpPr>
          <p:spPr>
            <a:xfrm>
              <a:off x="1290534" y="4792576"/>
              <a:ext cx="232134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0851AAC-9E18-328C-F6CE-BE2121E8E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5741511"/>
              <a:ext cx="233277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0A511A9-639F-6647-09E3-19FB7F3E0F80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823944"/>
              <a:ext cx="0" cy="1056330"/>
            </a:xfrm>
            <a:prstGeom prst="straightConnector1">
              <a:avLst/>
            </a:prstGeom>
            <a:ln w="381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9B8325A-D2AC-746C-0BDE-71BAE3097AE8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4716997"/>
              <a:ext cx="0" cy="1056330"/>
            </a:xfrm>
            <a:prstGeom prst="straightConnector1">
              <a:avLst/>
            </a:prstGeom>
            <a:ln w="381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85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Sync Blocking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조합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6288D-EE67-C480-7FF1-A77E93BB2C10}"/>
              </a:ext>
            </a:extLst>
          </p:cNvPr>
          <p:cNvSpPr/>
          <p:nvPr/>
        </p:nvSpPr>
        <p:spPr>
          <a:xfrm>
            <a:off x="4719540" y="1509640"/>
            <a:ext cx="713629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작업이 진행되는 동안 자신의 작업을 처리하지 않음 </a:t>
            </a:r>
            <a:r>
              <a:rPr lang="en-US" altLang="ko-KR" sz="2400" b="1" dirty="0">
                <a:solidFill>
                  <a:srgbClr val="FC9974"/>
                </a:solidFill>
              </a:rPr>
              <a:t>(Blocking)</a:t>
            </a:r>
            <a:endParaRPr lang="en-US" altLang="ko-KR" sz="2000" b="1" dirty="0">
              <a:solidFill>
                <a:srgbClr val="FC9974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C9EF37-E75E-91EF-31C1-151AD5497BF7}"/>
              </a:ext>
            </a:extLst>
          </p:cNvPr>
          <p:cNvGrpSpPr/>
          <p:nvPr/>
        </p:nvGrpSpPr>
        <p:grpSpPr>
          <a:xfrm>
            <a:off x="631831" y="1660414"/>
            <a:ext cx="3632455" cy="4681927"/>
            <a:chOff x="614596" y="1969972"/>
            <a:chExt cx="3632455" cy="4681927"/>
          </a:xfrm>
        </p:grpSpPr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E372C08-28FB-B4C8-4BC4-D19222FD4522}"/>
                </a:ext>
              </a:extLst>
            </p:cNvPr>
            <p:cNvSpPr/>
            <p:nvPr/>
          </p:nvSpPr>
          <p:spPr>
            <a:xfrm>
              <a:off x="856194" y="1969972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01452147-052A-63C9-EF87-E3EB62121C48}"/>
                </a:ext>
              </a:extLst>
            </p:cNvPr>
            <p:cNvSpPr/>
            <p:nvPr/>
          </p:nvSpPr>
          <p:spPr>
            <a:xfrm>
              <a:off x="3378371" y="2903220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35D62332-DBCD-71EB-33F8-18F5758B7B08}"/>
                </a:ext>
              </a:extLst>
            </p:cNvPr>
            <p:cNvSpPr/>
            <p:nvPr/>
          </p:nvSpPr>
          <p:spPr>
            <a:xfrm>
              <a:off x="856194" y="3852155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7D6846B8-F171-502C-634B-B9CD4786B645}"/>
                </a:ext>
              </a:extLst>
            </p:cNvPr>
            <p:cNvSpPr/>
            <p:nvPr/>
          </p:nvSpPr>
          <p:spPr>
            <a:xfrm>
              <a:off x="3378371" y="4785403"/>
              <a:ext cx="868680" cy="933248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A8E8D73A-672A-D1B0-DC81-09A1F80F2888}"/>
                </a:ext>
              </a:extLst>
            </p:cNvPr>
            <p:cNvSpPr/>
            <p:nvPr/>
          </p:nvSpPr>
          <p:spPr>
            <a:xfrm>
              <a:off x="856194" y="5718651"/>
              <a:ext cx="868680" cy="933248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6509E90-E683-AEA4-AED3-206885647B9B}"/>
                </a:ext>
              </a:extLst>
            </p:cNvPr>
            <p:cNvCxnSpPr/>
            <p:nvPr/>
          </p:nvCxnSpPr>
          <p:spPr>
            <a:xfrm>
              <a:off x="1290534" y="2903220"/>
              <a:ext cx="232134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5DCD2EF-E51C-A8BC-CE37-017932047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3852155"/>
              <a:ext cx="2332778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39F396E-7C98-7DB9-F260-EBA4442AF039}"/>
                </a:ext>
              </a:extLst>
            </p:cNvPr>
            <p:cNvCxnSpPr/>
            <p:nvPr/>
          </p:nvCxnSpPr>
          <p:spPr>
            <a:xfrm>
              <a:off x="1290534" y="4792576"/>
              <a:ext cx="232134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7FAA7B2-5D46-649B-2251-29CF637C0E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5741511"/>
              <a:ext cx="2332778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010193-A219-B538-3C4F-80ECB0895EFD}"/>
                </a:ext>
              </a:extLst>
            </p:cNvPr>
            <p:cNvSpPr/>
            <p:nvPr/>
          </p:nvSpPr>
          <p:spPr>
            <a:xfrm>
              <a:off x="2161774" y="2471410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3702E4-E8F0-405B-3DDF-2DE511B293B2}"/>
                </a:ext>
              </a:extLst>
            </p:cNvPr>
            <p:cNvSpPr/>
            <p:nvPr/>
          </p:nvSpPr>
          <p:spPr>
            <a:xfrm>
              <a:off x="2161774" y="4357657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4D6D11-4AB2-D494-4631-91ADCACBC9A6}"/>
                </a:ext>
              </a:extLst>
            </p:cNvPr>
            <p:cNvSpPr/>
            <p:nvPr/>
          </p:nvSpPr>
          <p:spPr>
            <a:xfrm>
              <a:off x="2161774" y="3762922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반환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5F6C525-5551-B6AD-956E-B132CE0DAD85}"/>
                </a:ext>
              </a:extLst>
            </p:cNvPr>
            <p:cNvSpPr/>
            <p:nvPr/>
          </p:nvSpPr>
          <p:spPr>
            <a:xfrm>
              <a:off x="2161774" y="5626417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반환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0621F95-FA77-EC10-2294-4DAD6A777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823944"/>
              <a:ext cx="0" cy="1056330"/>
            </a:xfrm>
            <a:prstGeom prst="straightConnector1">
              <a:avLst/>
            </a:prstGeom>
            <a:ln w="508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1108222-4766-5C5E-E82A-2FBDF619F18B}"/>
                </a:ext>
              </a:extLst>
            </p:cNvPr>
            <p:cNvSpPr/>
            <p:nvPr/>
          </p:nvSpPr>
          <p:spPr>
            <a:xfrm>
              <a:off x="614596" y="3098984"/>
              <a:ext cx="182993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다른 일 수행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X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72F94AEE-4ED4-8AD2-31D5-08BDB84BC27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4716997"/>
              <a:ext cx="0" cy="1056330"/>
            </a:xfrm>
            <a:prstGeom prst="straightConnector1">
              <a:avLst/>
            </a:prstGeom>
            <a:ln w="508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14F0E1-ACB1-6FDB-A95A-625B48CA496C}"/>
                </a:ext>
              </a:extLst>
            </p:cNvPr>
            <p:cNvSpPr/>
            <p:nvPr/>
          </p:nvSpPr>
          <p:spPr>
            <a:xfrm>
              <a:off x="614596" y="4992037"/>
              <a:ext cx="182993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다른 일 수행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X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9A3C7-C1E0-DDDA-FD7C-66326A54F6A6}"/>
              </a:ext>
            </a:extLst>
          </p:cNvPr>
          <p:cNvSpPr/>
          <p:nvPr/>
        </p:nvSpPr>
        <p:spPr>
          <a:xfrm>
            <a:off x="4713826" y="2650702"/>
            <a:ext cx="6292059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 완료 여부를 바로 받아 순차적으로 처리 </a:t>
            </a:r>
            <a:r>
              <a:rPr lang="en-US" altLang="ko-KR" sz="2400" b="1" dirty="0">
                <a:solidFill>
                  <a:srgbClr val="FC9974"/>
                </a:solidFill>
              </a:rPr>
              <a:t>(Sync)</a:t>
            </a:r>
            <a:endParaRPr lang="en-US" altLang="ko-KR" sz="900" b="1" dirty="0">
              <a:solidFill>
                <a:srgbClr val="FC9974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DACA276-C5AE-CFC1-0C6D-005CF388A27F}"/>
              </a:ext>
            </a:extLst>
          </p:cNvPr>
          <p:cNvSpPr/>
          <p:nvPr/>
        </p:nvSpPr>
        <p:spPr>
          <a:xfrm>
            <a:off x="4719539" y="3776514"/>
            <a:ext cx="696446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발표를 하는데 자료조사 결과를 받아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제작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제어권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노트북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E78FE67-FEFA-86E5-9303-F69178E45959}"/>
              </a:ext>
            </a:extLst>
          </p:cNvPr>
          <p:cNvGrpSpPr/>
          <p:nvPr/>
        </p:nvGrpSpPr>
        <p:grpSpPr>
          <a:xfrm>
            <a:off x="4877261" y="4708704"/>
            <a:ext cx="6515597" cy="1854007"/>
            <a:chOff x="4878594" y="4377347"/>
            <a:chExt cx="6515597" cy="1854007"/>
          </a:xfrm>
        </p:grpSpPr>
        <p:pic>
          <p:nvPicPr>
            <p:cNvPr id="69" name="Picture 4" descr="사람 - 무료 사회적인개 아이콘">
              <a:extLst>
                <a:ext uri="{FF2B5EF4-FFF2-40B4-BE49-F238E27FC236}">
                  <a16:creationId xmlns:a16="http://schemas.microsoft.com/office/drawing/2014/main" id="{4B9FCDF7-C144-6F35-027E-739526EDCC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707" y="4418902"/>
              <a:ext cx="1519484" cy="1519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1237748-F24A-0025-CF6F-141A9EB31B14}"/>
                </a:ext>
              </a:extLst>
            </p:cNvPr>
            <p:cNvCxnSpPr/>
            <p:nvPr/>
          </p:nvCxnSpPr>
          <p:spPr>
            <a:xfrm>
              <a:off x="7054032" y="5017002"/>
              <a:ext cx="284600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F69E9CA-7851-C043-95A9-4F08B57369EF}"/>
                </a:ext>
              </a:extLst>
            </p:cNvPr>
            <p:cNvCxnSpPr>
              <a:cxnSpLocks/>
            </p:cNvCxnSpPr>
            <p:nvPr/>
          </p:nvCxnSpPr>
          <p:spPr>
            <a:xfrm>
              <a:off x="7054032" y="5493959"/>
              <a:ext cx="284600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893A5E-DE87-1253-CD25-5B386D1E92D1}"/>
                </a:ext>
              </a:extLst>
            </p:cNvPr>
            <p:cNvSpPr txBox="1"/>
            <p:nvPr/>
          </p:nvSpPr>
          <p:spPr>
            <a:xfrm>
              <a:off x="6938429" y="4749093"/>
              <a:ext cx="3013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95959"/>
                  </a:solidFill>
                </a:rPr>
                <a:t>자</a:t>
              </a:r>
              <a:r>
                <a:rPr lang="en-US" altLang="ko-KR" sz="1400" b="1" dirty="0">
                  <a:solidFill>
                    <a:srgbClr val="595959"/>
                  </a:solidFill>
                </a:rPr>
                <a:t> </a:t>
              </a:r>
              <a:r>
                <a:rPr lang="ko-KR" altLang="en-US" sz="1400" b="1" dirty="0">
                  <a:solidFill>
                    <a:srgbClr val="595959"/>
                  </a:solidFill>
                </a:rPr>
                <a:t>노트북 빌려 줄게 자료조사 해줘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15322BF-4C01-C8B1-6ED4-3D585EC5AC82}"/>
                </a:ext>
              </a:extLst>
            </p:cNvPr>
            <p:cNvSpPr txBox="1"/>
            <p:nvPr/>
          </p:nvSpPr>
          <p:spPr>
            <a:xfrm>
              <a:off x="7222587" y="5559964"/>
              <a:ext cx="3013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95959"/>
                  </a:solidFill>
                </a:rPr>
                <a:t>자 다했다</a:t>
              </a:r>
              <a:r>
                <a:rPr lang="en-US" altLang="ko-KR" sz="1400" b="1" dirty="0">
                  <a:solidFill>
                    <a:srgbClr val="595959"/>
                  </a:solidFill>
                </a:rPr>
                <a:t>! </a:t>
              </a:r>
            </a:p>
            <a:p>
              <a:r>
                <a:rPr lang="ko-KR" altLang="en-US" sz="1400" b="1" dirty="0">
                  <a:solidFill>
                    <a:srgbClr val="595959"/>
                  </a:solidFill>
                </a:rPr>
                <a:t>노트북이랑 자료조사 정리 본 줄게</a:t>
              </a: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8C25C9EC-BA1F-394D-39E6-C2681A342A0D}"/>
                </a:ext>
              </a:extLst>
            </p:cNvPr>
            <p:cNvCxnSpPr/>
            <p:nvPr/>
          </p:nvCxnSpPr>
          <p:spPr>
            <a:xfrm>
              <a:off x="7002216" y="4983233"/>
              <a:ext cx="0" cy="562032"/>
            </a:xfrm>
            <a:prstGeom prst="straightConnector1">
              <a:avLst/>
            </a:prstGeom>
            <a:ln w="381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25C2365-48E6-AE93-7E8F-699F52407A2E}"/>
                </a:ext>
              </a:extLst>
            </p:cNvPr>
            <p:cNvCxnSpPr>
              <a:cxnSpLocks/>
            </p:cNvCxnSpPr>
            <p:nvPr/>
          </p:nvCxnSpPr>
          <p:spPr>
            <a:xfrm>
              <a:off x="7002216" y="5550742"/>
              <a:ext cx="0" cy="68061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FE13F9-55BA-DDD1-F3F8-3EBF561BBF1B}"/>
                </a:ext>
              </a:extLst>
            </p:cNvPr>
            <p:cNvSpPr txBox="1"/>
            <p:nvPr/>
          </p:nvSpPr>
          <p:spPr>
            <a:xfrm>
              <a:off x="6061319" y="5104576"/>
              <a:ext cx="806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95959"/>
                  </a:solidFill>
                </a:rPr>
                <a:t>기다림</a:t>
              </a:r>
              <a:r>
                <a:rPr lang="en-US" altLang="ko-KR" sz="1400" b="1" dirty="0">
                  <a:solidFill>
                    <a:srgbClr val="595959"/>
                  </a:solidFill>
                </a:rPr>
                <a:t>..</a:t>
              </a:r>
              <a:endParaRPr lang="ko-KR" altLang="en-US" sz="1400" b="1" dirty="0">
                <a:solidFill>
                  <a:srgbClr val="595959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1F6903-E4E1-41F0-2E22-157A9491E1C3}"/>
                </a:ext>
              </a:extLst>
            </p:cNvPr>
            <p:cNvSpPr txBox="1"/>
            <p:nvPr/>
          </p:nvSpPr>
          <p:spPr>
            <a:xfrm>
              <a:off x="6063291" y="5724994"/>
              <a:ext cx="947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595959"/>
                  </a:solidFill>
                </a:rPr>
                <a:t>PPT </a:t>
              </a:r>
              <a:r>
                <a:rPr lang="ko-KR" altLang="en-US" sz="1400" b="1" dirty="0">
                  <a:solidFill>
                    <a:srgbClr val="595959"/>
                  </a:solidFill>
                </a:rPr>
                <a:t>제작</a:t>
              </a:r>
            </a:p>
          </p:txBody>
        </p:sp>
        <p:pic>
          <p:nvPicPr>
            <p:cNvPr id="3" name="Picture 4" descr="사람 - 무료 사회적인개 아이콘">
              <a:extLst>
                <a:ext uri="{FF2B5EF4-FFF2-40B4-BE49-F238E27FC236}">
                  <a16:creationId xmlns:a16="http://schemas.microsoft.com/office/drawing/2014/main" id="{73CD9465-A397-83BA-5B19-D60D5CE74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594" y="4377347"/>
              <a:ext cx="1519484" cy="1519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86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Sync Non-Blocking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조합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6288D-EE67-C480-7FF1-A77E93BB2C10}"/>
              </a:ext>
            </a:extLst>
          </p:cNvPr>
          <p:cNvSpPr/>
          <p:nvPr/>
        </p:nvSpPr>
        <p:spPr>
          <a:xfrm>
            <a:off x="4719540" y="1150968"/>
            <a:ext cx="713629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작업이 진행되는 동안에도 자신의 작업을 처리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2400" b="1" dirty="0">
                <a:solidFill>
                  <a:srgbClr val="FC9974"/>
                </a:solidFill>
              </a:rPr>
              <a:t>(Non</a:t>
            </a:r>
            <a:r>
              <a:rPr lang="ko-KR" altLang="en-US" sz="2400" b="1" dirty="0">
                <a:solidFill>
                  <a:srgbClr val="FC9974"/>
                </a:solidFill>
              </a:rPr>
              <a:t> </a:t>
            </a:r>
            <a:r>
              <a:rPr lang="en-US" altLang="ko-KR" sz="2400" b="1" dirty="0">
                <a:solidFill>
                  <a:srgbClr val="FC9974"/>
                </a:solidFill>
              </a:rPr>
              <a:t>-</a:t>
            </a:r>
            <a:r>
              <a:rPr lang="ko-KR" altLang="en-US" sz="2400" b="1" dirty="0">
                <a:solidFill>
                  <a:srgbClr val="FC9974"/>
                </a:solidFill>
              </a:rPr>
              <a:t> </a:t>
            </a:r>
            <a:r>
              <a:rPr lang="en-US" altLang="ko-KR" sz="2400" b="1" dirty="0">
                <a:solidFill>
                  <a:srgbClr val="FC9974"/>
                </a:solidFill>
              </a:rPr>
              <a:t>Blocking)</a:t>
            </a:r>
            <a:endParaRPr lang="en-US" altLang="ko-KR" sz="2000" b="1" dirty="0">
              <a:solidFill>
                <a:srgbClr val="FC9974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C9EF37-E75E-91EF-31C1-151AD5497BF7}"/>
              </a:ext>
            </a:extLst>
          </p:cNvPr>
          <p:cNvGrpSpPr/>
          <p:nvPr/>
        </p:nvGrpSpPr>
        <p:grpSpPr>
          <a:xfrm>
            <a:off x="220242" y="1672024"/>
            <a:ext cx="4489333" cy="4554276"/>
            <a:chOff x="-242282" y="1933632"/>
            <a:chExt cx="4489333" cy="4554276"/>
          </a:xfrm>
        </p:grpSpPr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E372C08-28FB-B4C8-4BC4-D19222FD4522}"/>
                </a:ext>
              </a:extLst>
            </p:cNvPr>
            <p:cNvSpPr/>
            <p:nvPr/>
          </p:nvSpPr>
          <p:spPr>
            <a:xfrm>
              <a:off x="856194" y="1969971"/>
              <a:ext cx="868680" cy="4358421"/>
            </a:xfrm>
            <a:prstGeom prst="down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01452147-052A-63C9-EF87-E3EB62121C48}"/>
                </a:ext>
              </a:extLst>
            </p:cNvPr>
            <p:cNvSpPr/>
            <p:nvPr/>
          </p:nvSpPr>
          <p:spPr>
            <a:xfrm>
              <a:off x="3378371" y="2365442"/>
              <a:ext cx="868680" cy="3599331"/>
            </a:xfrm>
            <a:prstGeom prst="downArrow">
              <a:avLst/>
            </a:prstGeom>
            <a:solidFill>
              <a:srgbClr val="363B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6509E90-E683-AEA4-AED3-206885647B9B}"/>
                </a:ext>
              </a:extLst>
            </p:cNvPr>
            <p:cNvCxnSpPr>
              <a:cxnSpLocks/>
            </p:cNvCxnSpPr>
            <p:nvPr/>
          </p:nvCxnSpPr>
          <p:spPr>
            <a:xfrm>
              <a:off x="1496272" y="2365442"/>
              <a:ext cx="2115608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5DCD2EF-E51C-A8BC-CE37-017932047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2655346"/>
              <a:ext cx="2115608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39F396E-7C98-7DB9-F260-EBA4442AF03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37" y="3468063"/>
              <a:ext cx="2132843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7FAA7B2-5D46-649B-2251-29CF637C0E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3781953"/>
              <a:ext cx="2115608" cy="342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010193-A219-B538-3C4F-80ECB0895EFD}"/>
                </a:ext>
              </a:extLst>
            </p:cNvPr>
            <p:cNvSpPr/>
            <p:nvPr/>
          </p:nvSpPr>
          <p:spPr>
            <a:xfrm>
              <a:off x="2161774" y="1933632"/>
              <a:ext cx="80545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호출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3702E4-E8F0-405B-3DDF-2DE511B293B2}"/>
                </a:ext>
              </a:extLst>
            </p:cNvPr>
            <p:cNvSpPr/>
            <p:nvPr/>
          </p:nvSpPr>
          <p:spPr>
            <a:xfrm>
              <a:off x="1585056" y="3033144"/>
              <a:ext cx="1395539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완료 확인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4D6D11-4AB2-D494-4631-91ADCACBC9A6}"/>
                </a:ext>
              </a:extLst>
            </p:cNvPr>
            <p:cNvSpPr/>
            <p:nvPr/>
          </p:nvSpPr>
          <p:spPr>
            <a:xfrm>
              <a:off x="1905292" y="2565981"/>
              <a:ext cx="1307709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즉시 반환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5F6C525-5551-B6AD-956E-B132CE0DAD85}"/>
                </a:ext>
              </a:extLst>
            </p:cNvPr>
            <p:cNvSpPr/>
            <p:nvPr/>
          </p:nvSpPr>
          <p:spPr>
            <a:xfrm>
              <a:off x="2640743" y="3688595"/>
              <a:ext cx="100635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미완료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0621F95-FA77-EC10-2294-4DAD6A777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6" y="2230955"/>
              <a:ext cx="0" cy="4097437"/>
            </a:xfrm>
            <a:prstGeom prst="straightConnector1">
              <a:avLst/>
            </a:prstGeom>
            <a:ln w="63500">
              <a:solidFill>
                <a:srgbClr val="FC997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C4C00AF-C6C4-F479-8C08-C0678638402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37" y="4580814"/>
              <a:ext cx="2132843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EDED081-4B5E-9F69-9403-1482FDF03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4894704"/>
              <a:ext cx="2115608" cy="342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C6FA6B5-9DEC-F748-3232-E33C6C26F13D}"/>
                </a:ext>
              </a:extLst>
            </p:cNvPr>
            <p:cNvSpPr/>
            <p:nvPr/>
          </p:nvSpPr>
          <p:spPr>
            <a:xfrm>
              <a:off x="1585056" y="4145895"/>
              <a:ext cx="1395539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완료 확인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33186F-F866-8C97-7E8A-73AAAD2B1023}"/>
                </a:ext>
              </a:extLst>
            </p:cNvPr>
            <p:cNvSpPr/>
            <p:nvPr/>
          </p:nvSpPr>
          <p:spPr>
            <a:xfrm>
              <a:off x="2640743" y="4801346"/>
              <a:ext cx="100635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미완료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C472AC0-AB57-B63B-ACDF-E93E1A14121C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37" y="5772882"/>
              <a:ext cx="2132843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BE231F7-E18C-A4C1-334B-7C1375EC3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72" y="6086772"/>
              <a:ext cx="2115608" cy="3426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0CA026-3AA5-EEA5-C4C1-A3237674EE3E}"/>
                </a:ext>
              </a:extLst>
            </p:cNvPr>
            <p:cNvSpPr/>
            <p:nvPr/>
          </p:nvSpPr>
          <p:spPr>
            <a:xfrm>
              <a:off x="1585056" y="5337963"/>
              <a:ext cx="1395539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완료 확인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6DA414C-94A9-422C-8E60-F2A271CC09EA}"/>
                </a:ext>
              </a:extLst>
            </p:cNvPr>
            <p:cNvSpPr/>
            <p:nvPr/>
          </p:nvSpPr>
          <p:spPr>
            <a:xfrm>
              <a:off x="2640743" y="5993414"/>
              <a:ext cx="1006352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완료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E6A872D-D740-0CDF-CA73-1FEBDAB430E6}"/>
                </a:ext>
              </a:extLst>
            </p:cNvPr>
            <p:cNvSpPr/>
            <p:nvPr/>
          </p:nvSpPr>
          <p:spPr>
            <a:xfrm>
              <a:off x="-242282" y="2922656"/>
              <a:ext cx="1305911" cy="956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다른 일 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수행 가능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9A3C7-C1E0-DDDA-FD7C-66326A54F6A6}"/>
              </a:ext>
            </a:extLst>
          </p:cNvPr>
          <p:cNvSpPr/>
          <p:nvPr/>
        </p:nvSpPr>
        <p:spPr>
          <a:xfrm>
            <a:off x="4701439" y="2156397"/>
            <a:ext cx="6547940" cy="103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다른 작업의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결과를 바로 처리하여 작업을 순차 수행</a:t>
            </a:r>
            <a:r>
              <a:rPr lang="en-US" altLang="ko-KR" sz="2400" b="1" dirty="0">
                <a:solidFill>
                  <a:srgbClr val="FC9974"/>
                </a:solidFill>
              </a:rPr>
              <a:t>(Sync)</a:t>
            </a:r>
            <a:endParaRPr lang="en-US" altLang="ko-KR" sz="900" b="1" dirty="0">
              <a:solidFill>
                <a:srgbClr val="FC9974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E97340-ACE5-E3A7-FB56-936F08DCC014}"/>
              </a:ext>
            </a:extLst>
          </p:cNvPr>
          <p:cNvSpPr/>
          <p:nvPr/>
        </p:nvSpPr>
        <p:spPr>
          <a:xfrm>
            <a:off x="4719539" y="3117778"/>
            <a:ext cx="696446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발표를 하는데 자료조사 결과를 받아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제작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제어권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노트북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29F566-FC68-D3A3-95A4-29D5BB7EE5EE}"/>
              </a:ext>
            </a:extLst>
          </p:cNvPr>
          <p:cNvGrpSpPr/>
          <p:nvPr/>
        </p:nvGrpSpPr>
        <p:grpSpPr>
          <a:xfrm>
            <a:off x="4877261" y="4049968"/>
            <a:ext cx="6515597" cy="1854007"/>
            <a:chOff x="4878594" y="4377347"/>
            <a:chExt cx="6515597" cy="1854007"/>
          </a:xfrm>
        </p:grpSpPr>
        <p:pic>
          <p:nvPicPr>
            <p:cNvPr id="7" name="Picture 4" descr="사람 - 무료 사회적인개 아이콘">
              <a:extLst>
                <a:ext uri="{FF2B5EF4-FFF2-40B4-BE49-F238E27FC236}">
                  <a16:creationId xmlns:a16="http://schemas.microsoft.com/office/drawing/2014/main" id="{6DBA826F-927D-95D0-410C-ED5B66D1B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707" y="4418902"/>
              <a:ext cx="1519484" cy="1519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E97E71D-D076-5CBE-A090-21C910A0D29C}"/>
                </a:ext>
              </a:extLst>
            </p:cNvPr>
            <p:cNvCxnSpPr/>
            <p:nvPr/>
          </p:nvCxnSpPr>
          <p:spPr>
            <a:xfrm>
              <a:off x="7054032" y="5017002"/>
              <a:ext cx="284600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E60BB8C-6B1D-0743-082A-4E9B0AD58DA0}"/>
                </a:ext>
              </a:extLst>
            </p:cNvPr>
            <p:cNvCxnSpPr>
              <a:cxnSpLocks/>
            </p:cNvCxnSpPr>
            <p:nvPr/>
          </p:nvCxnSpPr>
          <p:spPr>
            <a:xfrm>
              <a:off x="7054032" y="5720454"/>
              <a:ext cx="284600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470998-BD72-B379-C02D-7F208F8877AE}"/>
                </a:ext>
              </a:extLst>
            </p:cNvPr>
            <p:cNvSpPr txBox="1"/>
            <p:nvPr/>
          </p:nvSpPr>
          <p:spPr>
            <a:xfrm>
              <a:off x="6938429" y="4749094"/>
              <a:ext cx="2936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595959"/>
                  </a:solidFill>
                </a:rPr>
                <a:t>자료조사 해줘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0C0886-952A-79A6-80C5-A451E1F536CD}"/>
                </a:ext>
              </a:extLst>
            </p:cNvPr>
            <p:cNvSpPr txBox="1"/>
            <p:nvPr/>
          </p:nvSpPr>
          <p:spPr>
            <a:xfrm>
              <a:off x="7222587" y="5786459"/>
              <a:ext cx="3013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95959"/>
                  </a:solidFill>
                </a:rPr>
                <a:t>자 다했다</a:t>
              </a:r>
              <a:r>
                <a:rPr lang="en-US" altLang="ko-KR" sz="1400" b="1" dirty="0">
                  <a:solidFill>
                    <a:srgbClr val="595959"/>
                  </a:solidFill>
                </a:rPr>
                <a:t>! </a:t>
              </a:r>
              <a:r>
                <a:rPr lang="ko-KR" altLang="en-US" sz="1400" b="1" dirty="0">
                  <a:solidFill>
                    <a:srgbClr val="595959"/>
                  </a:solidFill>
                </a:rPr>
                <a:t>자료조사 정리 본 줄게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2F4EB3E-AEE2-09E3-1D04-B04BB7F7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981146" y="4646585"/>
              <a:ext cx="21070" cy="158476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9DC70-A165-078B-1788-1527DAC3E68A}"/>
                </a:ext>
              </a:extLst>
            </p:cNvPr>
            <p:cNvSpPr txBox="1"/>
            <p:nvPr/>
          </p:nvSpPr>
          <p:spPr>
            <a:xfrm>
              <a:off x="6062118" y="5082675"/>
              <a:ext cx="947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595959"/>
                  </a:solidFill>
                </a:rPr>
                <a:t>PPT </a:t>
              </a:r>
              <a:r>
                <a:rPr lang="ko-KR" altLang="en-US" sz="1400" b="1" dirty="0">
                  <a:solidFill>
                    <a:srgbClr val="595959"/>
                  </a:solidFill>
                </a:rPr>
                <a:t>제작</a:t>
              </a:r>
            </a:p>
          </p:txBody>
        </p:sp>
        <p:pic>
          <p:nvPicPr>
            <p:cNvPr id="29" name="Picture 4" descr="사람 - 무료 사회적인개 아이콘">
              <a:extLst>
                <a:ext uri="{FF2B5EF4-FFF2-40B4-BE49-F238E27FC236}">
                  <a16:creationId xmlns:a16="http://schemas.microsoft.com/office/drawing/2014/main" id="{628D0486-74E8-3D9B-C50B-1A4875ABB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594" y="4377347"/>
              <a:ext cx="1519484" cy="1519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697933-1658-CABC-B840-5B720EBE303C}"/>
              </a:ext>
            </a:extLst>
          </p:cNvPr>
          <p:cNvCxnSpPr>
            <a:cxnSpLocks/>
          </p:cNvCxnSpPr>
          <p:nvPr/>
        </p:nvCxnSpPr>
        <p:spPr>
          <a:xfrm>
            <a:off x="7085679" y="5000294"/>
            <a:ext cx="2813029" cy="7627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19BF50-690E-DC7A-12E0-1F4C577E6AAA}"/>
              </a:ext>
            </a:extLst>
          </p:cNvPr>
          <p:cNvCxnSpPr>
            <a:cxnSpLocks/>
          </p:cNvCxnSpPr>
          <p:nvPr/>
        </p:nvCxnSpPr>
        <p:spPr>
          <a:xfrm>
            <a:off x="7085679" y="5130331"/>
            <a:ext cx="2813029" cy="7627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EA2311-3385-5EF8-CED6-78B1C272F1AD}"/>
              </a:ext>
            </a:extLst>
          </p:cNvPr>
          <p:cNvSpPr txBox="1"/>
          <p:nvPr/>
        </p:nvSpPr>
        <p:spPr>
          <a:xfrm>
            <a:off x="6958611" y="4731578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595959"/>
                </a:solidFill>
              </a:rPr>
              <a:t>다 하셨나요</a:t>
            </a:r>
            <a:r>
              <a:rPr lang="en-US" altLang="ko-KR" sz="1200" b="1" dirty="0">
                <a:solidFill>
                  <a:srgbClr val="595959"/>
                </a:solidFill>
              </a:rPr>
              <a:t>?</a:t>
            </a:r>
            <a:endParaRPr lang="ko-KR" altLang="en-US" sz="1200" b="1" dirty="0">
              <a:solidFill>
                <a:srgbClr val="595959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1B8DCC-A3F7-449A-8E4F-253B333AE33C}"/>
              </a:ext>
            </a:extLst>
          </p:cNvPr>
          <p:cNvSpPr txBox="1"/>
          <p:nvPr/>
        </p:nvSpPr>
        <p:spPr>
          <a:xfrm>
            <a:off x="9212484" y="5076483"/>
            <a:ext cx="79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595959"/>
                </a:solidFill>
              </a:rPr>
              <a:t>아니요</a:t>
            </a:r>
            <a:r>
              <a:rPr lang="en-US" altLang="ko-KR" sz="1200" b="1" dirty="0">
                <a:solidFill>
                  <a:srgbClr val="595959"/>
                </a:solidFill>
              </a:rPr>
              <a:t>…</a:t>
            </a:r>
            <a:endParaRPr lang="ko-KR" altLang="en-US" sz="12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37831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973</Words>
  <Application>Microsoft Office PowerPoint</Application>
  <PresentationFormat>와이드스크린</PresentationFormat>
  <Paragraphs>206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85</cp:revision>
  <dcterms:created xsi:type="dcterms:W3CDTF">2021-10-13T05:57:10Z</dcterms:created>
  <dcterms:modified xsi:type="dcterms:W3CDTF">2024-03-26T00:42:05Z</dcterms:modified>
</cp:coreProperties>
</file>