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F26C-9256-4E49-822A-CBF31DCDB915}" type="datetimeFigureOut">
              <a:rPr lang="en-US" smtClean="0"/>
              <a:t>19-Feb-17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52E8-AFFF-4469-A686-3BE52477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2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F26C-9256-4E49-822A-CBF31DCDB915}" type="datetimeFigureOut">
              <a:rPr lang="en-US" smtClean="0"/>
              <a:t>19-Feb-17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52E8-AFFF-4469-A686-3BE52477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5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F26C-9256-4E49-822A-CBF31DCDB915}" type="datetimeFigureOut">
              <a:rPr lang="en-US" smtClean="0"/>
              <a:t>19-Feb-17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52E8-AFFF-4469-A686-3BE52477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9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F26C-9256-4E49-822A-CBF31DCDB915}" type="datetimeFigureOut">
              <a:rPr lang="en-US" smtClean="0"/>
              <a:t>19-Feb-17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52E8-AFFF-4469-A686-3BE52477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6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F26C-9256-4E49-822A-CBF31DCDB915}" type="datetimeFigureOut">
              <a:rPr lang="en-US" smtClean="0"/>
              <a:t>19-Feb-17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52E8-AFFF-4469-A686-3BE52477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8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F26C-9256-4E49-822A-CBF31DCDB915}" type="datetimeFigureOut">
              <a:rPr lang="en-US" smtClean="0"/>
              <a:t>19-Feb-17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52E8-AFFF-4469-A686-3BE52477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7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F26C-9256-4E49-822A-CBF31DCDB915}" type="datetimeFigureOut">
              <a:rPr lang="en-US" smtClean="0"/>
              <a:t>19-Feb-17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52E8-AFFF-4469-A686-3BE52477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5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F26C-9256-4E49-822A-CBF31DCDB915}" type="datetimeFigureOut">
              <a:rPr lang="en-US" smtClean="0"/>
              <a:t>19-Feb-17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52E8-AFFF-4469-A686-3BE52477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F26C-9256-4E49-822A-CBF31DCDB915}" type="datetimeFigureOut">
              <a:rPr lang="en-US" smtClean="0"/>
              <a:t>19-Feb-17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52E8-AFFF-4469-A686-3BE52477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3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F26C-9256-4E49-822A-CBF31DCDB915}" type="datetimeFigureOut">
              <a:rPr lang="en-US" smtClean="0"/>
              <a:t>19-Feb-17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52E8-AFFF-4469-A686-3BE52477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F26C-9256-4E49-822A-CBF31DCDB915}" type="datetimeFigureOut">
              <a:rPr lang="en-US" smtClean="0"/>
              <a:t>19-Feb-17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52E8-AFFF-4469-A686-3BE52477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9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2F26C-9256-4E49-822A-CBF31DCDB915}" type="datetimeFigureOut">
              <a:rPr lang="en-US" smtClean="0"/>
              <a:t>19-Feb-17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C52E8-AFFF-4469-A686-3BE52477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5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566280" y="3931657"/>
            <a:ext cx="9372600" cy="67178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28575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032880" y="2921509"/>
            <a:ext cx="103632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831486" y="1604820"/>
            <a:ext cx="2512328" cy="1077621"/>
          </a:xfrm>
          <a:prstGeom prst="wedgeRoundRectCallout">
            <a:avLst>
              <a:gd name="adj1" fmla="val -23359"/>
              <a:gd name="adj2" fmla="val 86360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Конструкция за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цикъл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3811939" y="1604820"/>
            <a:ext cx="1817839" cy="1077621"/>
          </a:xfrm>
          <a:prstGeom prst="wedgeRoundRectCallout">
            <a:avLst>
              <a:gd name="adj1" fmla="val -47658"/>
              <a:gd name="adj2" fmla="val 82579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Начална стойност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151728" y="1729300"/>
            <a:ext cx="1791546" cy="1077621"/>
          </a:xfrm>
          <a:prstGeom prst="wedgeRoundRectCallout">
            <a:avLst>
              <a:gd name="adj1" fmla="val -77023"/>
              <a:gd name="adj2" fmla="val 72671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Крайна стойност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8465224" y="2214420"/>
            <a:ext cx="2819400" cy="1454624"/>
          </a:xfrm>
          <a:prstGeom prst="wedgeRoundRectCallout">
            <a:avLst>
              <a:gd name="adj1" fmla="val -97469"/>
              <a:gd name="adj2" fmla="val 75815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Тяло на цикъла: блок команди за изпълнение</a:t>
            </a:r>
          </a:p>
        </p:txBody>
      </p:sp>
    </p:spTree>
    <p:extLst>
      <p:ext uri="{BB962C8B-B14F-4D97-AF65-F5344CB8AC3E}">
        <p14:creationId xmlns:p14="http://schemas.microsoft.com/office/powerpoint/2010/main" val="31266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346" y="2356909"/>
            <a:ext cx="3715230" cy="11318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24" y="2356909"/>
            <a:ext cx="6629400" cy="11318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Right Arrow 12"/>
          <p:cNvSpPr/>
          <p:nvPr/>
        </p:nvSpPr>
        <p:spPr>
          <a:xfrm>
            <a:off x="7287352" y="2770433"/>
            <a:ext cx="460914" cy="304800"/>
          </a:xfrm>
          <a:prstGeom prst="rightArrow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793525" y="1948872"/>
            <a:ext cx="3646694" cy="588405"/>
          </a:xfrm>
          <a:prstGeom prst="wedgeRoundRectCallout">
            <a:avLst>
              <a:gd name="adj1" fmla="val -61059"/>
              <a:gd name="adj2" fmla="val 53810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Натиснете 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[Tab] </a:t>
            </a:r>
            <a:r>
              <a:rPr lang="bg-BG" sz="24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два пъти</a:t>
            </a:r>
          </a:p>
        </p:txBody>
      </p:sp>
    </p:spTree>
    <p:extLst>
      <p:ext uri="{BB962C8B-B14F-4D97-AF65-F5344CB8AC3E}">
        <p14:creationId xmlns:p14="http://schemas.microsoft.com/office/powerpoint/2010/main" val="363616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</TotalTime>
  <Words>48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4</cp:revision>
  <dcterms:created xsi:type="dcterms:W3CDTF">2017-02-18T23:55:22Z</dcterms:created>
  <dcterms:modified xsi:type="dcterms:W3CDTF">2017-02-19T23:12:45Z</dcterms:modified>
</cp:coreProperties>
</file>