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16.3.2017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913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16.3.2017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776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16.3.2017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2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16.3.2017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26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16.3.2017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985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16.3.2017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815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16.3.2017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607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16.3.2017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049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16.3.2017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705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16.3.2017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419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16.3.2017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19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3AAD-17BE-4B70-87A9-E7BA74A6C5B5}" type="datetimeFigureOut">
              <a:rPr lang="bg-BG" smtClean="0"/>
              <a:t>16.3.2017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004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387" y="1449915"/>
            <a:ext cx="3238810" cy="38437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75709" y="2618822"/>
            <a:ext cx="1584556" cy="669828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Стени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417265" y="1877796"/>
            <a:ext cx="1840943" cy="657899"/>
          </a:xfrm>
          <a:prstGeom prst="wedgeRoundRectCallout">
            <a:avLst>
              <a:gd name="adj1" fmla="val -76577"/>
              <a:gd name="adj2" fmla="val 28698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Покрив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989753" y="3371777"/>
            <a:ext cx="356261" cy="632517"/>
          </a:xfrm>
          <a:prstGeom prst="rightBrace">
            <a:avLst>
              <a:gd name="adj1" fmla="val 78333"/>
              <a:gd name="adj2" fmla="val 50000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45829" y="3371777"/>
            <a:ext cx="1956735" cy="66501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Основи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773881" y="2618822"/>
            <a:ext cx="391884" cy="669828"/>
          </a:xfrm>
          <a:prstGeom prst="leftBrace">
            <a:avLst>
              <a:gd name="adj1" fmla="val 38906"/>
              <a:gd name="adj2" fmla="val 45524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16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196975"/>
            <a:ext cx="5381625" cy="4057650"/>
          </a:xfrm>
          <a:prstGeom prst="rect">
            <a:avLst/>
          </a:prstGeom>
        </p:spPr>
      </p:pic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308601" y="2679699"/>
            <a:ext cx="2565400" cy="758825"/>
          </a:xfrm>
          <a:prstGeom prst="wedgeRoundRectCallout">
            <a:avLst>
              <a:gd name="adj1" fmla="val -31783"/>
              <a:gd name="adj2" fmla="val 13731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Междинна част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626101" y="4495800"/>
            <a:ext cx="2565400" cy="758825"/>
          </a:xfrm>
          <a:prstGeom prst="wedgeRoundRectCallout">
            <a:avLst>
              <a:gd name="adj1" fmla="val -78813"/>
              <a:gd name="adj2" fmla="val 28794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Минаване на нов ред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85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211262"/>
            <a:ext cx="58293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387" y="1449915"/>
            <a:ext cx="3238810" cy="38437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070100" y="2529272"/>
            <a:ext cx="2564765" cy="772078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n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-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3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еднакви реда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773881" y="2618822"/>
            <a:ext cx="391884" cy="669828"/>
          </a:xfrm>
          <a:prstGeom prst="leftBrace">
            <a:avLst>
              <a:gd name="adj1" fmla="val 38906"/>
              <a:gd name="adj2" fmla="val 45524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1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083" y="1366788"/>
            <a:ext cx="4286258" cy="38437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46833" y="3015518"/>
            <a:ext cx="158455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Стени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791471" y="1759043"/>
            <a:ext cx="1840943" cy="657899"/>
          </a:xfrm>
          <a:prstGeom prst="wedgeRoundRectCallout">
            <a:avLst>
              <a:gd name="adj1" fmla="val -76577"/>
              <a:gd name="adj2" fmla="val 28698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Покрив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7346145" y="4385554"/>
            <a:ext cx="356261" cy="632517"/>
          </a:xfrm>
          <a:prstGeom prst="rightBrace">
            <a:avLst>
              <a:gd name="adj1" fmla="val 78333"/>
              <a:gd name="adj2" fmla="val 50000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91471" y="4389113"/>
            <a:ext cx="1956735" cy="66501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Основи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131204" y="2535694"/>
            <a:ext cx="391884" cy="1715671"/>
          </a:xfrm>
          <a:prstGeom prst="leftBrace">
            <a:avLst>
              <a:gd name="adj1" fmla="val 38906"/>
              <a:gd name="adj2" fmla="val 45524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87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083" y="1366788"/>
            <a:ext cx="4286258" cy="38437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46833" y="3015518"/>
            <a:ext cx="158455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Стени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7346145" y="4385554"/>
            <a:ext cx="356261" cy="632517"/>
          </a:xfrm>
          <a:prstGeom prst="rightBrace">
            <a:avLst>
              <a:gd name="adj1" fmla="val 78333"/>
              <a:gd name="adj2" fmla="val 50000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131204" y="2535694"/>
            <a:ext cx="391884" cy="1715671"/>
          </a:xfrm>
          <a:prstGeom prst="leftBrace">
            <a:avLst>
              <a:gd name="adj1" fmla="val 38906"/>
              <a:gd name="adj2" fmla="val 45524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1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87" y="2692080"/>
            <a:ext cx="5272633" cy="665163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623344" y="1784733"/>
            <a:ext cx="86698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n=8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66228" y="3677870"/>
            <a:ext cx="3180872" cy="657899"/>
          </a:xfrm>
          <a:prstGeom prst="wedgeRoundRectCallout">
            <a:avLst>
              <a:gd name="adj1" fmla="val -43463"/>
              <a:gd name="adj2" fmla="val -98707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Междинен покрив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14156" y="1784731"/>
            <a:ext cx="1352072" cy="657899"/>
          </a:xfrm>
          <a:prstGeom prst="wedgeRoundRectCallout">
            <a:avLst>
              <a:gd name="adj1" fmla="val -42664"/>
              <a:gd name="adj2" fmla="val 8274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Кула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956664" y="1766063"/>
            <a:ext cx="1352072" cy="657899"/>
          </a:xfrm>
          <a:prstGeom prst="wedgeRoundRectCallout">
            <a:avLst>
              <a:gd name="adj1" fmla="val -42664"/>
              <a:gd name="adj2" fmla="val 8274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Кула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53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35" y="2717480"/>
            <a:ext cx="2677903" cy="689520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733800" y="1949833"/>
            <a:ext cx="86698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n=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4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678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65" y="2637044"/>
            <a:ext cx="3673424" cy="846411"/>
          </a:xfrm>
          <a:prstGeom prst="rect">
            <a:avLst/>
          </a:prstGeom>
        </p:spPr>
      </p:pic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3289672" y="1769044"/>
            <a:ext cx="86698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n=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5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366228" y="3677870"/>
            <a:ext cx="3180872" cy="657899"/>
          </a:xfrm>
          <a:prstGeom prst="wedgeRoundRectCallout">
            <a:avLst>
              <a:gd name="adj1" fmla="val -43463"/>
              <a:gd name="adj2" fmla="val -98707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Междинен покрив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458656" y="1886331"/>
            <a:ext cx="1352072" cy="657899"/>
          </a:xfrm>
          <a:prstGeom prst="wedgeRoundRectCallout">
            <a:avLst>
              <a:gd name="adj1" fmla="val -42664"/>
              <a:gd name="adj2" fmla="val 8274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Кула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72464" y="1881937"/>
            <a:ext cx="1352072" cy="657899"/>
          </a:xfrm>
          <a:prstGeom prst="wedgeRoundRectCallout">
            <a:avLst>
              <a:gd name="adj1" fmla="val -42664"/>
              <a:gd name="adj2" fmla="val 8274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Кула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315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87" y="2122898"/>
            <a:ext cx="5421313" cy="2288547"/>
          </a:xfrm>
          <a:prstGeom prst="rect">
            <a:avLst/>
          </a:prstGeom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207000" y="3481798"/>
            <a:ext cx="3110865" cy="1191802"/>
          </a:xfrm>
          <a:prstGeom prst="wedgeRoundRectCallout">
            <a:avLst>
              <a:gd name="adj1" fmla="val -64009"/>
              <a:gd name="adj2" fmla="val 855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Печатане на специални символи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84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2289175"/>
            <a:ext cx="4476750" cy="1238250"/>
          </a:xfrm>
          <a:prstGeom prst="rect">
            <a:avLst/>
          </a:prstGeom>
        </p:spPr>
      </p:pic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7861301" y="2335623"/>
            <a:ext cx="2565400" cy="1191802"/>
          </a:xfrm>
          <a:prstGeom prst="wedgeRoundRectCallout">
            <a:avLst>
              <a:gd name="adj1" fmla="val -92178"/>
              <a:gd name="adj2" fmla="val 11750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Минаване на нов ред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51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Mitko</dc:creator>
  <cp:lastModifiedBy>Mitko</cp:lastModifiedBy>
  <cp:revision>10</cp:revision>
  <dcterms:created xsi:type="dcterms:W3CDTF">2017-03-07T21:53:40Z</dcterms:created>
  <dcterms:modified xsi:type="dcterms:W3CDTF">2017-03-16T00:08:37Z</dcterms:modified>
</cp:coreProperties>
</file>