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20904-289D-4F61-A4AB-23BB0A223A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FC89D-179D-4980-881A-C6FCA40A9B34}">
      <dgm:prSet phldrT="[Texte]"/>
      <dgm:spPr/>
      <dgm:t>
        <a:bodyPr/>
        <a:lstStyle/>
        <a:p>
          <a:r>
            <a:rPr lang="fr-FR" dirty="0"/>
            <a:t>Structure du jeu</a:t>
          </a:r>
        </a:p>
      </dgm:t>
    </dgm:pt>
    <dgm:pt modelId="{03265898-25B0-4F36-969A-7390672A1687}" type="parTrans" cxnId="{12DFA59F-BED1-4F24-A335-64AD1771594B}">
      <dgm:prSet/>
      <dgm:spPr/>
      <dgm:t>
        <a:bodyPr/>
        <a:lstStyle/>
        <a:p>
          <a:endParaRPr lang="fr-FR"/>
        </a:p>
      </dgm:t>
    </dgm:pt>
    <dgm:pt modelId="{1ABD2D6E-07A5-4146-AC78-3694EC4AC025}" type="sibTrans" cxnId="{12DFA59F-BED1-4F24-A335-64AD1771594B}">
      <dgm:prSet/>
      <dgm:spPr/>
      <dgm:t>
        <a:bodyPr/>
        <a:lstStyle/>
        <a:p>
          <a:endParaRPr lang="fr-FR"/>
        </a:p>
      </dgm:t>
    </dgm:pt>
    <dgm:pt modelId="{7C7942A7-544E-4360-9C59-5E8DB93ABB0F}">
      <dgm:prSet phldrT="[Texte]"/>
      <dgm:spPr/>
      <dgm:t>
        <a:bodyPr/>
        <a:lstStyle/>
        <a:p>
          <a:r>
            <a:rPr lang="fr-FR" dirty="0"/>
            <a:t>Interaction dans la console</a:t>
          </a:r>
        </a:p>
      </dgm:t>
    </dgm:pt>
    <dgm:pt modelId="{C362090C-1C5A-4BC0-A23F-77C7350F3968}" type="parTrans" cxnId="{06C19F95-3441-4566-A9FC-379F75622B84}">
      <dgm:prSet/>
      <dgm:spPr/>
      <dgm:t>
        <a:bodyPr/>
        <a:lstStyle/>
        <a:p>
          <a:endParaRPr lang="fr-FR"/>
        </a:p>
      </dgm:t>
    </dgm:pt>
    <dgm:pt modelId="{361CD5D9-2E46-431C-A4C3-2600018809B1}" type="sibTrans" cxnId="{06C19F95-3441-4566-A9FC-379F75622B84}">
      <dgm:prSet/>
      <dgm:spPr/>
      <dgm:t>
        <a:bodyPr/>
        <a:lstStyle/>
        <a:p>
          <a:endParaRPr lang="fr-FR"/>
        </a:p>
      </dgm:t>
    </dgm:pt>
    <dgm:pt modelId="{842F2B59-B576-40BC-8999-7F3D41BCF9E4}">
      <dgm:prSet phldrT="[Texte]"/>
      <dgm:spPr/>
      <dgm:t>
        <a:bodyPr/>
        <a:lstStyle/>
        <a:p>
          <a:r>
            <a:rPr lang="fr-FR" dirty="0"/>
            <a:t>Minimax</a:t>
          </a:r>
        </a:p>
      </dgm:t>
    </dgm:pt>
    <dgm:pt modelId="{833D6A16-24D5-4AD8-9CE6-1AE2645A6BE2}" type="parTrans" cxnId="{B822210B-EAB5-4042-BC04-C85532248E55}">
      <dgm:prSet/>
      <dgm:spPr/>
      <dgm:t>
        <a:bodyPr/>
        <a:lstStyle/>
        <a:p>
          <a:endParaRPr lang="fr-FR"/>
        </a:p>
      </dgm:t>
    </dgm:pt>
    <dgm:pt modelId="{77DA7E4A-1ACF-4ED0-8FEB-5C184462934E}" type="sibTrans" cxnId="{B822210B-EAB5-4042-BC04-C85532248E55}">
      <dgm:prSet/>
      <dgm:spPr/>
      <dgm:t>
        <a:bodyPr/>
        <a:lstStyle/>
        <a:p>
          <a:endParaRPr lang="fr-FR"/>
        </a:p>
      </dgm:t>
    </dgm:pt>
    <dgm:pt modelId="{4EDCFD8D-89F6-4CE8-A802-B07B79B15B51}">
      <dgm:prSet phldrT="[Texte]"/>
      <dgm:spPr/>
      <dgm:t>
        <a:bodyPr/>
        <a:lstStyle/>
        <a:p>
          <a:endParaRPr lang="fr-FR" dirty="0"/>
        </a:p>
      </dgm:t>
    </dgm:pt>
    <dgm:pt modelId="{93A281C9-F358-4504-8A29-23EEBADB7ACF}" type="parTrans" cxnId="{31E29811-7511-473D-B9BA-780B2CD365C3}">
      <dgm:prSet/>
      <dgm:spPr/>
      <dgm:t>
        <a:bodyPr/>
        <a:lstStyle/>
        <a:p>
          <a:endParaRPr lang="fr-FR"/>
        </a:p>
      </dgm:t>
    </dgm:pt>
    <dgm:pt modelId="{AEF01B8E-ADE4-416F-B420-66EFA6F0E2B6}" type="sibTrans" cxnId="{31E29811-7511-473D-B9BA-780B2CD365C3}">
      <dgm:prSet/>
      <dgm:spPr/>
      <dgm:t>
        <a:bodyPr/>
        <a:lstStyle/>
        <a:p>
          <a:endParaRPr lang="fr-FR"/>
        </a:p>
      </dgm:t>
    </dgm:pt>
    <dgm:pt modelId="{A873D430-569F-4D5C-A115-DB4422F30311}" type="pres">
      <dgm:prSet presAssocID="{09820904-289D-4F61-A4AB-23BB0A223A85}" presName="Name0" presStyleCnt="0">
        <dgm:presLayoutVars>
          <dgm:dir/>
          <dgm:animLvl val="lvl"/>
          <dgm:resizeHandles val="exact"/>
        </dgm:presLayoutVars>
      </dgm:prSet>
      <dgm:spPr/>
    </dgm:pt>
    <dgm:pt modelId="{123D7F5F-D158-44D4-9277-6F64E38D2D59}" type="pres">
      <dgm:prSet presAssocID="{8E6FC89D-179D-4980-881A-C6FCA40A9B3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120B30-DC78-422B-8F38-9A70112F0771}" type="pres">
      <dgm:prSet presAssocID="{1ABD2D6E-07A5-4146-AC78-3694EC4AC025}" presName="parTxOnlySpace" presStyleCnt="0"/>
      <dgm:spPr/>
    </dgm:pt>
    <dgm:pt modelId="{2BB18C0F-ED0D-440C-84BC-EE8F8B596714}" type="pres">
      <dgm:prSet presAssocID="{7C7942A7-544E-4360-9C59-5E8DB93ABB0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2171F7-CCC1-4D15-9404-140CDECE8686}" type="pres">
      <dgm:prSet presAssocID="{361CD5D9-2E46-431C-A4C3-2600018809B1}" presName="parTxOnlySpace" presStyleCnt="0"/>
      <dgm:spPr/>
    </dgm:pt>
    <dgm:pt modelId="{51D5237E-756C-4DE1-9300-488ED85FF153}" type="pres">
      <dgm:prSet presAssocID="{842F2B59-B576-40BC-8999-7F3D41BCF9E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63483E-6104-4FF9-997F-08D0098AD995}" type="pres">
      <dgm:prSet presAssocID="{77DA7E4A-1ACF-4ED0-8FEB-5C184462934E}" presName="parTxOnlySpace" presStyleCnt="0"/>
      <dgm:spPr/>
    </dgm:pt>
    <dgm:pt modelId="{331EBDB9-B52A-4617-A1EC-BD0AA78DA501}" type="pres">
      <dgm:prSet presAssocID="{4EDCFD8D-89F6-4CE8-A802-B07B79B15B5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22210B-EAB5-4042-BC04-C85532248E55}" srcId="{09820904-289D-4F61-A4AB-23BB0A223A85}" destId="{842F2B59-B576-40BC-8999-7F3D41BCF9E4}" srcOrd="2" destOrd="0" parTransId="{833D6A16-24D5-4AD8-9CE6-1AE2645A6BE2}" sibTransId="{77DA7E4A-1ACF-4ED0-8FEB-5C184462934E}"/>
    <dgm:cxn modelId="{31E29811-7511-473D-B9BA-780B2CD365C3}" srcId="{09820904-289D-4F61-A4AB-23BB0A223A85}" destId="{4EDCFD8D-89F6-4CE8-A802-B07B79B15B51}" srcOrd="3" destOrd="0" parTransId="{93A281C9-F358-4504-8A29-23EEBADB7ACF}" sibTransId="{AEF01B8E-ADE4-416F-B420-66EFA6F0E2B6}"/>
    <dgm:cxn modelId="{932B1C6F-2E53-4698-874C-D6534A81901D}" type="presOf" srcId="{4EDCFD8D-89F6-4CE8-A802-B07B79B15B51}" destId="{331EBDB9-B52A-4617-A1EC-BD0AA78DA501}" srcOrd="0" destOrd="0" presId="urn:microsoft.com/office/officeart/2005/8/layout/chevron1"/>
    <dgm:cxn modelId="{34AFDD6F-1411-4E31-AF0F-887672BDEFAF}" type="presOf" srcId="{842F2B59-B576-40BC-8999-7F3D41BCF9E4}" destId="{51D5237E-756C-4DE1-9300-488ED85FF153}" srcOrd="0" destOrd="0" presId="urn:microsoft.com/office/officeart/2005/8/layout/chevron1"/>
    <dgm:cxn modelId="{06C19F95-3441-4566-A9FC-379F75622B84}" srcId="{09820904-289D-4F61-A4AB-23BB0A223A85}" destId="{7C7942A7-544E-4360-9C59-5E8DB93ABB0F}" srcOrd="1" destOrd="0" parTransId="{C362090C-1C5A-4BC0-A23F-77C7350F3968}" sibTransId="{361CD5D9-2E46-431C-A4C3-2600018809B1}"/>
    <dgm:cxn modelId="{D7FF4B9C-3BC0-4879-8824-7105FCE3A137}" type="presOf" srcId="{8E6FC89D-179D-4980-881A-C6FCA40A9B34}" destId="{123D7F5F-D158-44D4-9277-6F64E38D2D59}" srcOrd="0" destOrd="0" presId="urn:microsoft.com/office/officeart/2005/8/layout/chevron1"/>
    <dgm:cxn modelId="{12DFA59F-BED1-4F24-A335-64AD1771594B}" srcId="{09820904-289D-4F61-A4AB-23BB0A223A85}" destId="{8E6FC89D-179D-4980-881A-C6FCA40A9B34}" srcOrd="0" destOrd="0" parTransId="{03265898-25B0-4F36-969A-7390672A1687}" sibTransId="{1ABD2D6E-07A5-4146-AC78-3694EC4AC025}"/>
    <dgm:cxn modelId="{F9F8BFAC-D61E-4BF5-857B-5C8BE6CFC6FA}" type="presOf" srcId="{09820904-289D-4F61-A4AB-23BB0A223A85}" destId="{A873D430-569F-4D5C-A115-DB4422F30311}" srcOrd="0" destOrd="0" presId="urn:microsoft.com/office/officeart/2005/8/layout/chevron1"/>
    <dgm:cxn modelId="{E72C73B5-FA07-4194-A072-A3A47023CE58}" type="presOf" srcId="{7C7942A7-544E-4360-9C59-5E8DB93ABB0F}" destId="{2BB18C0F-ED0D-440C-84BC-EE8F8B596714}" srcOrd="0" destOrd="0" presId="urn:microsoft.com/office/officeart/2005/8/layout/chevron1"/>
    <dgm:cxn modelId="{29AD9CE8-84BB-4152-AE77-FA5D1E1D8169}" type="presParOf" srcId="{A873D430-569F-4D5C-A115-DB4422F30311}" destId="{123D7F5F-D158-44D4-9277-6F64E38D2D59}" srcOrd="0" destOrd="0" presId="urn:microsoft.com/office/officeart/2005/8/layout/chevron1"/>
    <dgm:cxn modelId="{5D4B6FB3-E453-4841-A27A-DC665767FB6F}" type="presParOf" srcId="{A873D430-569F-4D5C-A115-DB4422F30311}" destId="{D2120B30-DC78-422B-8F38-9A70112F0771}" srcOrd="1" destOrd="0" presId="urn:microsoft.com/office/officeart/2005/8/layout/chevron1"/>
    <dgm:cxn modelId="{9B902DD0-B787-49B7-943F-F4EEA91F22AA}" type="presParOf" srcId="{A873D430-569F-4D5C-A115-DB4422F30311}" destId="{2BB18C0F-ED0D-440C-84BC-EE8F8B596714}" srcOrd="2" destOrd="0" presId="urn:microsoft.com/office/officeart/2005/8/layout/chevron1"/>
    <dgm:cxn modelId="{8425363F-0219-4C89-88D7-0A4F846B3B4C}" type="presParOf" srcId="{A873D430-569F-4D5C-A115-DB4422F30311}" destId="{112171F7-CCC1-4D15-9404-140CDECE8686}" srcOrd="3" destOrd="0" presId="urn:microsoft.com/office/officeart/2005/8/layout/chevron1"/>
    <dgm:cxn modelId="{367680AE-E90B-4886-9D3C-08EC4C7CC1BD}" type="presParOf" srcId="{A873D430-569F-4D5C-A115-DB4422F30311}" destId="{51D5237E-756C-4DE1-9300-488ED85FF153}" srcOrd="4" destOrd="0" presId="urn:microsoft.com/office/officeart/2005/8/layout/chevron1"/>
    <dgm:cxn modelId="{2BB4D191-814E-4D7B-AAD3-D43C160385C8}" type="presParOf" srcId="{A873D430-569F-4D5C-A115-DB4422F30311}" destId="{2663483E-6104-4FF9-997F-08D0098AD995}" srcOrd="5" destOrd="0" presId="urn:microsoft.com/office/officeart/2005/8/layout/chevron1"/>
    <dgm:cxn modelId="{A6443572-B2E0-4C7E-94E4-A10630A7BFB0}" type="presParOf" srcId="{A873D430-569F-4D5C-A115-DB4422F30311}" destId="{331EBDB9-B52A-4617-A1EC-BD0AA78DA50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D7F5F-D158-44D4-9277-6F64E38D2D59}">
      <dsp:nvSpPr>
        <dsp:cNvPr id="0" name=""/>
        <dsp:cNvSpPr/>
      </dsp:nvSpPr>
      <dsp:spPr>
        <a:xfrm>
          <a:off x="5116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Structure du jeu</a:t>
          </a:r>
        </a:p>
      </dsp:txBody>
      <dsp:txXfrm>
        <a:off x="600776" y="1243458"/>
        <a:ext cx="1786981" cy="1191320"/>
      </dsp:txXfrm>
    </dsp:sp>
    <dsp:sp modelId="{2BB18C0F-ED0D-440C-84BC-EE8F8B596714}">
      <dsp:nvSpPr>
        <dsp:cNvPr id="0" name=""/>
        <dsp:cNvSpPr/>
      </dsp:nvSpPr>
      <dsp:spPr>
        <a:xfrm>
          <a:off x="2685588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Interaction dans la console</a:t>
          </a:r>
        </a:p>
      </dsp:txBody>
      <dsp:txXfrm>
        <a:off x="3281248" y="1243458"/>
        <a:ext cx="1786981" cy="1191320"/>
      </dsp:txXfrm>
    </dsp:sp>
    <dsp:sp modelId="{51D5237E-756C-4DE1-9300-488ED85FF153}">
      <dsp:nvSpPr>
        <dsp:cNvPr id="0" name=""/>
        <dsp:cNvSpPr/>
      </dsp:nvSpPr>
      <dsp:spPr>
        <a:xfrm>
          <a:off x="5366059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Minimax</a:t>
          </a:r>
        </a:p>
      </dsp:txBody>
      <dsp:txXfrm>
        <a:off x="5961719" y="1243458"/>
        <a:ext cx="1786981" cy="1191320"/>
      </dsp:txXfrm>
    </dsp:sp>
    <dsp:sp modelId="{331EBDB9-B52A-4617-A1EC-BD0AA78DA501}">
      <dsp:nvSpPr>
        <dsp:cNvPr id="0" name=""/>
        <dsp:cNvSpPr/>
      </dsp:nvSpPr>
      <dsp:spPr>
        <a:xfrm>
          <a:off x="8046531" y="1243458"/>
          <a:ext cx="2978301" cy="1191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8642191" y="1243458"/>
        <a:ext cx="1786981" cy="119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D0DD-182B-4FA5-BF12-F35E986FA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IA pour jeu de quarto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090204-CA57-41B5-9188-8CCF4241A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Adrien </a:t>
            </a:r>
            <a:r>
              <a:rPr lang="fr-FR" dirty="0" err="1"/>
              <a:t>caillet</a:t>
            </a:r>
            <a:r>
              <a:rPr lang="fr-FR" dirty="0"/>
              <a:t>, </a:t>
            </a:r>
            <a:r>
              <a:rPr lang="fr-FR" dirty="0" err="1"/>
              <a:t>allan</a:t>
            </a:r>
            <a:r>
              <a:rPr lang="fr-FR" dirty="0"/>
              <a:t> </a:t>
            </a:r>
            <a:r>
              <a:rPr lang="fr-FR" dirty="0" err="1"/>
              <a:t>denis</a:t>
            </a:r>
            <a:r>
              <a:rPr lang="fr-FR" dirty="0"/>
              <a:t>, </a:t>
            </a:r>
            <a:r>
              <a:rPr lang="fr-FR" dirty="0" err="1"/>
              <a:t>elie</a:t>
            </a:r>
            <a:r>
              <a:rPr lang="fr-FR" dirty="0"/>
              <a:t> grenier, </a:t>
            </a:r>
            <a:r>
              <a:rPr lang="fr-FR" dirty="0" err="1"/>
              <a:t>raphaël</a:t>
            </a:r>
            <a:r>
              <a:rPr lang="fr-FR" dirty="0"/>
              <a:t> </a:t>
            </a:r>
            <a:r>
              <a:rPr lang="fr-FR" dirty="0" err="1"/>
              <a:t>delair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68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362DA-081C-4EF4-8CF3-9FD1377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F3842-498E-497A-97F7-DBB74B82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Prend en paramètres un état de jeu et une profondeur</a:t>
            </a:r>
          </a:p>
          <a:p>
            <a:r>
              <a:rPr lang="fr-FR" dirty="0"/>
              <a:t>Renvoi un tour à jouer</a:t>
            </a:r>
          </a:p>
        </p:txBody>
      </p:sp>
    </p:spTree>
    <p:extLst>
      <p:ext uri="{BB962C8B-B14F-4D97-AF65-F5344CB8AC3E}">
        <p14:creationId xmlns:p14="http://schemas.microsoft.com/office/powerpoint/2010/main" val="27712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769C6-F95F-4558-9E62-0AABA25D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6CB6-CBD0-4546-9B68-C557A2E9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dirty="0"/>
              <a:t>Le jeu : le Quarto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Choix et modélisations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Améliorations possibles et utilisations </a:t>
            </a:r>
          </a:p>
        </p:txBody>
      </p:sp>
    </p:spTree>
    <p:extLst>
      <p:ext uri="{BB962C8B-B14F-4D97-AF65-F5344CB8AC3E}">
        <p14:creationId xmlns:p14="http://schemas.microsoft.com/office/powerpoint/2010/main" val="1429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362A0C-CD18-4578-B330-9A399DDD3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Savez-vous jouer au quarto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D4713D-60A2-4E56-B8F8-3D1F0B483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EC63B-9873-4303-996E-EFA88EDF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règles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3275B-B169-4D1E-A412-3E9D6B5E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887623" cy="3678303"/>
          </a:xfrm>
        </p:spPr>
        <p:txBody>
          <a:bodyPr/>
          <a:lstStyle/>
          <a:p>
            <a:r>
              <a:rPr lang="fr-FR" dirty="0"/>
              <a:t>Plateau 4x4 cases</a:t>
            </a:r>
          </a:p>
          <a:p>
            <a:r>
              <a:rPr lang="fr-FR" dirty="0"/>
              <a:t>16 pièces</a:t>
            </a:r>
          </a:p>
          <a:p>
            <a:pPr lvl="1"/>
            <a:r>
              <a:rPr lang="fr-FR" dirty="0"/>
              <a:t>4 caractéristiques (taille, couleur, forme, trouée)</a:t>
            </a:r>
          </a:p>
          <a:p>
            <a:pPr lvl="1"/>
            <a:r>
              <a:rPr lang="fr-FR" dirty="0"/>
              <a:t>Différentes les unes des autres</a:t>
            </a:r>
          </a:p>
          <a:p>
            <a:r>
              <a:rPr lang="fr-FR" u="sng" dirty="0"/>
              <a:t>But</a:t>
            </a:r>
            <a:r>
              <a:rPr lang="fr-FR" dirty="0"/>
              <a:t> : alignement de 4 pièces possédant un même attribut commun</a:t>
            </a:r>
          </a:p>
          <a:p>
            <a:r>
              <a:rPr lang="fr-FR" u="sng" dirty="0"/>
              <a:t>Particularité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On choisit la pièce que l’adversaire va jouer</a:t>
            </a:r>
          </a:p>
          <a:p>
            <a:pPr lvl="1"/>
            <a:r>
              <a:rPr lang="fr-FR" dirty="0"/>
              <a:t>Les pièces appartiennent aux 2 joueurs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AD28CB-8D11-4572-8F78-44351259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08" y="2045970"/>
            <a:ext cx="5105400" cy="37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EC51-F75C-420E-BCB9-A9A48661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Chronologie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1CB7C0-0EDC-421C-98F7-E0347A132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7683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3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9F58E-A30B-414D-BC55-86853950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A14B1-E052-4622-B32C-1EF1D96B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754"/>
            <a:ext cx="7578070" cy="42115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modules</a:t>
            </a:r>
          </a:p>
          <a:p>
            <a:pPr lvl="1"/>
            <a:r>
              <a:rPr lang="fr-FR" dirty="0"/>
              <a:t>Game =&gt; Gestion du jeu, représentation d’un état de jeu, gestion du « sac » de pièces, implémentations des règles  </a:t>
            </a:r>
          </a:p>
          <a:p>
            <a:pPr lvl="1"/>
            <a:r>
              <a:rPr lang="fr-FR" dirty="0"/>
              <a:t>Piece =&gt; modélisation des caractéristiques des pièces</a:t>
            </a:r>
          </a:p>
          <a:p>
            <a:pPr lvl="1"/>
            <a:r>
              <a:rPr lang="fr-FR" dirty="0"/>
              <a:t>Main / </a:t>
            </a:r>
            <a:r>
              <a:rPr lang="fr-FR" dirty="0" err="1"/>
              <a:t>uiprojet</a:t>
            </a:r>
            <a:r>
              <a:rPr lang="fr-FR" dirty="0"/>
              <a:t> =&gt; interactions entre utilisateur et machine</a:t>
            </a:r>
          </a:p>
          <a:p>
            <a:pPr lvl="1"/>
            <a:r>
              <a:rPr lang="fr-FR" dirty="0"/>
              <a:t>Ia =&gt; intelligence</a:t>
            </a:r>
          </a:p>
          <a:p>
            <a:r>
              <a:rPr lang="fr-FR" dirty="0"/>
              <a:t>Les algorithmes</a:t>
            </a:r>
          </a:p>
          <a:p>
            <a:pPr lvl="1"/>
            <a:r>
              <a:rPr lang="fr-FR" dirty="0"/>
              <a:t>Minimax</a:t>
            </a:r>
          </a:p>
          <a:p>
            <a:pPr lvl="1"/>
            <a:r>
              <a:rPr lang="fr-FR" dirty="0"/>
              <a:t>Elagage alpha-beta</a:t>
            </a:r>
          </a:p>
          <a:p>
            <a:r>
              <a:rPr lang="fr-FR" dirty="0"/>
              <a:t>Autres</a:t>
            </a:r>
          </a:p>
          <a:p>
            <a:pPr lvl="1"/>
            <a:r>
              <a:rPr lang="fr-FR" dirty="0" err="1"/>
              <a:t>Deque</a:t>
            </a:r>
            <a:r>
              <a:rPr lang="fr-FR" dirty="0"/>
              <a:t> pour </a:t>
            </a:r>
            <a:r>
              <a:rPr lang="fr-FR" dirty="0" err="1"/>
              <a:t>turns_played</a:t>
            </a:r>
            <a:r>
              <a:rPr lang="fr-FR" dirty="0"/>
              <a:t> (LIFO)</a:t>
            </a:r>
          </a:p>
          <a:p>
            <a:pPr lvl="1"/>
            <a:r>
              <a:rPr lang="fr-FR" dirty="0"/>
              <a:t>Code pour une taille de grille </a:t>
            </a:r>
            <a:r>
              <a:rPr lang="fr-FR" dirty="0" err="1"/>
              <a:t>NxN</a:t>
            </a:r>
            <a:r>
              <a:rPr lang="fr-FR" dirty="0"/>
              <a:t> =&gt; mais ne marche que pour 2 ou 4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67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2B54E-CE62-4C1F-B836-BC1700D0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Particularités de la classe </a:t>
            </a:r>
            <a:r>
              <a:rPr lang="fr-FR" b="1" dirty="0" err="1"/>
              <a:t>piece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9BA22-845F-4B6D-9701-F0FDC8AF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75646" cy="3678303"/>
          </a:xfrm>
        </p:spPr>
        <p:txBody>
          <a:bodyPr/>
          <a:lstStyle/>
          <a:p>
            <a:r>
              <a:rPr lang="fr-FR" dirty="0"/>
              <a:t>On peut modéliser une pièce par une suite de 1 et de 0</a:t>
            </a:r>
          </a:p>
          <a:p>
            <a:pPr lvl="1"/>
            <a:r>
              <a:rPr lang="fr-FR" dirty="0"/>
              <a:t>Ex : avec (taille, forme, couleur, trouée)</a:t>
            </a:r>
          </a:p>
          <a:p>
            <a:pPr lvl="1"/>
            <a:r>
              <a:rPr lang="fr-FR" dirty="0"/>
              <a:t>0011 peut représenter LA pièce : </a:t>
            </a:r>
            <a:br>
              <a:rPr lang="fr-FR" dirty="0"/>
            </a:br>
            <a:r>
              <a:rPr lang="fr-FR" dirty="0"/>
              <a:t>	Petite, Carrée, Blanche, Trouée</a:t>
            </a:r>
          </a:p>
          <a:p>
            <a:r>
              <a:rPr lang="fr-FR" dirty="0"/>
              <a:t>Chiffre binaire </a:t>
            </a:r>
            <a:r>
              <a:rPr lang="fr-FR" dirty="0">
                <a:sym typeface="Wingdings" panose="05000000000000000000" pitchFamily="2" charset="2"/>
              </a:rPr>
              <a:t> Chiffre en base 10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Ex : ici on a la pièce n° 3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B31295-1F4F-4DCA-BD4E-546B7C884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4" t="67451" r="52369" b="5963"/>
          <a:stretch/>
        </p:blipFill>
        <p:spPr>
          <a:xfrm>
            <a:off x="8406211" y="3200400"/>
            <a:ext cx="1380922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ABE0C-7EBF-4EA0-8041-D07F733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Game</a:t>
            </a:r>
            <a:r>
              <a:rPr lang="fr-FR" dirty="0"/>
              <a:t> : modélisation du plateau de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82408-9099-4D51-B2E2-97FD816E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 du plateau :</a:t>
            </a:r>
          </a:p>
          <a:p>
            <a:pPr lvl="1"/>
            <a:r>
              <a:rPr lang="fr-FR" dirty="0"/>
              <a:t>Plusieurs couches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A33236-522F-4F55-A41D-11E379CD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4" y="2180496"/>
            <a:ext cx="4710580" cy="4458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A0C306-ABFE-4DE1-80D9-8DF002101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41" y="2454831"/>
            <a:ext cx="5360103" cy="40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2894-75FF-47D8-A718-4C03817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Game </a:t>
            </a:r>
            <a:r>
              <a:rPr lang="fr-FR" dirty="0"/>
              <a:t>: modélisation d’un tour de jeu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F9C6E-A3F3-4D8D-B1B8-3E60ED1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 ce qu’un tour de jeu ?</a:t>
            </a:r>
          </a:p>
          <a:p>
            <a:pPr lvl="1"/>
            <a:r>
              <a:rPr lang="fr-FR" dirty="0"/>
              <a:t>Poser une pièce ET choisir celle que jouera l’adversaire</a:t>
            </a:r>
          </a:p>
          <a:p>
            <a:pPr lvl="1"/>
            <a:r>
              <a:rPr lang="fr-FR" dirty="0"/>
              <a:t>Soit poser une pièce soit choisir une pièce </a:t>
            </a:r>
            <a:r>
              <a:rPr lang="fr-FR" dirty="0">
                <a:sym typeface="Wingdings" panose="05000000000000000000" pitchFamily="2" charset="2"/>
              </a:rPr>
              <a:t> NON car ce sont des COUPS</a:t>
            </a:r>
            <a:endParaRPr lang="fr-FR" dirty="0"/>
          </a:p>
          <a:p>
            <a:r>
              <a:rPr lang="fr-FR" dirty="0"/>
              <a:t>Problème pour l’implémentation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16253050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67</TotalTime>
  <Words>220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Dividende</vt:lpstr>
      <vt:lpstr>IA pour jeu de quarto</vt:lpstr>
      <vt:lpstr>plan</vt:lpstr>
      <vt:lpstr>Savez-vous jouer au quarto ?</vt:lpstr>
      <vt:lpstr>Les règles</vt:lpstr>
      <vt:lpstr>Chronologie du projet</vt:lpstr>
      <vt:lpstr>Présentation PowerPoint</vt:lpstr>
      <vt:lpstr>Particularités de la classe piece</vt:lpstr>
      <vt:lpstr>Game : modélisation du plateau de jeu</vt:lpstr>
      <vt:lpstr>Game : modélisation d’un tour de jeu</vt:lpstr>
      <vt:lpstr>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jeu de quarto</dc:title>
  <dc:creator>Raphael DELAIR</dc:creator>
  <cp:lastModifiedBy>Raphael DELAIR</cp:lastModifiedBy>
  <cp:revision>21</cp:revision>
  <dcterms:created xsi:type="dcterms:W3CDTF">2018-01-15T08:02:54Z</dcterms:created>
  <dcterms:modified xsi:type="dcterms:W3CDTF">2018-01-15T09:10:52Z</dcterms:modified>
</cp:coreProperties>
</file>