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79" r:id="rId2"/>
  </p:sldIdLst>
  <p:sldSz cx="12192000" cy="6858000"/>
  <p:notesSz cx="6858000" cy="9144000"/>
  <p:embeddedFontLst>
    <p:embeddedFont>
      <p:font typeface="G마켓 산스 Light" panose="02000000000000000000" pitchFamily="50" charset="-127"/>
      <p:regular r:id="rId4"/>
    </p:embeddedFont>
    <p:embeddedFont>
      <p:font typeface="G마켓 산스 Bold" panose="02000000000000000000" pitchFamily="50" charset="-127"/>
      <p:regular r:id="rId5"/>
    </p:embeddedFont>
    <p:embeddedFont>
      <p:font typeface="KoPubWorld돋움체 Bold" panose="00000800000000000000" pitchFamily="2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D"/>
    <a:srgbClr val="FF3386"/>
    <a:srgbClr val="F2F2F2"/>
    <a:srgbClr val="3366FF"/>
    <a:srgbClr val="BFBFBF"/>
    <a:srgbClr val="006699"/>
    <a:srgbClr val="9966FF"/>
    <a:srgbClr val="1AD678"/>
    <a:srgbClr val="FF993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5696" autoAdjust="0"/>
  </p:normalViewPr>
  <p:slideViewPr>
    <p:cSldViewPr snapToGrid="0" showGuides="1">
      <p:cViewPr>
        <p:scale>
          <a:sx n="78" d="100"/>
          <a:sy n="78" d="100"/>
        </p:scale>
        <p:origin x="1638" y="306"/>
      </p:cViewPr>
      <p:guideLst>
        <p:guide pos="3863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40E47-85F6-44CF-AC3F-9201FB2C393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E315-F615-4F39-9172-71A2603FA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0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E315-F615-4F39-9172-71A2603FA0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C8671-E633-4D67-9F25-299E0B11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39430-8DBE-4436-A198-0315422B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8A8AF-5736-45BA-A345-9BA57E1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1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FF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rgbClr val="1AD6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bg>
      <p:bgPr>
        <a:solidFill>
          <a:srgbClr val="FF3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bg>
      <p:bgPr>
        <a:solidFill>
          <a:srgbClr val="99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08AAC-6F22-4780-893F-7D0BE7E5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D5F6-BC02-41A5-B223-3CD09E1136B4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10EA0-A050-4384-8056-75E6B0B6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57F6B-419F-4A67-A661-B21975F5E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9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ode.js - express (10) express-session 사용하기 — BlockChain_Developer">
            <a:extLst>
              <a:ext uri="{FF2B5EF4-FFF2-40B4-BE49-F238E27FC236}">
                <a16:creationId xmlns:a16="http://schemas.microsoft.com/office/drawing/2014/main" id="{EC2D65EB-B716-DECB-45ED-48E43ADC7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69" y="1711387"/>
            <a:ext cx="2295422" cy="15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81481" y="81481"/>
            <a:ext cx="12032055" cy="669956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1134AA-30A5-DD9C-2C16-1D894A7B9E6F}"/>
              </a:ext>
            </a:extLst>
          </p:cNvPr>
          <p:cNvSpPr/>
          <p:nvPr/>
        </p:nvSpPr>
        <p:spPr>
          <a:xfrm>
            <a:off x="2136884" y="1528952"/>
            <a:ext cx="4386043" cy="430375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EBAA4B-965F-4722-5BDB-C40081DB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7" y="3013890"/>
            <a:ext cx="789900" cy="7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BDCC2-FF04-558F-0012-70EED3A0A0F3}"/>
              </a:ext>
            </a:extLst>
          </p:cNvPr>
          <p:cNvSpPr txBox="1"/>
          <p:nvPr/>
        </p:nvSpPr>
        <p:spPr>
          <a:xfrm>
            <a:off x="3114610" y="972842"/>
            <a:ext cx="2001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Frontend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EE637-AF41-C179-0E50-8A931196ECFE}"/>
              </a:ext>
            </a:extLst>
          </p:cNvPr>
          <p:cNvSpPr txBox="1"/>
          <p:nvPr/>
        </p:nvSpPr>
        <p:spPr>
          <a:xfrm>
            <a:off x="6779248" y="967175"/>
            <a:ext cx="4090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Backend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3B5304-97EB-F51A-8658-B45DC92A214F}"/>
              </a:ext>
            </a:extLst>
          </p:cNvPr>
          <p:cNvCxnSpPr/>
          <p:nvPr/>
        </p:nvCxnSpPr>
        <p:spPr>
          <a:xfrm>
            <a:off x="1712495" y="3421045"/>
            <a:ext cx="1167897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04C840-6E10-CE03-D2BD-D396EBC1341D}"/>
              </a:ext>
            </a:extLst>
          </p:cNvPr>
          <p:cNvSpPr/>
          <p:nvPr/>
        </p:nvSpPr>
        <p:spPr>
          <a:xfrm>
            <a:off x="7013487" y="1528952"/>
            <a:ext cx="3726560" cy="1892091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upload.wikimedia.org/wikipedia/commons/thumb/b/...">
            <a:extLst>
              <a:ext uri="{FF2B5EF4-FFF2-40B4-BE49-F238E27FC236}">
                <a16:creationId xmlns:a16="http://schemas.microsoft.com/office/drawing/2014/main" id="{4A0A22E0-A71E-0474-F0E6-DCFE8B0C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20" y="3710828"/>
            <a:ext cx="1393181" cy="125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호스팅된 MySQL - Amazon RDS for MySQL - AWS">
            <a:extLst>
              <a:ext uri="{FF2B5EF4-FFF2-40B4-BE49-F238E27FC236}">
                <a16:creationId xmlns:a16="http://schemas.microsoft.com/office/drawing/2014/main" id="{6BECE7FB-D13E-84BC-FB2F-4B63FE15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29" y="3941620"/>
            <a:ext cx="1843702" cy="9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6B529D-C628-AD4D-32A6-F12DA69A317A}"/>
              </a:ext>
            </a:extLst>
          </p:cNvPr>
          <p:cNvCxnSpPr/>
          <p:nvPr/>
        </p:nvCxnSpPr>
        <p:spPr>
          <a:xfrm>
            <a:off x="5729422" y="2523199"/>
            <a:ext cx="198252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9D36F2F-3549-F1E8-47A0-AFA83B59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70" y="3941620"/>
            <a:ext cx="1883586" cy="8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utter] pub-cache upgrade">
            <a:extLst>
              <a:ext uri="{FF2B5EF4-FFF2-40B4-BE49-F238E27FC236}">
                <a16:creationId xmlns:a16="http://schemas.microsoft.com/office/drawing/2014/main" id="{704639E8-5371-4F2F-0567-6A7C3999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10" y="1878419"/>
            <a:ext cx="2225162" cy="10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73A13B-59FA-DD92-BE69-ABFC2058B0AF}"/>
              </a:ext>
            </a:extLst>
          </p:cNvPr>
          <p:cNvSpPr txBox="1"/>
          <p:nvPr/>
        </p:nvSpPr>
        <p:spPr>
          <a:xfrm>
            <a:off x="196408" y="2442107"/>
            <a:ext cx="2001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User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ADB7C2-39E7-76E0-7002-58991E706E0F}"/>
              </a:ext>
            </a:extLst>
          </p:cNvPr>
          <p:cNvSpPr txBox="1"/>
          <p:nvPr/>
        </p:nvSpPr>
        <p:spPr>
          <a:xfrm>
            <a:off x="4373971" y="5059136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내 장소 목록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예약 알람 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B91EE-A6AD-3B6E-63ED-9F4B915EC5F9}"/>
              </a:ext>
            </a:extLst>
          </p:cNvPr>
          <p:cNvSpPr txBox="1"/>
          <p:nvPr/>
        </p:nvSpPr>
        <p:spPr>
          <a:xfrm>
            <a:off x="2580037" y="5059136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오늘 출발시간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오늘 목적지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오늘 이동경로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373EC-CBB5-5B7B-22C3-5BEDD4C1493B}"/>
              </a:ext>
            </a:extLst>
          </p:cNvPr>
          <p:cNvSpPr txBox="1"/>
          <p:nvPr/>
        </p:nvSpPr>
        <p:spPr>
          <a:xfrm>
            <a:off x="7869358" y="5044007"/>
            <a:ext cx="20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지하철 데이터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버스 데이터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정류장 데이터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38990C-009C-280F-CFB3-9E5B98F12169}"/>
              </a:ext>
            </a:extLst>
          </p:cNvPr>
          <p:cNvSpPr/>
          <p:nvPr/>
        </p:nvSpPr>
        <p:spPr>
          <a:xfrm>
            <a:off x="7026800" y="3750697"/>
            <a:ext cx="3726560" cy="20820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2E5D3A-B375-5635-32AF-F92E79736CD1}"/>
              </a:ext>
            </a:extLst>
          </p:cNvPr>
          <p:cNvCxnSpPr>
            <a:cxnSpLocks/>
          </p:cNvCxnSpPr>
          <p:nvPr/>
        </p:nvCxnSpPr>
        <p:spPr>
          <a:xfrm flipV="1">
            <a:off x="8864409" y="3157151"/>
            <a:ext cx="0" cy="84083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Self-service Business Intelligence for Amazon RDS - Holistics |  Self-service BI Platform">
            <a:extLst>
              <a:ext uri="{FF2B5EF4-FFF2-40B4-BE49-F238E27FC236}">
                <a16:creationId xmlns:a16="http://schemas.microsoft.com/office/drawing/2014/main" id="{717F86E7-BEF7-2C80-7763-FF23D725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07" y="3541695"/>
            <a:ext cx="1526814" cy="9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WS EC2 인스턴스 생성하기 | 야생강아지 WILDPUP">
            <a:extLst>
              <a:ext uri="{FF2B5EF4-FFF2-40B4-BE49-F238E27FC236}">
                <a16:creationId xmlns:a16="http://schemas.microsoft.com/office/drawing/2014/main" id="{BF2A6F73-FF5A-7C4B-2CE0-06B7EE50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266" y="1113410"/>
            <a:ext cx="1195420" cy="12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6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>
              <a:lumMod val="85000"/>
              <a:lumOff val="15000"/>
            </a:schemeClr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22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G마켓 산스 Light</vt:lpstr>
      <vt:lpstr>KoPubWorld돋움체 Bold</vt:lpstr>
      <vt:lpstr>Arial</vt:lpstr>
      <vt:lpstr>G마켓 산스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가현 김</cp:lastModifiedBy>
  <cp:revision>33</cp:revision>
  <dcterms:created xsi:type="dcterms:W3CDTF">2021-09-13T07:02:11Z</dcterms:created>
  <dcterms:modified xsi:type="dcterms:W3CDTF">2023-06-13T17:00:40Z</dcterms:modified>
</cp:coreProperties>
</file>