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84" r:id="rId2"/>
    <p:sldId id="257" r:id="rId3"/>
    <p:sldId id="530" r:id="rId4"/>
    <p:sldId id="532" r:id="rId5"/>
    <p:sldId id="521" r:id="rId6"/>
    <p:sldId id="531" r:id="rId7"/>
    <p:sldId id="535" r:id="rId8"/>
    <p:sldId id="536" r:id="rId9"/>
    <p:sldId id="538" r:id="rId10"/>
    <p:sldId id="537" r:id="rId11"/>
    <p:sldId id="519" r:id="rId12"/>
  </p:sldIdLst>
  <p:sldSz cx="12192000" cy="6858000"/>
  <p:notesSz cx="6858000" cy="9144000"/>
  <p:embeddedFontLst>
    <p:embeddedFont>
      <p:font typeface="나눔고딕코딩" panose="020B0600000101010101" charset="-127"/>
      <p:regular r:id="rId14"/>
      <p:bold r:id="rId15"/>
    </p:embeddedFont>
    <p:embeddedFont>
      <p:font typeface="Bahnschrift SemiCondensed" panose="020B0502040204020203" pitchFamily="34" charset="0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NanumSquare" panose="020B0600000101010101" pitchFamily="50" charset="-127"/>
      <p:regular r:id="rId19"/>
    </p:embeddedFont>
    <p:embeddedFont>
      <p:font typeface="나눔스퀘어" panose="020B060000010101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세훈" initials="정세" lastIdx="1" clrIdx="0">
    <p:extLst>
      <p:ext uri="{19B8F6BF-5375-455C-9EA6-DF929625EA0E}">
        <p15:presenceInfo xmlns:p15="http://schemas.microsoft.com/office/powerpoint/2012/main" userId="9bd0c4eb6d1b25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FFFF00"/>
    <a:srgbClr val="CEF6FE"/>
    <a:srgbClr val="DEF9FE"/>
    <a:srgbClr val="A6F0FC"/>
    <a:srgbClr val="F8D7FB"/>
    <a:srgbClr val="FFCCFF"/>
    <a:srgbClr val="F6D2F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34027-3487-4EFD-AC86-1E74EABFC58A}" v="8" dt="2024-01-31T02:24:41.805"/>
    <p1510:client id="{DAB2E668-6408-7E43-B417-A0D0E534F903}" v="283" dt="2024-01-30T23:20:29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1" autoAdjust="0"/>
    <p:restoredTop sz="96337"/>
  </p:normalViewPr>
  <p:slideViewPr>
    <p:cSldViewPr snapToGrid="0">
      <p:cViewPr varScale="1">
        <p:scale>
          <a:sx n="156" d="100"/>
          <a:sy n="156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수환" userId="becb8b53-2564-4258-9e02-ed97590e3630" providerId="ADAL" clId="{6AA7E9CE-6BAF-455B-9E34-B7EBD8A7B1A7}"/>
    <pc:docChg chg="undo custSel addSld delSld modSld">
      <pc:chgData name="김수환" userId="becb8b53-2564-4258-9e02-ed97590e3630" providerId="ADAL" clId="{6AA7E9CE-6BAF-455B-9E34-B7EBD8A7B1A7}" dt="2023-11-29T02:52:08.958" v="360" actId="1076"/>
      <pc:docMkLst>
        <pc:docMk/>
      </pc:docMkLst>
      <pc:sldChg chg="modSp mod">
        <pc:chgData name="김수환" userId="becb8b53-2564-4258-9e02-ed97590e3630" providerId="ADAL" clId="{6AA7E9CE-6BAF-455B-9E34-B7EBD8A7B1A7}" dt="2023-11-28T12:49:25.326" v="177" actId="20577"/>
        <pc:sldMkLst>
          <pc:docMk/>
          <pc:sldMk cId="2755473139" sldId="257"/>
        </pc:sldMkLst>
        <pc:spChg chg="mod">
          <ac:chgData name="김수환" userId="becb8b53-2564-4258-9e02-ed97590e3630" providerId="ADAL" clId="{6AA7E9CE-6BAF-455B-9E34-B7EBD8A7B1A7}" dt="2023-11-28T12:49:25.326" v="177" actId="20577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김수환" userId="becb8b53-2564-4258-9e02-ed97590e3630" providerId="ADAL" clId="{6AA7E9CE-6BAF-455B-9E34-B7EBD8A7B1A7}" dt="2023-11-28T12:49:28.671" v="178" actId="20577"/>
        <pc:sldMkLst>
          <pc:docMk/>
          <pc:sldMk cId="2834820948" sldId="384"/>
        </pc:sldMkLst>
        <pc:spChg chg="mod">
          <ac:chgData name="김수환" userId="becb8b53-2564-4258-9e02-ed97590e3630" providerId="ADAL" clId="{6AA7E9CE-6BAF-455B-9E34-B7EBD8A7B1A7}" dt="2023-11-28T12:49:28.671" v="178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addSp delSp modSp mod">
        <pc:chgData name="김수환" userId="becb8b53-2564-4258-9e02-ed97590e3630" providerId="ADAL" clId="{6AA7E9CE-6BAF-455B-9E34-B7EBD8A7B1A7}" dt="2023-11-28T12:52:56.704" v="280" actId="1076"/>
        <pc:sldMkLst>
          <pc:docMk/>
          <pc:sldMk cId="612123976" sldId="476"/>
        </pc:sldMkLst>
        <pc:spChg chg="mod">
          <ac:chgData name="김수환" userId="becb8b53-2564-4258-9e02-ed97590e3630" providerId="ADAL" clId="{6AA7E9CE-6BAF-455B-9E34-B7EBD8A7B1A7}" dt="2023-11-28T12:50:55.335" v="242" actId="6549"/>
          <ac:spMkLst>
            <pc:docMk/>
            <pc:sldMk cId="612123976" sldId="476"/>
            <ac:spMk id="20" creationId="{1BE8E2F4-38CD-CBF1-9198-7F578A3E0181}"/>
          </ac:spMkLst>
        </pc:spChg>
        <pc:grpChg chg="del">
          <ac:chgData name="김수환" userId="becb8b53-2564-4258-9e02-ed97590e3630" providerId="ADAL" clId="{6AA7E9CE-6BAF-455B-9E34-B7EBD8A7B1A7}" dt="2023-11-28T12:50:56.429" v="243" actId="478"/>
          <ac:grpSpMkLst>
            <pc:docMk/>
            <pc:sldMk cId="612123976" sldId="476"/>
            <ac:grpSpMk id="9" creationId="{22CBBE4F-7C34-3441-0C9B-F6A962D3F8CD}"/>
          </ac:grpSpMkLst>
        </pc:grpChg>
        <pc:grpChg chg="del">
          <ac:chgData name="김수환" userId="becb8b53-2564-4258-9e02-ed97590e3630" providerId="ADAL" clId="{6AA7E9CE-6BAF-455B-9E34-B7EBD8A7B1A7}" dt="2023-11-28T12:50:57.304" v="244" actId="478"/>
          <ac:grpSpMkLst>
            <pc:docMk/>
            <pc:sldMk cId="612123976" sldId="476"/>
            <ac:grpSpMk id="12" creationId="{D6D8B1F6-DCCD-24DD-513D-1DF922EB9695}"/>
          </ac:grpSpMkLst>
        </pc:grpChg>
        <pc:grpChg chg="add mod">
          <ac:chgData name="김수환" userId="becb8b53-2564-4258-9e02-ed97590e3630" providerId="ADAL" clId="{6AA7E9CE-6BAF-455B-9E34-B7EBD8A7B1A7}" dt="2023-11-28T12:52:55.338" v="279" actId="1076"/>
          <ac:grpSpMkLst>
            <pc:docMk/>
            <pc:sldMk cId="612123976" sldId="476"/>
            <ac:grpSpMk id="18" creationId="{B9180824-B214-69AC-37CC-F96313814A7C}"/>
          </ac:grpSpMkLst>
        </pc:grpChg>
        <pc:picChg chg="del">
          <ac:chgData name="김수환" userId="becb8b53-2564-4258-9e02-ed97590e3630" providerId="ADAL" clId="{6AA7E9CE-6BAF-455B-9E34-B7EBD8A7B1A7}" dt="2023-11-28T12:50:57.590" v="245" actId="478"/>
          <ac:picMkLst>
            <pc:docMk/>
            <pc:sldMk cId="612123976" sldId="476"/>
            <ac:picMk id="13" creationId="{85ACD032-69A3-C93E-088A-5AFFDA109F09}"/>
          </ac:picMkLst>
        </pc:picChg>
        <pc:picChg chg="add mod">
          <ac:chgData name="김수환" userId="becb8b53-2564-4258-9e02-ed97590e3630" providerId="ADAL" clId="{6AA7E9CE-6BAF-455B-9E34-B7EBD8A7B1A7}" dt="2023-11-28T12:52:37.839" v="275" actId="1076"/>
          <ac:picMkLst>
            <pc:docMk/>
            <pc:sldMk cId="612123976" sldId="476"/>
            <ac:picMk id="14" creationId="{A9835C9F-44F5-64B1-2403-CB925BC2B3D7}"/>
          </ac:picMkLst>
        </pc:picChg>
        <pc:picChg chg="add mod">
          <ac:chgData name="김수환" userId="becb8b53-2564-4258-9e02-ed97590e3630" providerId="ADAL" clId="{6AA7E9CE-6BAF-455B-9E34-B7EBD8A7B1A7}" dt="2023-11-28T12:51:45.729" v="258" actId="164"/>
          <ac:picMkLst>
            <pc:docMk/>
            <pc:sldMk cId="612123976" sldId="476"/>
            <ac:picMk id="15" creationId="{31060B97-7E1B-4F0F-F780-65B91EC756BA}"/>
          </ac:picMkLst>
        </pc:picChg>
        <pc:picChg chg="add mod">
          <ac:chgData name="김수환" userId="becb8b53-2564-4258-9e02-ed97590e3630" providerId="ADAL" clId="{6AA7E9CE-6BAF-455B-9E34-B7EBD8A7B1A7}" dt="2023-11-28T12:52:56.704" v="280" actId="1076"/>
          <ac:picMkLst>
            <pc:docMk/>
            <pc:sldMk cId="612123976" sldId="476"/>
            <ac:picMk id="19" creationId="{C8CEE027-2AF7-BA4F-9CFE-79DC7CFEE914}"/>
          </ac:picMkLst>
        </pc:picChg>
        <pc:inkChg chg="add mod">
          <ac:chgData name="김수환" userId="becb8b53-2564-4258-9e02-ed97590e3630" providerId="ADAL" clId="{6AA7E9CE-6BAF-455B-9E34-B7EBD8A7B1A7}" dt="2023-11-28T12:51:45.729" v="258" actId="164"/>
          <ac:inkMkLst>
            <pc:docMk/>
            <pc:sldMk cId="612123976" sldId="476"/>
            <ac:inkMk id="16" creationId="{C5C1C8DF-D98C-6A1E-16D7-7DE436C7EF6D}"/>
          </ac:inkMkLst>
        </pc:inkChg>
        <pc:inkChg chg="add mod">
          <ac:chgData name="김수환" userId="becb8b53-2564-4258-9e02-ed97590e3630" providerId="ADAL" clId="{6AA7E9CE-6BAF-455B-9E34-B7EBD8A7B1A7}" dt="2023-11-28T12:51:45.729" v="258" actId="164"/>
          <ac:inkMkLst>
            <pc:docMk/>
            <pc:sldMk cId="612123976" sldId="476"/>
            <ac:inkMk id="17" creationId="{CF70DE77-1CBC-B843-22A5-698486BCD7E4}"/>
          </ac:inkMkLst>
        </pc:inkChg>
      </pc:sldChg>
      <pc:sldChg chg="delSp modSp mod">
        <pc:chgData name="김수환" userId="becb8b53-2564-4258-9e02-ed97590e3630" providerId="ADAL" clId="{6AA7E9CE-6BAF-455B-9E34-B7EBD8A7B1A7}" dt="2023-11-28T12:53:05.806" v="285" actId="478"/>
        <pc:sldMkLst>
          <pc:docMk/>
          <pc:sldMk cId="175533291" sldId="478"/>
        </pc:sldMkLst>
        <pc:spChg chg="del">
          <ac:chgData name="김수환" userId="becb8b53-2564-4258-9e02-ed97590e3630" providerId="ADAL" clId="{6AA7E9CE-6BAF-455B-9E34-B7EBD8A7B1A7}" dt="2023-11-28T12:53:05.035" v="284" actId="478"/>
          <ac:spMkLst>
            <pc:docMk/>
            <pc:sldMk cId="175533291" sldId="478"/>
            <ac:spMk id="2" creationId="{8A1DEB20-97DC-C370-DE2C-EF5BCBE783E8}"/>
          </ac:spMkLst>
        </pc:spChg>
        <pc:spChg chg="del">
          <ac:chgData name="김수환" userId="becb8b53-2564-4258-9e02-ed97590e3630" providerId="ADAL" clId="{6AA7E9CE-6BAF-455B-9E34-B7EBD8A7B1A7}" dt="2023-11-28T12:53:05.035" v="284" actId="478"/>
          <ac:spMkLst>
            <pc:docMk/>
            <pc:sldMk cId="175533291" sldId="478"/>
            <ac:spMk id="4" creationId="{1D61CB15-1245-90B6-1797-2DB7079668A4}"/>
          </ac:spMkLst>
        </pc:spChg>
        <pc:spChg chg="mod">
          <ac:chgData name="김수환" userId="becb8b53-2564-4258-9e02-ed97590e3630" providerId="ADAL" clId="{6AA7E9CE-6BAF-455B-9E34-B7EBD8A7B1A7}" dt="2023-11-28T12:53:03.050" v="282" actId="20577"/>
          <ac:spMkLst>
            <pc:docMk/>
            <pc:sldMk cId="175533291" sldId="478"/>
            <ac:spMk id="5" creationId="{DA742FAE-3AD5-48BE-8027-43184A5598F3}"/>
          </ac:spMkLst>
        </pc:spChg>
        <pc:spChg chg="del">
          <ac:chgData name="김수환" userId="becb8b53-2564-4258-9e02-ed97590e3630" providerId="ADAL" clId="{6AA7E9CE-6BAF-455B-9E34-B7EBD8A7B1A7}" dt="2023-11-28T12:53:04.534" v="283" actId="478"/>
          <ac:spMkLst>
            <pc:docMk/>
            <pc:sldMk cId="175533291" sldId="478"/>
            <ac:spMk id="13" creationId="{597E8016-B284-0A88-7A94-0233F21B404D}"/>
          </ac:spMkLst>
        </pc:spChg>
        <pc:spChg chg="del">
          <ac:chgData name="김수환" userId="becb8b53-2564-4258-9e02-ed97590e3630" providerId="ADAL" clId="{6AA7E9CE-6BAF-455B-9E34-B7EBD8A7B1A7}" dt="2023-11-28T12:53:05.035" v="284" actId="478"/>
          <ac:spMkLst>
            <pc:docMk/>
            <pc:sldMk cId="175533291" sldId="478"/>
            <ac:spMk id="14" creationId="{32C4159B-F0F8-473F-201C-E7A7B70FEB76}"/>
          </ac:spMkLst>
        </pc:spChg>
        <pc:spChg chg="del">
          <ac:chgData name="김수환" userId="becb8b53-2564-4258-9e02-ed97590e3630" providerId="ADAL" clId="{6AA7E9CE-6BAF-455B-9E34-B7EBD8A7B1A7}" dt="2023-11-28T12:53:05.806" v="285" actId="478"/>
          <ac:spMkLst>
            <pc:docMk/>
            <pc:sldMk cId="175533291" sldId="478"/>
            <ac:spMk id="15" creationId="{72175BF9-8130-C4EB-5911-849A9363110B}"/>
          </ac:spMkLst>
        </pc:spChg>
        <pc:spChg chg="del">
          <ac:chgData name="김수환" userId="becb8b53-2564-4258-9e02-ed97590e3630" providerId="ADAL" clId="{6AA7E9CE-6BAF-455B-9E34-B7EBD8A7B1A7}" dt="2023-11-28T12:53:05.035" v="284" actId="478"/>
          <ac:spMkLst>
            <pc:docMk/>
            <pc:sldMk cId="175533291" sldId="478"/>
            <ac:spMk id="16" creationId="{F7A37A48-081F-A9FB-6990-19F25D7E0D34}"/>
          </ac:spMkLst>
        </pc:spChg>
        <pc:picChg chg="del">
          <ac:chgData name="김수환" userId="becb8b53-2564-4258-9e02-ed97590e3630" providerId="ADAL" clId="{6AA7E9CE-6BAF-455B-9E34-B7EBD8A7B1A7}" dt="2023-11-28T12:53:05.035" v="284" actId="478"/>
          <ac:picMkLst>
            <pc:docMk/>
            <pc:sldMk cId="175533291" sldId="478"/>
            <ac:picMk id="12" creationId="{C12CEB54-3A91-8795-CC34-1E26A742FED1}"/>
          </ac:picMkLst>
        </pc:picChg>
      </pc:sldChg>
      <pc:sldChg chg="delSp modSp mod">
        <pc:chgData name="김수환" userId="becb8b53-2564-4258-9e02-ed97590e3630" providerId="ADAL" clId="{6AA7E9CE-6BAF-455B-9E34-B7EBD8A7B1A7}" dt="2023-11-28T12:53:27.860" v="296" actId="478"/>
        <pc:sldMkLst>
          <pc:docMk/>
          <pc:sldMk cId="2165229768" sldId="485"/>
        </pc:sldMkLst>
        <pc:spChg chg="del">
          <ac:chgData name="김수환" userId="becb8b53-2564-4258-9e02-ed97590e3630" providerId="ADAL" clId="{6AA7E9CE-6BAF-455B-9E34-B7EBD8A7B1A7}" dt="2023-11-28T12:53:26.162" v="293" actId="478"/>
          <ac:spMkLst>
            <pc:docMk/>
            <pc:sldMk cId="2165229768" sldId="485"/>
            <ac:spMk id="3" creationId="{399B05E8-2DB2-E2A7-1CDB-50756AFE6FC8}"/>
          </ac:spMkLst>
        </pc:spChg>
        <pc:spChg chg="mod">
          <ac:chgData name="김수환" userId="becb8b53-2564-4258-9e02-ed97590e3630" providerId="ADAL" clId="{6AA7E9CE-6BAF-455B-9E34-B7EBD8A7B1A7}" dt="2023-11-28T12:53:24.890" v="292" actId="6549"/>
          <ac:spMkLst>
            <pc:docMk/>
            <pc:sldMk cId="2165229768" sldId="485"/>
            <ac:spMk id="5" creationId="{DA742FAE-3AD5-48BE-8027-43184A5598F3}"/>
          </ac:spMkLst>
        </pc:spChg>
        <pc:picChg chg="del">
          <ac:chgData name="김수환" userId="becb8b53-2564-4258-9e02-ed97590e3630" providerId="ADAL" clId="{6AA7E9CE-6BAF-455B-9E34-B7EBD8A7B1A7}" dt="2023-11-28T12:53:27.207" v="295" actId="478"/>
          <ac:picMkLst>
            <pc:docMk/>
            <pc:sldMk cId="2165229768" sldId="485"/>
            <ac:picMk id="9" creationId="{31F2F262-2ED4-06DA-754E-0F2851729DC1}"/>
          </ac:picMkLst>
        </pc:picChg>
        <pc:inkChg chg="del">
          <ac:chgData name="김수환" userId="becb8b53-2564-4258-9e02-ed97590e3630" providerId="ADAL" clId="{6AA7E9CE-6BAF-455B-9E34-B7EBD8A7B1A7}" dt="2023-11-28T12:53:27.860" v="296" actId="478"/>
          <ac:inkMkLst>
            <pc:docMk/>
            <pc:sldMk cId="2165229768" sldId="485"/>
            <ac:inkMk id="11" creationId="{49F1C785-4724-CB63-6CE7-FE6C9AC4D908}"/>
          </ac:inkMkLst>
        </pc:inkChg>
        <pc:inkChg chg="del">
          <ac:chgData name="김수환" userId="becb8b53-2564-4258-9e02-ed97590e3630" providerId="ADAL" clId="{6AA7E9CE-6BAF-455B-9E34-B7EBD8A7B1A7}" dt="2023-11-28T12:53:26.587" v="294" actId="478"/>
          <ac:inkMkLst>
            <pc:docMk/>
            <pc:sldMk cId="2165229768" sldId="485"/>
            <ac:inkMk id="12" creationId="{87C8A55E-598C-62F6-4F73-1C42CFC68358}"/>
          </ac:inkMkLst>
        </pc:inkChg>
      </pc:sldChg>
      <pc:sldChg chg="delSp modSp mod">
        <pc:chgData name="김수환" userId="becb8b53-2564-4258-9e02-ed97590e3630" providerId="ADAL" clId="{6AA7E9CE-6BAF-455B-9E34-B7EBD8A7B1A7}" dt="2023-11-28T12:53:41.263" v="302" actId="478"/>
        <pc:sldMkLst>
          <pc:docMk/>
          <pc:sldMk cId="123996529" sldId="497"/>
        </pc:sldMkLst>
        <pc:spChg chg="mod">
          <ac:chgData name="김수환" userId="becb8b53-2564-4258-9e02-ed97590e3630" providerId="ADAL" clId="{6AA7E9CE-6BAF-455B-9E34-B7EBD8A7B1A7}" dt="2023-11-28T12:53:39.558" v="299" actId="6549"/>
          <ac:spMkLst>
            <pc:docMk/>
            <pc:sldMk cId="123996529" sldId="497"/>
            <ac:spMk id="5" creationId="{DA742FAE-3AD5-48BE-8027-43184A5598F3}"/>
          </ac:spMkLst>
        </pc:spChg>
        <pc:spChg chg="del mod">
          <ac:chgData name="김수환" userId="becb8b53-2564-4258-9e02-ed97590e3630" providerId="ADAL" clId="{6AA7E9CE-6BAF-455B-9E34-B7EBD8A7B1A7}" dt="2023-11-28T12:53:40.628" v="301" actId="478"/>
          <ac:spMkLst>
            <pc:docMk/>
            <pc:sldMk cId="123996529" sldId="497"/>
            <ac:spMk id="18" creationId="{22CC7895-F824-3ABF-AAAE-61F2E005444C}"/>
          </ac:spMkLst>
        </pc:spChg>
        <pc:picChg chg="del">
          <ac:chgData name="김수환" userId="becb8b53-2564-4258-9e02-ed97590e3630" providerId="ADAL" clId="{6AA7E9CE-6BAF-455B-9E34-B7EBD8A7B1A7}" dt="2023-11-28T12:53:41.263" v="302" actId="478"/>
          <ac:picMkLst>
            <pc:docMk/>
            <pc:sldMk cId="123996529" sldId="497"/>
            <ac:picMk id="3" creationId="{A6DBF505-ACFC-A36F-FF66-CC93249119C9}"/>
          </ac:picMkLst>
        </pc:pic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7" creationId="{4608300B-4254-9658-9B68-766963C043B9}"/>
          </ac:inkMkLst>
        </pc:ink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10" creationId="{94BA3B3D-B2ED-1B6E-A3FA-2D409CC1ED56}"/>
          </ac:inkMkLst>
        </pc:ink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11" creationId="{859AE17A-CBB3-4F8A-07E6-0880863C936C}"/>
          </ac:inkMkLst>
        </pc:ink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12" creationId="{3FC8F4C2-E660-5149-D42C-56D7AFDA78D8}"/>
          </ac:inkMkLst>
        </pc:ink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13" creationId="{E995ABF8-6024-5B79-E161-02A8E3C763ED}"/>
          </ac:inkMkLst>
        </pc:ink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14" creationId="{E5974426-6074-4D8B-124E-FAE89C36F60E}"/>
          </ac:inkMkLst>
        </pc:inkChg>
        <pc:inkChg chg="del">
          <ac:chgData name="김수환" userId="becb8b53-2564-4258-9e02-ed97590e3630" providerId="ADAL" clId="{6AA7E9CE-6BAF-455B-9E34-B7EBD8A7B1A7}" dt="2023-11-28T12:53:41.263" v="302" actId="478"/>
          <ac:inkMkLst>
            <pc:docMk/>
            <pc:sldMk cId="123996529" sldId="497"/>
            <ac:inkMk id="15" creationId="{27446D6F-152E-E26F-449B-D9110C0784F1}"/>
          </ac:inkMkLst>
        </pc:inkChg>
      </pc:sldChg>
      <pc:sldChg chg="delSp modSp mod">
        <pc:chgData name="김수환" userId="becb8b53-2564-4258-9e02-ed97590e3630" providerId="ADAL" clId="{6AA7E9CE-6BAF-455B-9E34-B7EBD8A7B1A7}" dt="2023-11-28T12:53:54.454" v="307" actId="478"/>
        <pc:sldMkLst>
          <pc:docMk/>
          <pc:sldMk cId="4271016624" sldId="498"/>
        </pc:sldMkLst>
        <pc:spChg chg="del">
          <ac:chgData name="김수환" userId="becb8b53-2564-4258-9e02-ed97590e3630" providerId="ADAL" clId="{6AA7E9CE-6BAF-455B-9E34-B7EBD8A7B1A7}" dt="2023-11-28T12:53:53.888" v="306" actId="478"/>
          <ac:spMkLst>
            <pc:docMk/>
            <pc:sldMk cId="4271016624" sldId="498"/>
            <ac:spMk id="4" creationId="{A39BD406-7DBC-0673-B4A6-7DE036923266}"/>
          </ac:spMkLst>
        </pc:spChg>
        <pc:spChg chg="mod">
          <ac:chgData name="김수환" userId="becb8b53-2564-4258-9e02-ed97590e3630" providerId="ADAL" clId="{6AA7E9CE-6BAF-455B-9E34-B7EBD8A7B1A7}" dt="2023-11-28T12:53:52.729" v="305" actId="6549"/>
          <ac:spMkLst>
            <pc:docMk/>
            <pc:sldMk cId="4271016624" sldId="498"/>
            <ac:spMk id="5" creationId="{DA742FAE-3AD5-48BE-8027-43184A5598F3}"/>
          </ac:spMkLst>
        </pc:spChg>
        <pc:picChg chg="del">
          <ac:chgData name="김수환" userId="becb8b53-2564-4258-9e02-ed97590e3630" providerId="ADAL" clId="{6AA7E9CE-6BAF-455B-9E34-B7EBD8A7B1A7}" dt="2023-11-28T12:53:54.454" v="307" actId="478"/>
          <ac:picMkLst>
            <pc:docMk/>
            <pc:sldMk cId="4271016624" sldId="498"/>
            <ac:picMk id="3" creationId="{171AEA18-F247-5402-5A53-1B05CE8B6675}"/>
          </ac:picMkLst>
        </pc:picChg>
        <pc:inkChg chg="del">
          <ac:chgData name="김수환" userId="becb8b53-2564-4258-9e02-ed97590e3630" providerId="ADAL" clId="{6AA7E9CE-6BAF-455B-9E34-B7EBD8A7B1A7}" dt="2023-11-28T12:53:54.454" v="307" actId="478"/>
          <ac:inkMkLst>
            <pc:docMk/>
            <pc:sldMk cId="4271016624" sldId="498"/>
            <ac:inkMk id="8" creationId="{EBA523CD-ACA7-9869-BF81-D965F433DC68}"/>
          </ac:inkMkLst>
        </pc:inkChg>
        <pc:inkChg chg="del">
          <ac:chgData name="김수환" userId="becb8b53-2564-4258-9e02-ed97590e3630" providerId="ADAL" clId="{6AA7E9CE-6BAF-455B-9E34-B7EBD8A7B1A7}" dt="2023-11-28T12:53:54.454" v="307" actId="478"/>
          <ac:inkMkLst>
            <pc:docMk/>
            <pc:sldMk cId="4271016624" sldId="498"/>
            <ac:inkMk id="9" creationId="{1E3705C4-A459-DF38-C4E2-95C1D2CABF2C}"/>
          </ac:inkMkLst>
        </pc:inkChg>
      </pc:sldChg>
      <pc:sldChg chg="del">
        <pc:chgData name="김수환" userId="becb8b53-2564-4258-9e02-ed97590e3630" providerId="ADAL" clId="{6AA7E9CE-6BAF-455B-9E34-B7EBD8A7B1A7}" dt="2023-11-28T12:53:08.336" v="286" actId="47"/>
        <pc:sldMkLst>
          <pc:docMk/>
          <pc:sldMk cId="1704281914" sldId="499"/>
        </pc:sldMkLst>
      </pc:sldChg>
      <pc:sldChg chg="delSp modSp mod">
        <pc:chgData name="김수환" userId="becb8b53-2564-4258-9e02-ed97590e3630" providerId="ADAL" clId="{6AA7E9CE-6BAF-455B-9E34-B7EBD8A7B1A7}" dt="2023-11-28T12:53:17" v="289" actId="478"/>
        <pc:sldMkLst>
          <pc:docMk/>
          <pc:sldMk cId="3751184080" sldId="500"/>
        </pc:sldMkLst>
        <pc:spChg chg="mod">
          <ac:chgData name="김수환" userId="becb8b53-2564-4258-9e02-ed97590e3630" providerId="ADAL" clId="{6AA7E9CE-6BAF-455B-9E34-B7EBD8A7B1A7}" dt="2023-11-28T12:53:14.225" v="288" actId="20577"/>
          <ac:spMkLst>
            <pc:docMk/>
            <pc:sldMk cId="3751184080" sldId="500"/>
            <ac:spMk id="5" creationId="{DA742FAE-3AD5-48BE-8027-43184A5598F3}"/>
          </ac:spMkLst>
        </pc:spChg>
        <pc:picChg chg="del">
          <ac:chgData name="김수환" userId="becb8b53-2564-4258-9e02-ed97590e3630" providerId="ADAL" clId="{6AA7E9CE-6BAF-455B-9E34-B7EBD8A7B1A7}" dt="2023-11-28T12:53:17" v="289" actId="478"/>
          <ac:picMkLst>
            <pc:docMk/>
            <pc:sldMk cId="3751184080" sldId="500"/>
            <ac:picMk id="4" creationId="{9231C8AB-D231-9BAD-E6FE-2B0717B1C50A}"/>
          </ac:picMkLst>
        </pc:picChg>
      </pc:sldChg>
      <pc:sldChg chg="modSp add mod">
        <pc:chgData name="김수환" userId="becb8b53-2564-4258-9e02-ed97590e3630" providerId="ADAL" clId="{6AA7E9CE-6BAF-455B-9E34-B7EBD8A7B1A7}" dt="2023-11-28T12:54:10.717" v="312" actId="6549"/>
        <pc:sldMkLst>
          <pc:docMk/>
          <pc:sldMk cId="2604810961" sldId="501"/>
        </pc:sldMkLst>
        <pc:spChg chg="mod">
          <ac:chgData name="김수환" userId="becb8b53-2564-4258-9e02-ed97590e3630" providerId="ADAL" clId="{6AA7E9CE-6BAF-455B-9E34-B7EBD8A7B1A7}" dt="2023-11-28T12:54:10.717" v="312" actId="6549"/>
          <ac:spMkLst>
            <pc:docMk/>
            <pc:sldMk cId="2604810961" sldId="501"/>
            <ac:spMk id="5" creationId="{DA742FAE-3AD5-48BE-8027-43184A5598F3}"/>
          </ac:spMkLst>
        </pc:spChg>
      </pc:sldChg>
      <pc:sldChg chg="del">
        <pc:chgData name="김수환" userId="becb8b53-2564-4258-9e02-ed97590e3630" providerId="ADAL" clId="{6AA7E9CE-6BAF-455B-9E34-B7EBD8A7B1A7}" dt="2023-11-28T12:53:20.928" v="290" actId="47"/>
        <pc:sldMkLst>
          <pc:docMk/>
          <pc:sldMk cId="3497815483" sldId="501"/>
        </pc:sldMkLst>
      </pc:sldChg>
      <pc:sldChg chg="del">
        <pc:chgData name="김수환" userId="becb8b53-2564-4258-9e02-ed97590e3630" providerId="ADAL" clId="{6AA7E9CE-6BAF-455B-9E34-B7EBD8A7B1A7}" dt="2023-11-28T12:53:20.928" v="290" actId="47"/>
        <pc:sldMkLst>
          <pc:docMk/>
          <pc:sldMk cId="563452564" sldId="502"/>
        </pc:sldMkLst>
      </pc:sldChg>
      <pc:sldChg chg="del">
        <pc:chgData name="김수환" userId="becb8b53-2564-4258-9e02-ed97590e3630" providerId="ADAL" clId="{6AA7E9CE-6BAF-455B-9E34-B7EBD8A7B1A7}" dt="2023-11-28T12:53:33.182" v="297" actId="47"/>
        <pc:sldMkLst>
          <pc:docMk/>
          <pc:sldMk cId="3527271799" sldId="503"/>
        </pc:sldMkLst>
      </pc:sldChg>
      <pc:sldChg chg="del">
        <pc:chgData name="김수환" userId="becb8b53-2564-4258-9e02-ed97590e3630" providerId="ADAL" clId="{6AA7E9CE-6BAF-455B-9E34-B7EBD8A7B1A7}" dt="2023-11-28T12:53:49.170" v="303" actId="47"/>
        <pc:sldMkLst>
          <pc:docMk/>
          <pc:sldMk cId="3882324520" sldId="504"/>
        </pc:sldMkLst>
      </pc:sldChg>
      <pc:sldChg chg="del">
        <pc:chgData name="김수환" userId="becb8b53-2564-4258-9e02-ed97590e3630" providerId="ADAL" clId="{6AA7E9CE-6BAF-455B-9E34-B7EBD8A7B1A7}" dt="2023-11-28T12:53:49.170" v="303" actId="47"/>
        <pc:sldMkLst>
          <pc:docMk/>
          <pc:sldMk cId="3753626776" sldId="505"/>
        </pc:sldMkLst>
      </pc:sldChg>
      <pc:sldChg chg="del">
        <pc:chgData name="김수환" userId="becb8b53-2564-4258-9e02-ed97590e3630" providerId="ADAL" clId="{6AA7E9CE-6BAF-455B-9E34-B7EBD8A7B1A7}" dt="2023-11-28T12:53:49.170" v="303" actId="47"/>
        <pc:sldMkLst>
          <pc:docMk/>
          <pc:sldMk cId="1715354287" sldId="506"/>
        </pc:sldMkLst>
      </pc:sldChg>
      <pc:sldChg chg="del">
        <pc:chgData name="김수환" userId="becb8b53-2564-4258-9e02-ed97590e3630" providerId="ADAL" clId="{6AA7E9CE-6BAF-455B-9E34-B7EBD8A7B1A7}" dt="2023-11-28T12:53:49.170" v="303" actId="47"/>
        <pc:sldMkLst>
          <pc:docMk/>
          <pc:sldMk cId="2612580883" sldId="507"/>
        </pc:sldMkLst>
      </pc:sldChg>
      <pc:sldChg chg="del">
        <pc:chgData name="김수환" userId="becb8b53-2564-4258-9e02-ed97590e3630" providerId="ADAL" clId="{6AA7E9CE-6BAF-455B-9E34-B7EBD8A7B1A7}" dt="2023-11-28T12:54:01.725" v="308" actId="47"/>
        <pc:sldMkLst>
          <pc:docMk/>
          <pc:sldMk cId="2406201571" sldId="508"/>
        </pc:sldMkLst>
      </pc:sldChg>
      <pc:sldChg chg="del">
        <pc:chgData name="김수환" userId="becb8b53-2564-4258-9e02-ed97590e3630" providerId="ADAL" clId="{6AA7E9CE-6BAF-455B-9E34-B7EBD8A7B1A7}" dt="2023-11-28T12:54:01.725" v="308" actId="47"/>
        <pc:sldMkLst>
          <pc:docMk/>
          <pc:sldMk cId="2099168957" sldId="509"/>
        </pc:sldMkLst>
      </pc:sldChg>
      <pc:sldChg chg="addSp delSp modSp add mod">
        <pc:chgData name="김수환" userId="becb8b53-2564-4258-9e02-ed97590e3630" providerId="ADAL" clId="{6AA7E9CE-6BAF-455B-9E34-B7EBD8A7B1A7}" dt="2023-11-29T02:52:08.958" v="360" actId="1076"/>
        <pc:sldMkLst>
          <pc:docMk/>
          <pc:sldMk cId="472405711" sldId="515"/>
        </pc:sldMkLst>
        <pc:spChg chg="add mod">
          <ac:chgData name="김수환" userId="becb8b53-2564-4258-9e02-ed97590e3630" providerId="ADAL" clId="{6AA7E9CE-6BAF-455B-9E34-B7EBD8A7B1A7}" dt="2023-11-29T02:52:08.958" v="360" actId="1076"/>
          <ac:spMkLst>
            <pc:docMk/>
            <pc:sldMk cId="472405711" sldId="515"/>
            <ac:spMk id="4" creationId="{96F1BAA3-2530-2160-9A11-9C935041DD1D}"/>
          </ac:spMkLst>
        </pc:spChg>
        <pc:picChg chg="add mod">
          <ac:chgData name="김수환" userId="becb8b53-2564-4258-9e02-ed97590e3630" providerId="ADAL" clId="{6AA7E9CE-6BAF-455B-9E34-B7EBD8A7B1A7}" dt="2023-11-29T02:49:10.801" v="321" actId="1076"/>
          <ac:picMkLst>
            <pc:docMk/>
            <pc:sldMk cId="472405711" sldId="515"/>
            <ac:picMk id="3" creationId="{C9A1C1F2-C4FD-6C65-0041-5EC03890052F}"/>
          </ac:picMkLst>
        </pc:picChg>
        <pc:picChg chg="del">
          <ac:chgData name="김수환" userId="becb8b53-2564-4258-9e02-ed97590e3630" providerId="ADAL" clId="{6AA7E9CE-6BAF-455B-9E34-B7EBD8A7B1A7}" dt="2023-11-29T02:47:13.710" v="314" actId="478"/>
          <ac:picMkLst>
            <pc:docMk/>
            <pc:sldMk cId="472405711" sldId="515"/>
            <ac:picMk id="6" creationId="{C70F4A71-CE49-2D8D-56CD-3999CF44B868}"/>
          </ac:picMkLst>
        </pc:picChg>
        <pc:picChg chg="del">
          <ac:chgData name="김수환" userId="becb8b53-2564-4258-9e02-ed97590e3630" providerId="ADAL" clId="{6AA7E9CE-6BAF-455B-9E34-B7EBD8A7B1A7}" dt="2023-11-29T02:47:15.445" v="315" actId="478"/>
          <ac:picMkLst>
            <pc:docMk/>
            <pc:sldMk cId="472405711" sldId="515"/>
            <ac:picMk id="9" creationId="{42F5B4F7-448D-E7D0-67A7-5967540900FF}"/>
          </ac:picMkLst>
        </pc:picChg>
      </pc:sldChg>
    </pc:docChg>
  </pc:docChgLst>
  <pc:docChgLst>
    <pc:chgData name="김수환" userId="becb8b53-2564-4258-9e02-ed97590e3630" providerId="ADAL" clId="{C18552CA-8AC0-4DD0-85D9-A55EBC2EDB7D}"/>
    <pc:docChg chg="undo custSel addSld delSld modSld">
      <pc:chgData name="김수환" userId="becb8b53-2564-4258-9e02-ed97590e3630" providerId="ADAL" clId="{C18552CA-8AC0-4DD0-85D9-A55EBC2EDB7D}" dt="2024-01-04T04:54:26.911" v="1112"/>
      <pc:docMkLst>
        <pc:docMk/>
      </pc:docMkLst>
      <pc:sldChg chg="modSp mod">
        <pc:chgData name="김수환" userId="becb8b53-2564-4258-9e02-ed97590e3630" providerId="ADAL" clId="{C18552CA-8AC0-4DD0-85D9-A55EBC2EDB7D}" dt="2024-01-04T04:20:21.019" v="2" actId="20577"/>
        <pc:sldMkLst>
          <pc:docMk/>
          <pc:sldMk cId="2755473139" sldId="257"/>
        </pc:sldMkLst>
        <pc:spChg chg="mod">
          <ac:chgData name="김수환" userId="becb8b53-2564-4258-9e02-ed97590e3630" providerId="ADAL" clId="{C18552CA-8AC0-4DD0-85D9-A55EBC2EDB7D}" dt="2024-01-04T04:20:21.019" v="2" actId="20577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김수환" userId="becb8b53-2564-4258-9e02-ed97590e3630" providerId="ADAL" clId="{C18552CA-8AC0-4DD0-85D9-A55EBC2EDB7D}" dt="2024-01-04T04:18:59.921" v="0" actId="20577"/>
        <pc:sldMkLst>
          <pc:docMk/>
          <pc:sldMk cId="2834820948" sldId="384"/>
        </pc:sldMkLst>
        <pc:spChg chg="mod">
          <ac:chgData name="김수환" userId="becb8b53-2564-4258-9e02-ed97590e3630" providerId="ADAL" clId="{C18552CA-8AC0-4DD0-85D9-A55EBC2EDB7D}" dt="2024-01-04T04:18:59.921" v="0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addSp delSp modSp mod">
        <pc:chgData name="김수환" userId="becb8b53-2564-4258-9e02-ed97590e3630" providerId="ADAL" clId="{C18552CA-8AC0-4DD0-85D9-A55EBC2EDB7D}" dt="2024-01-04T04:54:18.172" v="1097" actId="14861"/>
        <pc:sldMkLst>
          <pc:docMk/>
          <pc:sldMk cId="612123976" sldId="476"/>
        </pc:sldMkLst>
        <pc:spChg chg="del">
          <ac:chgData name="김수환" userId="becb8b53-2564-4258-9e02-ed97590e3630" providerId="ADAL" clId="{C18552CA-8AC0-4DD0-85D9-A55EBC2EDB7D}" dt="2024-01-04T04:20:24.105" v="3" actId="478"/>
          <ac:spMkLst>
            <pc:docMk/>
            <pc:sldMk cId="612123976" sldId="476"/>
            <ac:spMk id="2" creationId="{4969363A-D0FF-629D-A91A-E993CA791686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" creationId="{2F304567-1AF6-0F24-9AB5-0161CC031D23}"/>
          </ac:spMkLst>
        </pc:spChg>
        <pc:spChg chg="add del mod">
          <ac:chgData name="김수환" userId="becb8b53-2564-4258-9e02-ed97590e3630" providerId="ADAL" clId="{C18552CA-8AC0-4DD0-85D9-A55EBC2EDB7D}" dt="2024-01-04T04:49:29.418" v="957" actId="478"/>
          <ac:spMkLst>
            <pc:docMk/>
            <pc:sldMk cId="612123976" sldId="476"/>
            <ac:spMk id="4" creationId="{39723CC3-104C-22D4-21A4-512EA71E56E7}"/>
          </ac:spMkLst>
        </pc:spChg>
        <pc:spChg chg="add del mod">
          <ac:chgData name="김수환" userId="becb8b53-2564-4258-9e02-ed97590e3630" providerId="ADAL" clId="{C18552CA-8AC0-4DD0-85D9-A55EBC2EDB7D}" dt="2024-01-04T04:49:26.861" v="956" actId="478"/>
          <ac:spMkLst>
            <pc:docMk/>
            <pc:sldMk cId="612123976" sldId="476"/>
            <ac:spMk id="6" creationId="{4357F1D4-0FE4-20F4-6D13-BFF9B3F2A0EC}"/>
          </ac:spMkLst>
        </pc:spChg>
        <pc:spChg chg="add del mod">
          <ac:chgData name="김수환" userId="becb8b53-2564-4258-9e02-ed97590e3630" providerId="ADAL" clId="{C18552CA-8AC0-4DD0-85D9-A55EBC2EDB7D}" dt="2024-01-04T04:49:29.926" v="958" actId="478"/>
          <ac:spMkLst>
            <pc:docMk/>
            <pc:sldMk cId="612123976" sldId="476"/>
            <ac:spMk id="7" creationId="{5B265412-EC0C-D429-AF2C-B2BA3875FAEC}"/>
          </ac:spMkLst>
        </pc:spChg>
        <pc:spChg chg="add del mod">
          <ac:chgData name="김수환" userId="becb8b53-2564-4258-9e02-ed97590e3630" providerId="ADAL" clId="{C18552CA-8AC0-4DD0-85D9-A55EBC2EDB7D}" dt="2024-01-04T04:49:30.371" v="959" actId="478"/>
          <ac:spMkLst>
            <pc:docMk/>
            <pc:sldMk cId="612123976" sldId="476"/>
            <ac:spMk id="8" creationId="{22C3B79A-1A7E-E23D-C9D9-33DC41D35093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11" creationId="{8C9AC1FA-6DC8-0111-1D97-816407F763AF}"/>
          </ac:spMkLst>
        </pc:spChg>
        <pc:spChg chg="add del mod">
          <ac:chgData name="김수환" userId="becb8b53-2564-4258-9e02-ed97590e3630" providerId="ADAL" clId="{C18552CA-8AC0-4DD0-85D9-A55EBC2EDB7D}" dt="2024-01-04T04:43:01.341" v="613" actId="478"/>
          <ac:spMkLst>
            <pc:docMk/>
            <pc:sldMk cId="612123976" sldId="476"/>
            <ac:spMk id="12" creationId="{75B64DE1-FD88-6B24-06AF-C2AB90F774E2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13" creationId="{3876FF2C-F018-3669-3919-FE20592C62C3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14" creationId="{4808857B-49A8-E9FF-1259-4F6D43D1B269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15" creationId="{2A3AF20D-DCBA-960B-2C6A-351E6FE22939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16" creationId="{24E558DE-F049-CCFE-DE9D-89DB541B9B9F}"/>
          </ac:spMkLst>
        </pc:spChg>
        <pc:spChg chg="add mod">
          <ac:chgData name="김수환" userId="becb8b53-2564-4258-9e02-ed97590e3630" providerId="ADAL" clId="{C18552CA-8AC0-4DD0-85D9-A55EBC2EDB7D}" dt="2024-01-04T04:54:18.172" v="1097" actId="14861"/>
          <ac:spMkLst>
            <pc:docMk/>
            <pc:sldMk cId="612123976" sldId="476"/>
            <ac:spMk id="17" creationId="{EA9E3678-3CF9-D128-307C-0C302B7C6BA8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20" creationId="{35E929B0-BD81-93DE-2611-D4CC6F58B54D}"/>
          </ac:spMkLst>
        </pc:spChg>
        <pc:spChg chg="add mod">
          <ac:chgData name="김수환" userId="becb8b53-2564-4258-9e02-ed97590e3630" providerId="ADAL" clId="{C18552CA-8AC0-4DD0-85D9-A55EBC2EDB7D}" dt="2024-01-04T04:54:18.172" v="1097" actId="14861"/>
          <ac:spMkLst>
            <pc:docMk/>
            <pc:sldMk cId="612123976" sldId="476"/>
            <ac:spMk id="21" creationId="{7723A467-66A5-6F08-C5C3-191A1CD988CB}"/>
          </ac:spMkLst>
        </pc:spChg>
        <pc:spChg chg="add del mod">
          <ac:chgData name="김수환" userId="becb8b53-2564-4258-9e02-ed97590e3630" providerId="ADAL" clId="{C18552CA-8AC0-4DD0-85D9-A55EBC2EDB7D}" dt="2024-01-04T04:46:51.406" v="816" actId="478"/>
          <ac:spMkLst>
            <pc:docMk/>
            <pc:sldMk cId="612123976" sldId="476"/>
            <ac:spMk id="22" creationId="{0775EABB-71A0-F7AC-1761-A935841D3259}"/>
          </ac:spMkLst>
        </pc:spChg>
        <pc:spChg chg="add del mod">
          <ac:chgData name="김수환" userId="becb8b53-2564-4258-9e02-ed97590e3630" providerId="ADAL" clId="{C18552CA-8AC0-4DD0-85D9-A55EBC2EDB7D}" dt="2024-01-04T04:48:00.137" v="867" actId="478"/>
          <ac:spMkLst>
            <pc:docMk/>
            <pc:sldMk cId="612123976" sldId="476"/>
            <ac:spMk id="23" creationId="{E53A757E-3DAD-2D2C-8E6D-2B90FAF9A9F9}"/>
          </ac:spMkLst>
        </pc:spChg>
        <pc:spChg chg="add del">
          <ac:chgData name="김수환" userId="becb8b53-2564-4258-9e02-ed97590e3630" providerId="ADAL" clId="{C18552CA-8AC0-4DD0-85D9-A55EBC2EDB7D}" dt="2024-01-04T04:47:28.835" v="852" actId="22"/>
          <ac:spMkLst>
            <pc:docMk/>
            <pc:sldMk cId="612123976" sldId="476"/>
            <ac:spMk id="25" creationId="{B90E48E5-DB46-0CFA-3E95-7AEDDBAE5766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26" creationId="{58D50B14-AB5C-170C-F616-37B7A8C8D99F}"/>
          </ac:spMkLst>
        </pc:spChg>
        <pc:spChg chg="add del mod">
          <ac:chgData name="김수환" userId="becb8b53-2564-4258-9e02-ed97590e3630" providerId="ADAL" clId="{C18552CA-8AC0-4DD0-85D9-A55EBC2EDB7D}" dt="2024-01-04T04:48:00.732" v="868" actId="478"/>
          <ac:spMkLst>
            <pc:docMk/>
            <pc:sldMk cId="612123976" sldId="476"/>
            <ac:spMk id="27" creationId="{490A56BC-2FDD-68D7-B3A4-BDF182749372}"/>
          </ac:spMkLst>
        </pc:spChg>
        <pc:spChg chg="add del mod">
          <ac:chgData name="김수환" userId="becb8b53-2564-4258-9e02-ed97590e3630" providerId="ADAL" clId="{C18552CA-8AC0-4DD0-85D9-A55EBC2EDB7D}" dt="2024-01-04T04:48:01.414" v="869" actId="478"/>
          <ac:spMkLst>
            <pc:docMk/>
            <pc:sldMk cId="612123976" sldId="476"/>
            <ac:spMk id="28" creationId="{A9395C35-A52D-8B9A-9DFF-0B0520178927}"/>
          </ac:spMkLst>
        </pc:spChg>
        <pc:spChg chg="add mod">
          <ac:chgData name="김수환" userId="becb8b53-2564-4258-9e02-ed97590e3630" providerId="ADAL" clId="{C18552CA-8AC0-4DD0-85D9-A55EBC2EDB7D}" dt="2024-01-04T04:54:18.172" v="1097" actId="14861"/>
          <ac:spMkLst>
            <pc:docMk/>
            <pc:sldMk cId="612123976" sldId="476"/>
            <ac:spMk id="29" creationId="{06A2E3E5-F740-7D06-92A0-8E965642AC20}"/>
          </ac:spMkLst>
        </pc:spChg>
        <pc:spChg chg="add del mod">
          <ac:chgData name="김수환" userId="becb8b53-2564-4258-9e02-ed97590e3630" providerId="ADAL" clId="{C18552CA-8AC0-4DD0-85D9-A55EBC2EDB7D}" dt="2024-01-04T04:49:04.794" v="926"/>
          <ac:spMkLst>
            <pc:docMk/>
            <pc:sldMk cId="612123976" sldId="476"/>
            <ac:spMk id="30" creationId="{3AA83A51-541B-2A2F-386D-1B5A9093E397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1" creationId="{AB01FC55-482C-4076-8D45-4E1494E6B0C6}"/>
          </ac:spMkLst>
        </pc:spChg>
        <pc:spChg chg="add del mod">
          <ac:chgData name="김수환" userId="becb8b53-2564-4258-9e02-ed97590e3630" providerId="ADAL" clId="{C18552CA-8AC0-4DD0-85D9-A55EBC2EDB7D}" dt="2024-01-04T04:50:04.434" v="985" actId="478"/>
          <ac:spMkLst>
            <pc:docMk/>
            <pc:sldMk cId="612123976" sldId="476"/>
            <ac:spMk id="32" creationId="{3FA3FE8D-728D-3F1B-FB5C-987B9CD93970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3" creationId="{44B99912-E57A-972E-5A45-431BE31A3D00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4" creationId="{ACDE658D-EFE9-2323-7939-05BA70BC1176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5" creationId="{1EAAECF8-693B-19FF-28B3-7D453ACF7B8D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6" creationId="{D7CD346F-3784-F970-3CFA-7427AA02C438}"/>
          </ac:spMkLst>
        </pc:spChg>
        <pc:spChg chg="add mod">
          <ac:chgData name="김수환" userId="becb8b53-2564-4258-9e02-ed97590e3630" providerId="ADAL" clId="{C18552CA-8AC0-4DD0-85D9-A55EBC2EDB7D}" dt="2024-01-04T04:54:18.172" v="1097" actId="14861"/>
          <ac:spMkLst>
            <pc:docMk/>
            <pc:sldMk cId="612123976" sldId="476"/>
            <ac:spMk id="37" creationId="{39071580-AFB6-51C5-3B26-64A435709FD1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8" creationId="{86BC6942-3384-2C31-91D8-A76D3AD6ED57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39" creationId="{8F3A71B3-17F6-AD38-5A40-DDD89900ED1D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40" creationId="{C7CC0100-2BF8-08EB-8256-8A350C785E38}"/>
          </ac:spMkLst>
        </pc:spChg>
        <pc:spChg chg="add del">
          <ac:chgData name="김수환" userId="becb8b53-2564-4258-9e02-ed97590e3630" providerId="ADAL" clId="{C18552CA-8AC0-4DD0-85D9-A55EBC2EDB7D}" dt="2024-01-04T04:50:59.144" v="1000" actId="478"/>
          <ac:spMkLst>
            <pc:docMk/>
            <pc:sldMk cId="612123976" sldId="476"/>
            <ac:spMk id="46" creationId="{A8297408-B886-8972-9A16-1B89A7BCBF59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47" creationId="{969917CE-74DD-154C-58CE-9FC556339750}"/>
          </ac:spMkLst>
        </pc:spChg>
        <pc:spChg chg="add mod">
          <ac:chgData name="김수환" userId="becb8b53-2564-4258-9e02-ed97590e3630" providerId="ADAL" clId="{C18552CA-8AC0-4DD0-85D9-A55EBC2EDB7D}" dt="2024-01-04T04:54:18.172" v="1097" actId="14861"/>
          <ac:spMkLst>
            <pc:docMk/>
            <pc:sldMk cId="612123976" sldId="476"/>
            <ac:spMk id="48" creationId="{586FFC51-7FBC-925C-8689-BB8B797D43B8}"/>
          </ac:spMkLst>
        </pc:spChg>
        <pc:spChg chg="add del">
          <ac:chgData name="김수환" userId="becb8b53-2564-4258-9e02-ed97590e3630" providerId="ADAL" clId="{C18552CA-8AC0-4DD0-85D9-A55EBC2EDB7D}" dt="2024-01-04T04:51:54.402" v="1039" actId="478"/>
          <ac:spMkLst>
            <pc:docMk/>
            <pc:sldMk cId="612123976" sldId="476"/>
            <ac:spMk id="49" creationId="{1C4A7133-8333-50F2-33EA-C3E629BE916D}"/>
          </ac:spMkLst>
        </pc:spChg>
        <pc:spChg chg="add mod">
          <ac:chgData name="김수환" userId="becb8b53-2564-4258-9e02-ed97590e3630" providerId="ADAL" clId="{C18552CA-8AC0-4DD0-85D9-A55EBC2EDB7D}" dt="2024-01-04T04:54:12.269" v="1096" actId="14861"/>
          <ac:spMkLst>
            <pc:docMk/>
            <pc:sldMk cId="612123976" sldId="476"/>
            <ac:spMk id="50" creationId="{0BC5446A-505C-A546-B52D-A261311763F2}"/>
          </ac:spMkLst>
        </pc:spChg>
        <pc:spChg chg="add del mod">
          <ac:chgData name="김수환" userId="becb8b53-2564-4258-9e02-ed97590e3630" providerId="ADAL" clId="{C18552CA-8AC0-4DD0-85D9-A55EBC2EDB7D}" dt="2024-01-04T04:52:56.978" v="1079" actId="478"/>
          <ac:spMkLst>
            <pc:docMk/>
            <pc:sldMk cId="612123976" sldId="476"/>
            <ac:spMk id="51" creationId="{8F5EC423-3FC8-0F68-4761-BAACFD7F6A5B}"/>
          </ac:spMkLst>
        </pc:spChg>
        <pc:picChg chg="add mod">
          <ac:chgData name="김수환" userId="becb8b53-2564-4258-9e02-ed97590e3630" providerId="ADAL" clId="{C18552CA-8AC0-4DD0-85D9-A55EBC2EDB7D}" dt="2024-01-04T04:53:27.693" v="1086" actId="1076"/>
          <ac:picMkLst>
            <pc:docMk/>
            <pc:sldMk cId="612123976" sldId="476"/>
            <ac:picMk id="1026" creationId="{9A95EAF1-16E5-3291-9753-CD6A0420A360}"/>
          </ac:picMkLst>
        </pc:picChg>
        <pc:cxnChg chg="add mod">
          <ac:chgData name="김수환" userId="becb8b53-2564-4258-9e02-ed97590e3630" providerId="ADAL" clId="{C18552CA-8AC0-4DD0-85D9-A55EBC2EDB7D}" dt="2024-01-04T04:52:46.758" v="1070" actId="1076"/>
          <ac:cxnSpMkLst>
            <pc:docMk/>
            <pc:sldMk cId="612123976" sldId="476"/>
            <ac:cxnSpMk id="10" creationId="{2486731E-AF4E-C620-2146-C202C71A8A1A}"/>
          </ac:cxnSpMkLst>
        </pc:cxnChg>
        <pc:cxnChg chg="add del mod">
          <ac:chgData name="김수환" userId="becb8b53-2564-4258-9e02-ed97590e3630" providerId="ADAL" clId="{C18552CA-8AC0-4DD0-85D9-A55EBC2EDB7D}" dt="2024-01-04T04:45:21.297" v="762" actId="11529"/>
          <ac:cxnSpMkLst>
            <pc:docMk/>
            <pc:sldMk cId="612123976" sldId="476"/>
            <ac:cxnSpMk id="19" creationId="{A8226F3E-DA76-CE95-CA7B-978129F47843}"/>
          </ac:cxnSpMkLst>
        </pc:cxnChg>
        <pc:cxnChg chg="add mod">
          <ac:chgData name="김수환" userId="becb8b53-2564-4258-9e02-ed97590e3630" providerId="ADAL" clId="{C18552CA-8AC0-4DD0-85D9-A55EBC2EDB7D}" dt="2024-01-04T04:54:12.269" v="1096" actId="14861"/>
          <ac:cxnSpMkLst>
            <pc:docMk/>
            <pc:sldMk cId="612123976" sldId="476"/>
            <ac:cxnSpMk id="42" creationId="{2F378177-E192-0C23-EA40-0D9DF37E9189}"/>
          </ac:cxnSpMkLst>
        </pc:cxnChg>
        <pc:cxnChg chg="add mod">
          <ac:chgData name="김수환" userId="becb8b53-2564-4258-9e02-ed97590e3630" providerId="ADAL" clId="{C18552CA-8AC0-4DD0-85D9-A55EBC2EDB7D}" dt="2024-01-04T04:54:12.269" v="1096" actId="14861"/>
          <ac:cxnSpMkLst>
            <pc:docMk/>
            <pc:sldMk cId="612123976" sldId="476"/>
            <ac:cxnSpMk id="43" creationId="{3F22F8B5-6B7B-08B8-E805-8E4EA1D8518F}"/>
          </ac:cxnSpMkLst>
        </pc:cxnChg>
        <pc:cxnChg chg="add mod">
          <ac:chgData name="김수환" userId="becb8b53-2564-4258-9e02-ed97590e3630" providerId="ADAL" clId="{C18552CA-8AC0-4DD0-85D9-A55EBC2EDB7D}" dt="2024-01-04T04:53:51.479" v="1094" actId="1582"/>
          <ac:cxnSpMkLst>
            <pc:docMk/>
            <pc:sldMk cId="612123976" sldId="476"/>
            <ac:cxnSpMk id="53" creationId="{32B9BE19-C285-9B3B-6A53-C61D72F3B3E0}"/>
          </ac:cxnSpMkLst>
        </pc:cxnChg>
        <pc:cxnChg chg="add mod">
          <ac:chgData name="김수환" userId="becb8b53-2564-4258-9e02-ed97590e3630" providerId="ADAL" clId="{C18552CA-8AC0-4DD0-85D9-A55EBC2EDB7D}" dt="2024-01-04T04:53:51.479" v="1094" actId="1582"/>
          <ac:cxnSpMkLst>
            <pc:docMk/>
            <pc:sldMk cId="612123976" sldId="476"/>
            <ac:cxnSpMk id="54" creationId="{75DDDD00-0431-8A48-0EAF-58762A7E0DC5}"/>
          </ac:cxnSpMkLst>
        </pc:cxnChg>
      </pc:sldChg>
      <pc:sldChg chg="delSp modSp del mod">
        <pc:chgData name="김수환" userId="becb8b53-2564-4258-9e02-ed97590e3630" providerId="ADAL" clId="{C18552CA-8AC0-4DD0-85D9-A55EBC2EDB7D}" dt="2024-01-04T04:20:34.762" v="6" actId="47"/>
        <pc:sldMkLst>
          <pc:docMk/>
          <pc:sldMk cId="1112700826" sldId="516"/>
        </pc:sldMkLst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4" creationId="{9DE3EB86-ABE6-41CF-C069-C8B00BEEE14E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6" creationId="{F1360FF6-3940-B8E8-DD04-AE4E566F538C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9" creationId="{5866A1CE-58F2-2498-239E-614CE5A3D14C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1" creationId="{39BF89E4-8115-658F-A0E0-3AA810F0935E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2" creationId="{48C36FDE-A1EF-8177-2687-2DC752A41B0F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3" creationId="{31A1C5A0-9C31-06D1-A4E0-FCF9147D7E29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4" creationId="{F7F08288-484D-31C4-7772-49D117749808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5" creationId="{F195EB05-379A-FCC4-1542-FD292C0A5227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6" creationId="{BC96C8E8-ACD7-9FBF-A459-9D7EB7F89514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17" creationId="{CDD13E03-067A-ECD1-1C4F-CAE171D5D929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23" creationId="{402FDD00-D89F-A8AC-8D31-1DD64E0AD6CD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24" creationId="{4FB7EBFF-B8B4-2E58-6C45-3A2B6B7B24E0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25" creationId="{D7E2903E-18DC-36D3-F884-6BF5F126D491}"/>
          </ac:spMkLst>
        </pc:spChg>
        <pc:spChg chg="del">
          <ac:chgData name="김수환" userId="becb8b53-2564-4258-9e02-ed97590e3630" providerId="ADAL" clId="{C18552CA-8AC0-4DD0-85D9-A55EBC2EDB7D}" dt="2024-01-04T04:20:26.646" v="5" actId="478"/>
          <ac:spMkLst>
            <pc:docMk/>
            <pc:sldMk cId="1112700826" sldId="516"/>
            <ac:spMk id="30" creationId="{BAFE0244-8AF1-A15A-3FDE-F0D6D5DA9B51}"/>
          </ac:spMkLst>
        </pc:spChg>
        <pc:picChg chg="del">
          <ac:chgData name="김수환" userId="becb8b53-2564-4258-9e02-ed97590e3630" providerId="ADAL" clId="{C18552CA-8AC0-4DD0-85D9-A55EBC2EDB7D}" dt="2024-01-04T04:20:25.391" v="4" actId="478"/>
          <ac:picMkLst>
            <pc:docMk/>
            <pc:sldMk cId="1112700826" sldId="516"/>
            <ac:picMk id="22" creationId="{9CEB82A6-2592-326A-68BD-A0E36BD0F660}"/>
          </ac:picMkLst>
        </pc:picChg>
        <pc:cxnChg chg="del mod">
          <ac:chgData name="김수환" userId="becb8b53-2564-4258-9e02-ed97590e3630" providerId="ADAL" clId="{C18552CA-8AC0-4DD0-85D9-A55EBC2EDB7D}" dt="2024-01-04T04:20:26.646" v="5" actId="478"/>
          <ac:cxnSpMkLst>
            <pc:docMk/>
            <pc:sldMk cId="1112700826" sldId="516"/>
            <ac:cxnSpMk id="27" creationId="{FD97C901-EA62-1570-35AE-4AD86956B60F}"/>
          </ac:cxnSpMkLst>
        </pc:cxnChg>
      </pc:sldChg>
      <pc:sldChg chg="addSp delSp modSp mod">
        <pc:chgData name="김수환" userId="becb8b53-2564-4258-9e02-ed97590e3630" providerId="ADAL" clId="{C18552CA-8AC0-4DD0-85D9-A55EBC2EDB7D}" dt="2024-01-04T04:54:26.911" v="1112"/>
        <pc:sldMkLst>
          <pc:docMk/>
          <pc:sldMk cId="296829269" sldId="517"/>
        </pc:sldMkLst>
        <pc:spChg chg="mod">
          <ac:chgData name="김수환" userId="becb8b53-2564-4258-9e02-ed97590e3630" providerId="ADAL" clId="{C18552CA-8AC0-4DD0-85D9-A55EBC2EDB7D}" dt="2024-01-04T04:20:36.730" v="7" actId="20577"/>
          <ac:spMkLst>
            <pc:docMk/>
            <pc:sldMk cId="296829269" sldId="517"/>
            <ac:spMk id="5" creationId="{DA742FAE-3AD5-48BE-8027-43184A5598F3}"/>
          </ac:spMkLst>
        </pc:spChg>
        <pc:spChg chg="mod">
          <ac:chgData name="김수환" userId="becb8b53-2564-4258-9e02-ed97590e3630" providerId="ADAL" clId="{C18552CA-8AC0-4DD0-85D9-A55EBC2EDB7D}" dt="2024-01-04T04:22:59.986" v="104" actId="14100"/>
          <ac:spMkLst>
            <pc:docMk/>
            <pc:sldMk cId="296829269" sldId="517"/>
            <ac:spMk id="6" creationId="{5CA5AF3D-0801-5CDF-8C2D-5C6CFE5CA75E}"/>
          </ac:spMkLst>
        </pc:spChg>
        <pc:spChg chg="mod">
          <ac:chgData name="김수환" userId="becb8b53-2564-4258-9e02-ed97590e3630" providerId="ADAL" clId="{C18552CA-8AC0-4DD0-85D9-A55EBC2EDB7D}" dt="2024-01-04T04:23:07.274" v="115"/>
          <ac:spMkLst>
            <pc:docMk/>
            <pc:sldMk cId="296829269" sldId="517"/>
            <ac:spMk id="7" creationId="{2C23DEF7-C56B-9B2C-EE6D-C70B1D326761}"/>
          </ac:spMkLst>
        </pc:spChg>
        <pc:spChg chg="mod">
          <ac:chgData name="김수환" userId="becb8b53-2564-4258-9e02-ed97590e3630" providerId="ADAL" clId="{C18552CA-8AC0-4DD0-85D9-A55EBC2EDB7D}" dt="2024-01-04T04:22:41.209" v="100" actId="14100"/>
          <ac:spMkLst>
            <pc:docMk/>
            <pc:sldMk cId="296829269" sldId="517"/>
            <ac:spMk id="8" creationId="{66E014C1-D94C-5CAE-CEA9-6FB2496648CD}"/>
          </ac:spMkLst>
        </pc:spChg>
        <pc:spChg chg="mod">
          <ac:chgData name="김수환" userId="becb8b53-2564-4258-9e02-ed97590e3630" providerId="ADAL" clId="{C18552CA-8AC0-4DD0-85D9-A55EBC2EDB7D}" dt="2024-01-04T04:22:48.593" v="101" actId="1076"/>
          <ac:spMkLst>
            <pc:docMk/>
            <pc:sldMk cId="296829269" sldId="517"/>
            <ac:spMk id="9" creationId="{94DB6675-08DA-16C8-E8C8-E3EAF905120A}"/>
          </ac:spMkLst>
        </pc:spChg>
        <pc:spChg chg="mod">
          <ac:chgData name="김수환" userId="becb8b53-2564-4258-9e02-ed97590e3630" providerId="ADAL" clId="{C18552CA-8AC0-4DD0-85D9-A55EBC2EDB7D}" dt="2024-01-04T04:21:40.385" v="16" actId="14100"/>
          <ac:spMkLst>
            <pc:docMk/>
            <pc:sldMk cId="296829269" sldId="517"/>
            <ac:spMk id="10" creationId="{836E50AD-4A0F-CD69-E08C-6FB4C7EEE71A}"/>
          </ac:spMkLst>
        </pc:spChg>
        <pc:spChg chg="mod">
          <ac:chgData name="김수환" userId="becb8b53-2564-4258-9e02-ed97590e3630" providerId="ADAL" clId="{C18552CA-8AC0-4DD0-85D9-A55EBC2EDB7D}" dt="2024-01-04T04:21:56.018" v="59"/>
          <ac:spMkLst>
            <pc:docMk/>
            <pc:sldMk cId="296829269" sldId="517"/>
            <ac:spMk id="11" creationId="{6D9F39ED-FD10-2D13-75C7-3E2512233310}"/>
          </ac:spMkLst>
        </pc:spChg>
        <pc:spChg chg="mod">
          <ac:chgData name="김수환" userId="becb8b53-2564-4258-9e02-ed97590e3630" providerId="ADAL" clId="{C18552CA-8AC0-4DD0-85D9-A55EBC2EDB7D}" dt="2024-01-04T04:24:02.618" v="133" actId="1076"/>
          <ac:spMkLst>
            <pc:docMk/>
            <pc:sldMk cId="296829269" sldId="517"/>
            <ac:spMk id="12" creationId="{A9D9F4A3-1726-5FAC-3E45-FE1DAFAE7163}"/>
          </ac:spMkLst>
        </pc:spChg>
        <pc:spChg chg="mod">
          <ac:chgData name="김수환" userId="becb8b53-2564-4258-9e02-ed97590e3630" providerId="ADAL" clId="{C18552CA-8AC0-4DD0-85D9-A55EBC2EDB7D}" dt="2024-01-04T04:24:14.314" v="172"/>
          <ac:spMkLst>
            <pc:docMk/>
            <pc:sldMk cId="296829269" sldId="517"/>
            <ac:spMk id="13" creationId="{40B95E7F-A0B3-DB1E-A6EF-D556AD782CCA}"/>
          </ac:spMkLst>
        </pc:spChg>
        <pc:spChg chg="mod">
          <ac:chgData name="김수환" userId="becb8b53-2564-4258-9e02-ed97590e3630" providerId="ADAL" clId="{C18552CA-8AC0-4DD0-85D9-A55EBC2EDB7D}" dt="2024-01-04T04:24:25.842" v="175" actId="14100"/>
          <ac:spMkLst>
            <pc:docMk/>
            <pc:sldMk cId="296829269" sldId="517"/>
            <ac:spMk id="14" creationId="{F5089FE6-4452-39D9-DA47-3B30D3AEA66B}"/>
          </ac:spMkLst>
        </pc:spChg>
        <pc:spChg chg="mod">
          <ac:chgData name="김수환" userId="becb8b53-2564-4258-9e02-ed97590e3630" providerId="ADAL" clId="{C18552CA-8AC0-4DD0-85D9-A55EBC2EDB7D}" dt="2024-01-04T04:24:44.202" v="216"/>
          <ac:spMkLst>
            <pc:docMk/>
            <pc:sldMk cId="296829269" sldId="517"/>
            <ac:spMk id="15" creationId="{EE893771-2F8E-43BC-DA41-BAA553CAC697}"/>
          </ac:spMkLst>
        </pc:spChg>
        <pc:spChg chg="mod">
          <ac:chgData name="김수환" userId="becb8b53-2564-4258-9e02-ed97590e3630" providerId="ADAL" clId="{C18552CA-8AC0-4DD0-85D9-A55EBC2EDB7D}" dt="2024-01-04T04:22:15.097" v="64" actId="14100"/>
          <ac:spMkLst>
            <pc:docMk/>
            <pc:sldMk cId="296829269" sldId="517"/>
            <ac:spMk id="16" creationId="{A109A844-9073-9D0D-9915-6B23B8BF7FB6}"/>
          </ac:spMkLst>
        </pc:spChg>
        <pc:spChg chg="mod">
          <ac:chgData name="김수환" userId="becb8b53-2564-4258-9e02-ed97590e3630" providerId="ADAL" clId="{C18552CA-8AC0-4DD0-85D9-A55EBC2EDB7D}" dt="2024-01-04T04:22:29.801" v="95"/>
          <ac:spMkLst>
            <pc:docMk/>
            <pc:sldMk cId="296829269" sldId="517"/>
            <ac:spMk id="17" creationId="{404FF4E5-F8E1-29CF-2757-B4CE29B8AD3B}"/>
          </ac:spMkLst>
        </pc:spChg>
        <pc:spChg chg="add mod">
          <ac:chgData name="김수환" userId="becb8b53-2564-4258-9e02-ed97590e3630" providerId="ADAL" clId="{C18552CA-8AC0-4DD0-85D9-A55EBC2EDB7D}" dt="2024-01-04T04:25:02.922" v="224" actId="14100"/>
          <ac:spMkLst>
            <pc:docMk/>
            <pc:sldMk cId="296829269" sldId="517"/>
            <ac:spMk id="18" creationId="{4861F858-CBC2-06E0-8AD5-502826C94CE4}"/>
          </ac:spMkLst>
        </pc:spChg>
        <pc:spChg chg="mod">
          <ac:chgData name="김수환" userId="becb8b53-2564-4258-9e02-ed97590e3630" providerId="ADAL" clId="{C18552CA-8AC0-4DD0-85D9-A55EBC2EDB7D}" dt="2024-01-04T04:22:05.218" v="61" actId="20577"/>
          <ac:spMkLst>
            <pc:docMk/>
            <pc:sldMk cId="296829269" sldId="517"/>
            <ac:spMk id="19" creationId="{A5A2B8E7-232E-0D78-8442-7E51E4B6ADE1}"/>
          </ac:spMkLst>
        </pc:spChg>
        <pc:spChg chg="add mod">
          <ac:chgData name="김수환" userId="becb8b53-2564-4258-9e02-ed97590e3630" providerId="ADAL" clId="{C18552CA-8AC0-4DD0-85D9-A55EBC2EDB7D}" dt="2024-01-04T04:25:14.993" v="261"/>
          <ac:spMkLst>
            <pc:docMk/>
            <pc:sldMk cId="296829269" sldId="517"/>
            <ac:spMk id="20" creationId="{9993F81C-BB49-6AC5-C1C0-1170A7DEAB24}"/>
          </ac:spMkLst>
        </pc:spChg>
        <pc:spChg chg="mod">
          <ac:chgData name="김수환" userId="becb8b53-2564-4258-9e02-ed97590e3630" providerId="ADAL" clId="{C18552CA-8AC0-4DD0-85D9-A55EBC2EDB7D}" dt="2024-01-04T04:22:34.525" v="98" actId="20577"/>
          <ac:spMkLst>
            <pc:docMk/>
            <pc:sldMk cId="296829269" sldId="517"/>
            <ac:spMk id="21" creationId="{284D45C0-A4A4-0D4E-B707-D0577F427E3F}"/>
          </ac:spMkLst>
        </pc:spChg>
        <pc:spChg chg="mod">
          <ac:chgData name="김수환" userId="becb8b53-2564-4258-9e02-ed97590e3630" providerId="ADAL" clId="{C18552CA-8AC0-4DD0-85D9-A55EBC2EDB7D}" dt="2024-01-04T04:22:53.345" v="102" actId="1076"/>
          <ac:spMkLst>
            <pc:docMk/>
            <pc:sldMk cId="296829269" sldId="517"/>
            <ac:spMk id="22" creationId="{0DC557CB-1476-6427-AE39-C2CF1B1BCBA3}"/>
          </ac:spMkLst>
        </pc:spChg>
        <pc:spChg chg="mod">
          <ac:chgData name="김수환" userId="becb8b53-2564-4258-9e02-ed97590e3630" providerId="ADAL" clId="{C18552CA-8AC0-4DD0-85D9-A55EBC2EDB7D}" dt="2024-01-04T04:23:22.989" v="120" actId="20577"/>
          <ac:spMkLst>
            <pc:docMk/>
            <pc:sldMk cId="296829269" sldId="517"/>
            <ac:spMk id="23" creationId="{69781080-1384-9C86-DFD7-83502A1CFA5A}"/>
          </ac:spMkLst>
        </pc:spChg>
        <pc:spChg chg="mod">
          <ac:chgData name="김수환" userId="becb8b53-2564-4258-9e02-ed97590e3630" providerId="ADAL" clId="{C18552CA-8AC0-4DD0-85D9-A55EBC2EDB7D}" dt="2024-01-04T04:24:16.490" v="173" actId="1076"/>
          <ac:spMkLst>
            <pc:docMk/>
            <pc:sldMk cId="296829269" sldId="517"/>
            <ac:spMk id="24" creationId="{BC160C45-611A-9228-2DA6-944F6FB7975E}"/>
          </ac:spMkLst>
        </pc:spChg>
        <pc:spChg chg="mod">
          <ac:chgData name="김수환" userId="becb8b53-2564-4258-9e02-ed97590e3630" providerId="ADAL" clId="{C18552CA-8AC0-4DD0-85D9-A55EBC2EDB7D}" dt="2024-01-04T04:24:50.825" v="221" actId="20577"/>
          <ac:spMkLst>
            <pc:docMk/>
            <pc:sldMk cId="296829269" sldId="517"/>
            <ac:spMk id="25" creationId="{08CB2DA7-9528-5E04-C898-BD3DB7E7F024}"/>
          </ac:spMkLst>
        </pc:spChg>
        <pc:spChg chg="del mod">
          <ac:chgData name="김수환" userId="becb8b53-2564-4258-9e02-ed97590e3630" providerId="ADAL" clId="{C18552CA-8AC0-4DD0-85D9-A55EBC2EDB7D}" dt="2024-01-04T04:25:17.111" v="263" actId="478"/>
          <ac:spMkLst>
            <pc:docMk/>
            <pc:sldMk cId="296829269" sldId="517"/>
            <ac:spMk id="26" creationId="{989447CC-3AF9-912F-B95B-006E9313EA77}"/>
          </ac:spMkLst>
        </pc:spChg>
        <pc:spChg chg="add mod">
          <ac:chgData name="김수환" userId="becb8b53-2564-4258-9e02-ed97590e3630" providerId="ADAL" clId="{C18552CA-8AC0-4DD0-85D9-A55EBC2EDB7D}" dt="2024-01-04T04:25:21.001" v="264" actId="571"/>
          <ac:spMkLst>
            <pc:docMk/>
            <pc:sldMk cId="296829269" sldId="517"/>
            <ac:spMk id="27" creationId="{AC09FB41-1BD2-E6A0-FDDD-DDEE8CB90395}"/>
          </ac:spMkLst>
        </pc:spChg>
        <pc:spChg chg="del mod">
          <ac:chgData name="김수환" userId="becb8b53-2564-4258-9e02-ed97590e3630" providerId="ADAL" clId="{C18552CA-8AC0-4DD0-85D9-A55EBC2EDB7D}" dt="2024-01-04T04:27:15.873" v="340" actId="478"/>
          <ac:spMkLst>
            <pc:docMk/>
            <pc:sldMk cId="296829269" sldId="517"/>
            <ac:spMk id="28" creationId="{101D96D6-E630-A1B5-84AA-EF32AC97C5BB}"/>
          </ac:spMkLst>
        </pc:spChg>
        <pc:spChg chg="add mod">
          <ac:chgData name="김수환" userId="becb8b53-2564-4258-9e02-ed97590e3630" providerId="ADAL" clId="{C18552CA-8AC0-4DD0-85D9-A55EBC2EDB7D}" dt="2024-01-04T04:26:24.572" v="302" actId="14100"/>
          <ac:spMkLst>
            <pc:docMk/>
            <pc:sldMk cId="296829269" sldId="517"/>
            <ac:spMk id="29" creationId="{496A438B-1570-9C86-42D9-48B1D5EB28C7}"/>
          </ac:spMkLst>
        </pc:spChg>
        <pc:spChg chg="add mod">
          <ac:chgData name="김수환" userId="becb8b53-2564-4258-9e02-ed97590e3630" providerId="ADAL" clId="{C18552CA-8AC0-4DD0-85D9-A55EBC2EDB7D}" dt="2024-01-04T04:26:29.208" v="312" actId="20577"/>
          <ac:spMkLst>
            <pc:docMk/>
            <pc:sldMk cId="296829269" sldId="517"/>
            <ac:spMk id="30" creationId="{7BAAD031-5E24-F47E-F8A5-AAE8580ECE32}"/>
          </ac:spMkLst>
        </pc:spChg>
        <pc:spChg chg="add mod">
          <ac:chgData name="김수환" userId="becb8b53-2564-4258-9e02-ed97590e3630" providerId="ADAL" clId="{C18552CA-8AC0-4DD0-85D9-A55EBC2EDB7D}" dt="2024-01-04T04:26:11.202" v="301" actId="20577"/>
          <ac:spMkLst>
            <pc:docMk/>
            <pc:sldMk cId="296829269" sldId="517"/>
            <ac:spMk id="31" creationId="{1E71602A-A8A7-CCCE-1C07-95C5E455C7B9}"/>
          </ac:spMkLst>
        </pc:spChg>
        <pc:spChg chg="add mod">
          <ac:chgData name="김수환" userId="becb8b53-2564-4258-9e02-ed97590e3630" providerId="ADAL" clId="{C18552CA-8AC0-4DD0-85D9-A55EBC2EDB7D}" dt="2024-01-04T04:26:45.858" v="334" actId="1035"/>
          <ac:spMkLst>
            <pc:docMk/>
            <pc:sldMk cId="296829269" sldId="517"/>
            <ac:spMk id="32" creationId="{A7590481-4409-66F8-21CD-5621D97EB2C9}"/>
          </ac:spMkLst>
        </pc:spChg>
        <pc:spChg chg="add mod">
          <ac:chgData name="김수환" userId="becb8b53-2564-4258-9e02-ed97590e3630" providerId="ADAL" clId="{C18552CA-8AC0-4DD0-85D9-A55EBC2EDB7D}" dt="2024-01-04T04:26:47.651" v="335" actId="1076"/>
          <ac:spMkLst>
            <pc:docMk/>
            <pc:sldMk cId="296829269" sldId="517"/>
            <ac:spMk id="33" creationId="{B7BAB053-722E-56E7-CA0F-AD28DE464F77}"/>
          </ac:spMkLst>
        </pc:spChg>
        <pc:spChg chg="add mod">
          <ac:chgData name="김수환" userId="becb8b53-2564-4258-9e02-ed97590e3630" providerId="ADAL" clId="{C18552CA-8AC0-4DD0-85D9-A55EBC2EDB7D}" dt="2024-01-04T04:26:50.963" v="336" actId="571"/>
          <ac:spMkLst>
            <pc:docMk/>
            <pc:sldMk cId="296829269" sldId="517"/>
            <ac:spMk id="34" creationId="{383930A6-690F-432E-73F5-5B2EDE1D9A08}"/>
          </ac:spMkLst>
        </pc:spChg>
        <pc:spChg chg="add mod">
          <ac:chgData name="김수환" userId="becb8b53-2564-4258-9e02-ed97590e3630" providerId="ADAL" clId="{C18552CA-8AC0-4DD0-85D9-A55EBC2EDB7D}" dt="2024-01-04T04:54:26.911" v="1112"/>
          <ac:spMkLst>
            <pc:docMk/>
            <pc:sldMk cId="296829269" sldId="517"/>
            <ac:spMk id="35" creationId="{E0591397-3D60-0322-F54B-DA38747F4D35}"/>
          </ac:spMkLst>
        </pc:spChg>
        <pc:picChg chg="add mod">
          <ac:chgData name="김수환" userId="becb8b53-2564-4258-9e02-ed97590e3630" providerId="ADAL" clId="{C18552CA-8AC0-4DD0-85D9-A55EBC2EDB7D}" dt="2024-01-04T04:21:29.801" v="12" actId="1076"/>
          <ac:picMkLst>
            <pc:docMk/>
            <pc:sldMk cId="296829269" sldId="517"/>
            <ac:picMk id="3" creationId="{2324829F-D65B-4B64-27BE-1286B7441F14}"/>
          </ac:picMkLst>
        </pc:picChg>
        <pc:picChg chg="del">
          <ac:chgData name="김수환" userId="becb8b53-2564-4258-9e02-ed97590e3630" providerId="ADAL" clId="{C18552CA-8AC0-4DD0-85D9-A55EBC2EDB7D}" dt="2024-01-04T04:20:46.396" v="8" actId="478"/>
          <ac:picMkLst>
            <pc:docMk/>
            <pc:sldMk cId="296829269" sldId="517"/>
            <ac:picMk id="4" creationId="{A792B284-A0AF-1936-5A62-6E889A47C934}"/>
          </ac:picMkLst>
        </pc:picChg>
      </pc:sldChg>
      <pc:sldChg chg="add">
        <pc:chgData name="김수환" userId="becb8b53-2564-4258-9e02-ed97590e3630" providerId="ADAL" clId="{C18552CA-8AC0-4DD0-85D9-A55EBC2EDB7D}" dt="2024-01-04T04:27:14.623" v="339"/>
        <pc:sldMkLst>
          <pc:docMk/>
          <pc:sldMk cId="1037458250" sldId="518"/>
        </pc:sldMkLst>
      </pc:sldChg>
    </pc:docChg>
  </pc:docChgLst>
  <pc:docChgLst>
    <pc:chgData name="김수환" userId="becb8b53-2564-4258-9e02-ed97590e3630" providerId="ADAL" clId="{5FA38852-3542-7648-A615-28D1C5768F24}"/>
    <pc:docChg chg="undo custSel addSld modSld">
      <pc:chgData name="김수환" userId="becb8b53-2564-4258-9e02-ed97590e3630" providerId="ADAL" clId="{5FA38852-3542-7648-A615-28D1C5768F24}" dt="2023-05-16T05:55:23.272" v="59" actId="1076"/>
      <pc:docMkLst>
        <pc:docMk/>
      </pc:docMkLst>
      <pc:sldChg chg="addSp modSp mod">
        <pc:chgData name="김수환" userId="becb8b53-2564-4258-9e02-ed97590e3630" providerId="ADAL" clId="{5FA38852-3542-7648-A615-28D1C5768F24}" dt="2023-05-16T05:55:23.272" v="59" actId="1076"/>
        <pc:sldMkLst>
          <pc:docMk/>
          <pc:sldMk cId="612123976" sldId="476"/>
        </pc:sldMkLst>
        <pc:picChg chg="add mod">
          <ac:chgData name="김수환" userId="becb8b53-2564-4258-9e02-ed97590e3630" providerId="ADAL" clId="{5FA38852-3542-7648-A615-28D1C5768F24}" dt="2023-05-16T05:55:23.272" v="59" actId="1076"/>
          <ac:picMkLst>
            <pc:docMk/>
            <pc:sldMk cId="612123976" sldId="476"/>
            <ac:picMk id="3" creationId="{C370FD42-2584-EAF2-196A-608BE2EF8D0D}"/>
          </ac:picMkLst>
        </pc:picChg>
      </pc:sldChg>
      <pc:sldChg chg="modSp mod">
        <pc:chgData name="김수환" userId="becb8b53-2564-4258-9e02-ed97590e3630" providerId="ADAL" clId="{5FA38852-3542-7648-A615-28D1C5768F24}" dt="2023-05-16T05:35:10.915" v="54" actId="20577"/>
        <pc:sldMkLst>
          <pc:docMk/>
          <pc:sldMk cId="23666791" sldId="484"/>
        </pc:sldMkLst>
        <pc:spChg chg="mod">
          <ac:chgData name="김수환" userId="becb8b53-2564-4258-9e02-ed97590e3630" providerId="ADAL" clId="{5FA38852-3542-7648-A615-28D1C5768F24}" dt="2023-05-16T05:35:10.915" v="54" actId="20577"/>
          <ac:spMkLst>
            <pc:docMk/>
            <pc:sldMk cId="23666791" sldId="484"/>
            <ac:spMk id="10" creationId="{B36A405F-AF3B-FD4D-EE35-9908671357B5}"/>
          </ac:spMkLst>
        </pc:spChg>
      </pc:sldChg>
      <pc:sldChg chg="addSp delSp mod">
        <pc:chgData name="김수환" userId="becb8b53-2564-4258-9e02-ed97590e3630" providerId="ADAL" clId="{5FA38852-3542-7648-A615-28D1C5768F24}" dt="2023-05-16T05:25:49.901" v="4" actId="478"/>
        <pc:sldMkLst>
          <pc:docMk/>
          <pc:sldMk cId="887025223" sldId="486"/>
        </pc:sldMkLst>
        <pc:picChg chg="add del">
          <ac:chgData name="김수환" userId="becb8b53-2564-4258-9e02-ed97590e3630" providerId="ADAL" clId="{5FA38852-3542-7648-A615-28D1C5768F24}" dt="2023-05-16T05:25:49.901" v="4" actId="478"/>
          <ac:picMkLst>
            <pc:docMk/>
            <pc:sldMk cId="887025223" sldId="486"/>
            <ac:picMk id="2" creationId="{5853A54F-8A2C-5124-B52B-9C8EF54D3917}"/>
          </ac:picMkLst>
        </pc:picChg>
        <pc:picChg chg="add del">
          <ac:chgData name="김수환" userId="becb8b53-2564-4258-9e02-ed97590e3630" providerId="ADAL" clId="{5FA38852-3542-7648-A615-28D1C5768F24}" dt="2023-05-16T05:25:49.149" v="3" actId="478"/>
          <ac:picMkLst>
            <pc:docMk/>
            <pc:sldMk cId="887025223" sldId="486"/>
            <ac:picMk id="7" creationId="{9B085360-7DF8-66DF-ED7C-F54D44034039}"/>
          </ac:picMkLst>
        </pc:picChg>
      </pc:sldChg>
      <pc:sldChg chg="addSp delSp modSp add mod">
        <pc:chgData name="김수환" userId="becb8b53-2564-4258-9e02-ed97590e3630" providerId="ADAL" clId="{5FA38852-3542-7648-A615-28D1C5768F24}" dt="2023-05-16T05:32:55.908" v="51" actId="1076"/>
        <pc:sldMkLst>
          <pc:docMk/>
          <pc:sldMk cId="942184982" sldId="487"/>
        </pc:sldMkLst>
        <pc:spChg chg="add mod">
          <ac:chgData name="김수환" userId="becb8b53-2564-4258-9e02-ed97590e3630" providerId="ADAL" clId="{5FA38852-3542-7648-A615-28D1C5768F24}" dt="2023-05-16T05:26:40.944" v="46" actId="1076"/>
          <ac:spMkLst>
            <pc:docMk/>
            <pc:sldMk cId="942184982" sldId="487"/>
            <ac:spMk id="3" creationId="{39436293-71F7-B5F2-16C7-EFC71C70E9DD}"/>
          </ac:spMkLst>
        </pc:spChg>
        <pc:picChg chg="mod">
          <ac:chgData name="김수환" userId="becb8b53-2564-4258-9e02-ed97590e3630" providerId="ADAL" clId="{5FA38852-3542-7648-A615-28D1C5768F24}" dt="2023-05-16T05:25:54.978" v="6" actId="1076"/>
          <ac:picMkLst>
            <pc:docMk/>
            <pc:sldMk cId="942184982" sldId="487"/>
            <ac:picMk id="2" creationId="{5853A54F-8A2C-5124-B52B-9C8EF54D3917}"/>
          </ac:picMkLst>
        </pc:picChg>
        <pc:picChg chg="add mod">
          <ac:chgData name="김수환" userId="becb8b53-2564-4258-9e02-ed97590e3630" providerId="ADAL" clId="{5FA38852-3542-7648-A615-28D1C5768F24}" dt="2023-05-16T05:32:55.908" v="51" actId="1076"/>
          <ac:picMkLst>
            <pc:docMk/>
            <pc:sldMk cId="942184982" sldId="487"/>
            <ac:picMk id="6" creationId="{9A6D9A37-6805-B458-8057-596FDA2B51E2}"/>
          </ac:picMkLst>
        </pc:picChg>
        <pc:picChg chg="del">
          <ac:chgData name="김수환" userId="becb8b53-2564-4258-9e02-ed97590e3630" providerId="ADAL" clId="{5FA38852-3542-7648-A615-28D1C5768F24}" dt="2023-05-16T05:25:51.866" v="5" actId="478"/>
          <ac:picMkLst>
            <pc:docMk/>
            <pc:sldMk cId="942184982" sldId="487"/>
            <ac:picMk id="7" creationId="{9B085360-7DF8-66DF-ED7C-F54D44034039}"/>
          </ac:picMkLst>
        </pc:picChg>
      </pc:sldChg>
    </pc:docChg>
  </pc:docChgLst>
  <pc:docChgLst>
    <pc:chgData name="수환 김" userId="6f427baa77b25e13" providerId="LiveId" clId="{8A934027-3487-4EFD-AC86-1E74EABFC58A}"/>
    <pc:docChg chg="custSel modSld">
      <pc:chgData name="수환 김" userId="6f427baa77b25e13" providerId="LiveId" clId="{8A934027-3487-4EFD-AC86-1E74EABFC58A}" dt="2024-01-31T02:24:52.830" v="66" actId="14100"/>
      <pc:docMkLst>
        <pc:docMk/>
      </pc:docMkLst>
      <pc:sldChg chg="addSp modSp mod">
        <pc:chgData name="수환 김" userId="6f427baa77b25e13" providerId="LiveId" clId="{8A934027-3487-4EFD-AC86-1E74EABFC58A}" dt="2024-01-31T02:15:28.394" v="34" actId="1076"/>
        <pc:sldMkLst>
          <pc:docMk/>
          <pc:sldMk cId="83264374" sldId="519"/>
        </pc:sldMkLst>
        <pc:spChg chg="add mod">
          <ac:chgData name="수환 김" userId="6f427baa77b25e13" providerId="LiveId" clId="{8A934027-3487-4EFD-AC86-1E74EABFC58A}" dt="2024-01-31T02:15:28.394" v="34" actId="1076"/>
          <ac:spMkLst>
            <pc:docMk/>
            <pc:sldMk cId="83264374" sldId="519"/>
            <ac:spMk id="2" creationId="{BC524346-C5D0-02C0-E6A2-7E8E2059DAC7}"/>
          </ac:spMkLst>
        </pc:spChg>
      </pc:sldChg>
      <pc:sldChg chg="addSp modSp mod">
        <pc:chgData name="수환 김" userId="6f427baa77b25e13" providerId="LiveId" clId="{8A934027-3487-4EFD-AC86-1E74EABFC58A}" dt="2024-01-31T02:15:39.565" v="52" actId="1076"/>
        <pc:sldMkLst>
          <pc:docMk/>
          <pc:sldMk cId="1538643651" sldId="521"/>
        </pc:sldMkLst>
        <pc:spChg chg="add mod">
          <ac:chgData name="수환 김" userId="6f427baa77b25e13" providerId="LiveId" clId="{8A934027-3487-4EFD-AC86-1E74EABFC58A}" dt="2024-01-31T02:15:39.565" v="52" actId="1076"/>
          <ac:spMkLst>
            <pc:docMk/>
            <pc:sldMk cId="1538643651" sldId="521"/>
            <ac:spMk id="2" creationId="{B7F661AC-2FD1-A512-8666-1D45819CD8B6}"/>
          </ac:spMkLst>
        </pc:spChg>
      </pc:sldChg>
      <pc:sldChg chg="addSp modSp mod">
        <pc:chgData name="수환 김" userId="6f427baa77b25e13" providerId="LiveId" clId="{8A934027-3487-4EFD-AC86-1E74EABFC58A}" dt="2024-01-31T02:24:52.830" v="66" actId="14100"/>
        <pc:sldMkLst>
          <pc:docMk/>
          <pc:sldMk cId="2901139145" sldId="534"/>
        </pc:sldMkLst>
        <pc:spChg chg="add mod">
          <ac:chgData name="수환 김" userId="6f427baa77b25e13" providerId="LiveId" clId="{8A934027-3487-4EFD-AC86-1E74EABFC58A}" dt="2024-01-31T02:24:52.830" v="66" actId="14100"/>
          <ac:spMkLst>
            <pc:docMk/>
            <pc:sldMk cId="2901139145" sldId="534"/>
            <ac:spMk id="6" creationId="{19FC0FF0-CA6F-12C0-0795-E21E04646B69}"/>
          </ac:spMkLst>
        </pc:spChg>
        <pc:picChg chg="add mod">
          <ac:chgData name="수환 김" userId="6f427baa77b25e13" providerId="LiveId" clId="{8A934027-3487-4EFD-AC86-1E74EABFC58A}" dt="2024-01-31T02:24:41.805" v="57" actId="1076"/>
          <ac:picMkLst>
            <pc:docMk/>
            <pc:sldMk cId="2901139145" sldId="534"/>
            <ac:picMk id="1026" creationId="{8015D0F5-29A4-7D46-E7F7-8F3BD1B2B3ED}"/>
          </ac:picMkLst>
        </pc:picChg>
      </pc:sldChg>
    </pc:docChg>
  </pc:docChgLst>
  <pc:docChgLst>
    <pc:chgData name="김수환" userId="becb8b53-2564-4258-9e02-ed97590e3630" providerId="ADAL" clId="{661E4BA1-2EA9-4648-A8FB-2E63AF020142}"/>
    <pc:docChg chg="undo custSel addSld delSld modSld">
      <pc:chgData name="김수환" userId="becb8b53-2564-4258-9e02-ed97590e3630" providerId="ADAL" clId="{661E4BA1-2EA9-4648-A8FB-2E63AF020142}" dt="2023-11-28T17:28:14.268" v="1541" actId="1076"/>
      <pc:docMkLst>
        <pc:docMk/>
      </pc:docMkLst>
      <pc:sldChg chg="addSp delSp modSp mod">
        <pc:chgData name="김수환" userId="becb8b53-2564-4258-9e02-ed97590e3630" providerId="ADAL" clId="{661E4BA1-2EA9-4648-A8FB-2E63AF020142}" dt="2023-11-28T15:58:14.920" v="96" actId="1076"/>
        <pc:sldMkLst>
          <pc:docMk/>
          <pc:sldMk cId="175533291" sldId="478"/>
        </pc:sldMkLst>
        <pc:spChg chg="add del mod">
          <ac:chgData name="김수환" userId="becb8b53-2564-4258-9e02-ed97590e3630" providerId="ADAL" clId="{661E4BA1-2EA9-4648-A8FB-2E63AF020142}" dt="2023-11-28T15:56:19.119" v="64" actId="478"/>
          <ac:spMkLst>
            <pc:docMk/>
            <pc:sldMk cId="175533291" sldId="478"/>
            <ac:spMk id="2" creationId="{D0297C2B-6F92-37FC-67BB-D71D0D9EEEB8}"/>
          </ac:spMkLst>
        </pc:spChg>
        <pc:spChg chg="add mod">
          <ac:chgData name="김수환" userId="becb8b53-2564-4258-9e02-ed97590e3630" providerId="ADAL" clId="{661E4BA1-2EA9-4648-A8FB-2E63AF020142}" dt="2023-11-28T15:58:14.920" v="96" actId="1076"/>
          <ac:spMkLst>
            <pc:docMk/>
            <pc:sldMk cId="175533291" sldId="478"/>
            <ac:spMk id="14" creationId="{733C8FE3-E0B7-F50E-91AE-3F99FF9896B2}"/>
          </ac:spMkLst>
        </pc:spChg>
        <pc:picChg chg="add mod">
          <ac:chgData name="김수환" userId="becb8b53-2564-4258-9e02-ed97590e3630" providerId="ADAL" clId="{661E4BA1-2EA9-4648-A8FB-2E63AF020142}" dt="2023-11-28T15:56:54.834" v="69" actId="1076"/>
          <ac:picMkLst>
            <pc:docMk/>
            <pc:sldMk cId="175533291" sldId="478"/>
            <ac:picMk id="4" creationId="{14DDA33E-2214-C02A-9C14-4DD076E673D9}"/>
          </ac:picMkLst>
        </pc:picChg>
        <pc:picChg chg="add mod">
          <ac:chgData name="김수환" userId="becb8b53-2564-4258-9e02-ed97590e3630" providerId="ADAL" clId="{661E4BA1-2EA9-4648-A8FB-2E63AF020142}" dt="2023-11-28T15:57:44.256" v="78" actId="14100"/>
          <ac:picMkLst>
            <pc:docMk/>
            <pc:sldMk cId="175533291" sldId="478"/>
            <ac:picMk id="11" creationId="{4F0B1226-F6AB-1F1B-F690-8AEB6C4757C0}"/>
          </ac:picMkLst>
        </pc:picChg>
        <pc:inkChg chg="add">
          <ac:chgData name="김수환" userId="becb8b53-2564-4258-9e02-ed97590e3630" providerId="ADAL" clId="{661E4BA1-2EA9-4648-A8FB-2E63AF020142}" dt="2023-11-28T15:57:01.408" v="70" actId="9405"/>
          <ac:inkMkLst>
            <pc:docMk/>
            <pc:sldMk cId="175533291" sldId="478"/>
            <ac:inkMk id="6" creationId="{85E8CB3E-7636-1149-66ED-927333CC4686}"/>
          </ac:inkMkLst>
        </pc:inkChg>
        <pc:inkChg chg="add">
          <ac:chgData name="김수환" userId="becb8b53-2564-4258-9e02-ed97590e3630" providerId="ADAL" clId="{661E4BA1-2EA9-4648-A8FB-2E63AF020142}" dt="2023-11-28T15:57:03.604" v="71" actId="9405"/>
          <ac:inkMkLst>
            <pc:docMk/>
            <pc:sldMk cId="175533291" sldId="478"/>
            <ac:inkMk id="7" creationId="{0C045924-1CC1-B0EA-8100-B0896468A0A9}"/>
          </ac:inkMkLst>
        </pc:inkChg>
        <pc:inkChg chg="add">
          <ac:chgData name="김수환" userId="becb8b53-2564-4258-9e02-ed97590e3630" providerId="ADAL" clId="{661E4BA1-2EA9-4648-A8FB-2E63AF020142}" dt="2023-11-28T15:57:07.694" v="72" actId="9405"/>
          <ac:inkMkLst>
            <pc:docMk/>
            <pc:sldMk cId="175533291" sldId="478"/>
            <ac:inkMk id="8" creationId="{F70B4641-8B21-CEE8-7D71-0C7AC4BD4122}"/>
          </ac:inkMkLst>
        </pc:inkChg>
        <pc:inkChg chg="add">
          <ac:chgData name="김수환" userId="becb8b53-2564-4258-9e02-ed97590e3630" providerId="ADAL" clId="{661E4BA1-2EA9-4648-A8FB-2E63AF020142}" dt="2023-11-28T15:57:10.803" v="73" actId="9405"/>
          <ac:inkMkLst>
            <pc:docMk/>
            <pc:sldMk cId="175533291" sldId="478"/>
            <ac:inkMk id="9" creationId="{0FB12078-4259-4137-8E11-FB0F60DD884C}"/>
          </ac:inkMkLst>
        </pc:inkChg>
        <pc:inkChg chg="add">
          <ac:chgData name="김수환" userId="becb8b53-2564-4258-9e02-ed97590e3630" providerId="ADAL" clId="{661E4BA1-2EA9-4648-A8FB-2E63AF020142}" dt="2023-11-28T15:57:52.269" v="79" actId="9405"/>
          <ac:inkMkLst>
            <pc:docMk/>
            <pc:sldMk cId="175533291" sldId="478"/>
            <ac:inkMk id="12" creationId="{F78CB2FA-9A94-F098-AEE6-03171767475D}"/>
          </ac:inkMkLst>
        </pc:inkChg>
        <pc:inkChg chg="add">
          <ac:chgData name="김수환" userId="becb8b53-2564-4258-9e02-ed97590e3630" providerId="ADAL" clId="{661E4BA1-2EA9-4648-A8FB-2E63AF020142}" dt="2023-11-28T15:57:54.393" v="80" actId="9405"/>
          <ac:inkMkLst>
            <pc:docMk/>
            <pc:sldMk cId="175533291" sldId="478"/>
            <ac:inkMk id="13" creationId="{5FD93418-41FF-BDE7-1E39-DAADE3355D26}"/>
          </ac:inkMkLst>
        </pc:inkChg>
      </pc:sldChg>
      <pc:sldChg chg="addSp delSp modSp mod">
        <pc:chgData name="김수환" userId="becb8b53-2564-4258-9e02-ed97590e3630" providerId="ADAL" clId="{661E4BA1-2EA9-4648-A8FB-2E63AF020142}" dt="2023-11-28T16:38:39.249" v="1174" actId="9405"/>
        <pc:sldMkLst>
          <pc:docMk/>
          <pc:sldMk cId="2165229768" sldId="485"/>
        </pc:sldMkLst>
        <pc:picChg chg="add mod">
          <ac:chgData name="김수환" userId="becb8b53-2564-4258-9e02-ed97590e3630" providerId="ADAL" clId="{661E4BA1-2EA9-4648-A8FB-2E63AF020142}" dt="2023-11-28T16:37:43.546" v="1164" actId="1076"/>
          <ac:picMkLst>
            <pc:docMk/>
            <pc:sldMk cId="2165229768" sldId="485"/>
            <ac:picMk id="3" creationId="{B43C1D33-C02C-F2A0-4721-49E4DB8FAC16}"/>
          </ac:picMkLst>
        </pc:picChg>
        <pc:picChg chg="add mod">
          <ac:chgData name="김수환" userId="becb8b53-2564-4258-9e02-ed97590e3630" providerId="ADAL" clId="{661E4BA1-2EA9-4648-A8FB-2E63AF020142}" dt="2023-11-28T16:37:59.947" v="1168" actId="1076"/>
          <ac:picMkLst>
            <pc:docMk/>
            <pc:sldMk cId="2165229768" sldId="485"/>
            <ac:picMk id="6" creationId="{2B6B6DB6-3131-0FE7-4851-186C5D53CAE5}"/>
          </ac:picMkLst>
        </pc:picChg>
        <pc:inkChg chg="add">
          <ac:chgData name="김수환" userId="becb8b53-2564-4258-9e02-ed97590e3630" providerId="ADAL" clId="{661E4BA1-2EA9-4648-A8FB-2E63AF020142}" dt="2023-11-28T16:38:07.106" v="1169" actId="9405"/>
          <ac:inkMkLst>
            <pc:docMk/>
            <pc:sldMk cId="2165229768" sldId="485"/>
            <ac:inkMk id="7" creationId="{E7037BED-2054-EE13-CD6B-271A0392C234}"/>
          </ac:inkMkLst>
        </pc:inkChg>
        <pc:inkChg chg="add">
          <ac:chgData name="김수환" userId="becb8b53-2564-4258-9e02-ed97590e3630" providerId="ADAL" clId="{661E4BA1-2EA9-4648-A8FB-2E63AF020142}" dt="2023-11-28T16:38:09.804" v="1170" actId="9405"/>
          <ac:inkMkLst>
            <pc:docMk/>
            <pc:sldMk cId="2165229768" sldId="485"/>
            <ac:inkMk id="8" creationId="{24BF27E8-FF87-3E1D-3286-910C6DAA6C53}"/>
          </ac:inkMkLst>
        </pc:inkChg>
        <pc:inkChg chg="add del">
          <ac:chgData name="김수환" userId="becb8b53-2564-4258-9e02-ed97590e3630" providerId="ADAL" clId="{661E4BA1-2EA9-4648-A8FB-2E63AF020142}" dt="2023-11-28T16:38:19.173" v="1172" actId="9405"/>
          <ac:inkMkLst>
            <pc:docMk/>
            <pc:sldMk cId="2165229768" sldId="485"/>
            <ac:inkMk id="9" creationId="{8AF4CB08-4032-148C-C879-87F62FF349B3}"/>
          </ac:inkMkLst>
        </pc:inkChg>
        <pc:inkChg chg="add">
          <ac:chgData name="김수환" userId="becb8b53-2564-4258-9e02-ed97590e3630" providerId="ADAL" clId="{661E4BA1-2EA9-4648-A8FB-2E63AF020142}" dt="2023-11-28T16:38:21.585" v="1173" actId="9405"/>
          <ac:inkMkLst>
            <pc:docMk/>
            <pc:sldMk cId="2165229768" sldId="485"/>
            <ac:inkMk id="10" creationId="{653331E3-61EB-CD8A-2B98-21B6C774F21C}"/>
          </ac:inkMkLst>
        </pc:inkChg>
        <pc:inkChg chg="add">
          <ac:chgData name="김수환" userId="becb8b53-2564-4258-9e02-ed97590e3630" providerId="ADAL" clId="{661E4BA1-2EA9-4648-A8FB-2E63AF020142}" dt="2023-11-28T16:38:39.249" v="1174" actId="9405"/>
          <ac:inkMkLst>
            <pc:docMk/>
            <pc:sldMk cId="2165229768" sldId="485"/>
            <ac:inkMk id="11" creationId="{D1D80959-8BC0-380C-9971-C6DB01EBA633}"/>
          </ac:inkMkLst>
        </pc:inkChg>
      </pc:sldChg>
      <pc:sldChg chg="modSp mod">
        <pc:chgData name="김수환" userId="becb8b53-2564-4258-9e02-ed97590e3630" providerId="ADAL" clId="{661E4BA1-2EA9-4648-A8FB-2E63AF020142}" dt="2023-11-28T17:14:24.879" v="1467" actId="20577"/>
        <pc:sldMkLst>
          <pc:docMk/>
          <pc:sldMk cId="942184982" sldId="496"/>
        </pc:sldMkLst>
        <pc:spChg chg="mod">
          <ac:chgData name="김수환" userId="becb8b53-2564-4258-9e02-ed97590e3630" providerId="ADAL" clId="{661E4BA1-2EA9-4648-A8FB-2E63AF020142}" dt="2023-11-28T17:14:24.879" v="1467" actId="20577"/>
          <ac:spMkLst>
            <pc:docMk/>
            <pc:sldMk cId="942184982" sldId="496"/>
            <ac:spMk id="4" creationId="{806D7817-44A0-6272-8CC4-A29A58622A4E}"/>
          </ac:spMkLst>
        </pc:spChg>
        <pc:spChg chg="mod">
          <ac:chgData name="김수환" userId="becb8b53-2564-4258-9e02-ed97590e3630" providerId="ADAL" clId="{661E4BA1-2EA9-4648-A8FB-2E63AF020142}" dt="2023-11-28T17:13:48.161" v="1463" actId="20577"/>
          <ac:spMkLst>
            <pc:docMk/>
            <pc:sldMk cId="942184982" sldId="496"/>
            <ac:spMk id="5" creationId="{DA742FAE-3AD5-48BE-8027-43184A5598F3}"/>
          </ac:spMkLst>
        </pc:spChg>
      </pc:sldChg>
      <pc:sldChg chg="addSp delSp modSp mod">
        <pc:chgData name="김수환" userId="becb8b53-2564-4258-9e02-ed97590e3630" providerId="ADAL" clId="{661E4BA1-2EA9-4648-A8FB-2E63AF020142}" dt="2023-11-28T16:39:09.389" v="1181" actId="1076"/>
        <pc:sldMkLst>
          <pc:docMk/>
          <pc:sldMk cId="123996529" sldId="497"/>
        </pc:sldMkLst>
        <pc:picChg chg="add mod">
          <ac:chgData name="김수환" userId="becb8b53-2564-4258-9e02-ed97590e3630" providerId="ADAL" clId="{661E4BA1-2EA9-4648-A8FB-2E63AF020142}" dt="2023-11-28T16:39:09.389" v="1181" actId="1076"/>
          <ac:picMkLst>
            <pc:docMk/>
            <pc:sldMk cId="123996529" sldId="497"/>
            <ac:picMk id="4" creationId="{4559A879-1E22-C706-0109-E06837723CE4}"/>
          </ac:picMkLst>
        </pc:picChg>
        <pc:inkChg chg="add del">
          <ac:chgData name="김수환" userId="becb8b53-2564-4258-9e02-ed97590e3630" providerId="ADAL" clId="{661E4BA1-2EA9-4648-A8FB-2E63AF020142}" dt="2023-11-28T16:39:04.307" v="1178" actId="478"/>
          <ac:inkMkLst>
            <pc:docMk/>
            <pc:sldMk cId="123996529" sldId="497"/>
            <ac:inkMk id="2" creationId="{79263A57-A01A-2DD6-4A4E-4A4EBEBBBA5C}"/>
          </ac:inkMkLst>
        </pc:inkChg>
      </pc:sldChg>
      <pc:sldChg chg="addSp delSp modSp mod">
        <pc:chgData name="김수환" userId="becb8b53-2564-4258-9e02-ed97590e3630" providerId="ADAL" clId="{661E4BA1-2EA9-4648-A8FB-2E63AF020142}" dt="2023-11-28T16:53:39.739" v="1212" actId="9405"/>
        <pc:sldMkLst>
          <pc:docMk/>
          <pc:sldMk cId="4271016624" sldId="498"/>
        </pc:sldMkLst>
        <pc:spChg chg="add mod">
          <ac:chgData name="김수환" userId="becb8b53-2564-4258-9e02-ed97590e3630" providerId="ADAL" clId="{661E4BA1-2EA9-4648-A8FB-2E63AF020142}" dt="2023-11-28T16:48:51.565" v="1204" actId="1076"/>
          <ac:spMkLst>
            <pc:docMk/>
            <pc:sldMk cId="4271016624" sldId="498"/>
            <ac:spMk id="4" creationId="{1679F002-5E3C-A79B-A5D1-BC27BCCB9945}"/>
          </ac:spMkLst>
        </pc:spChg>
        <pc:picChg chg="add mod">
          <ac:chgData name="김수환" userId="becb8b53-2564-4258-9e02-ed97590e3630" providerId="ADAL" clId="{661E4BA1-2EA9-4648-A8FB-2E63AF020142}" dt="2023-11-28T16:50:08.491" v="1207" actId="1076"/>
          <ac:picMkLst>
            <pc:docMk/>
            <pc:sldMk cId="4271016624" sldId="498"/>
            <ac:picMk id="3" creationId="{0BA04AD4-115F-9787-0C4B-8AF341846228}"/>
          </ac:picMkLst>
        </pc:picChg>
        <pc:inkChg chg="add del">
          <ac:chgData name="김수환" userId="becb8b53-2564-4258-9e02-ed97590e3630" providerId="ADAL" clId="{661E4BA1-2EA9-4648-A8FB-2E63AF020142}" dt="2023-11-28T16:53:14.159" v="1209" actId="9405"/>
          <ac:inkMkLst>
            <pc:docMk/>
            <pc:sldMk cId="4271016624" sldId="498"/>
            <ac:inkMk id="6" creationId="{EF311C71-98B1-7D9B-06C3-F0779726EFAE}"/>
          </ac:inkMkLst>
        </pc:inkChg>
        <pc:inkChg chg="add">
          <ac:chgData name="김수환" userId="becb8b53-2564-4258-9e02-ed97590e3630" providerId="ADAL" clId="{661E4BA1-2EA9-4648-A8FB-2E63AF020142}" dt="2023-11-28T16:53:16.419" v="1210" actId="9405"/>
          <ac:inkMkLst>
            <pc:docMk/>
            <pc:sldMk cId="4271016624" sldId="498"/>
            <ac:inkMk id="7" creationId="{2698140C-0F61-3EC1-BF13-55C525DC7022}"/>
          </ac:inkMkLst>
        </pc:inkChg>
        <pc:inkChg chg="add">
          <ac:chgData name="김수환" userId="becb8b53-2564-4258-9e02-ed97590e3630" providerId="ADAL" clId="{661E4BA1-2EA9-4648-A8FB-2E63AF020142}" dt="2023-11-28T16:53:38.463" v="1211" actId="9405"/>
          <ac:inkMkLst>
            <pc:docMk/>
            <pc:sldMk cId="4271016624" sldId="498"/>
            <ac:inkMk id="8" creationId="{17BE71DC-B8BF-44C5-4F1E-A66DE87CBA12}"/>
          </ac:inkMkLst>
        </pc:inkChg>
        <pc:inkChg chg="add">
          <ac:chgData name="김수환" userId="becb8b53-2564-4258-9e02-ed97590e3630" providerId="ADAL" clId="{661E4BA1-2EA9-4648-A8FB-2E63AF020142}" dt="2023-11-28T16:53:39.739" v="1212" actId="9405"/>
          <ac:inkMkLst>
            <pc:docMk/>
            <pc:sldMk cId="4271016624" sldId="498"/>
            <ac:inkMk id="9" creationId="{7E16B70F-77C0-A6AB-A0B1-7AC39D92CDF9}"/>
          </ac:inkMkLst>
        </pc:inkChg>
      </pc:sldChg>
      <pc:sldChg chg="addSp delSp modSp mod">
        <pc:chgData name="김수환" userId="becb8b53-2564-4258-9e02-ed97590e3630" providerId="ADAL" clId="{661E4BA1-2EA9-4648-A8FB-2E63AF020142}" dt="2023-11-28T16:19:48.734" v="668" actId="20577"/>
        <pc:sldMkLst>
          <pc:docMk/>
          <pc:sldMk cId="3751184080" sldId="500"/>
        </pc:sldMkLst>
        <pc:spChg chg="add mod">
          <ac:chgData name="김수환" userId="becb8b53-2564-4258-9e02-ed97590e3630" providerId="ADAL" clId="{661E4BA1-2EA9-4648-A8FB-2E63AF020142}" dt="2023-11-28T16:16:48.146" v="500" actId="1076"/>
          <ac:spMkLst>
            <pc:docMk/>
            <pc:sldMk cId="3751184080" sldId="500"/>
            <ac:spMk id="2" creationId="{85DEB409-1703-0A3C-8A2A-02B4CF4B7599}"/>
          </ac:spMkLst>
        </pc:spChg>
        <pc:spChg chg="add mod">
          <ac:chgData name="김수환" userId="becb8b53-2564-4258-9e02-ed97590e3630" providerId="ADAL" clId="{661E4BA1-2EA9-4648-A8FB-2E63AF020142}" dt="2023-11-28T16:16:48.146" v="500" actId="1076"/>
          <ac:spMkLst>
            <pc:docMk/>
            <pc:sldMk cId="3751184080" sldId="500"/>
            <ac:spMk id="3" creationId="{4FDC0CC3-BEBC-3FFE-384B-CAA7BE22D8F9}"/>
          </ac:spMkLst>
        </pc:spChg>
        <pc:spChg chg="add del mod">
          <ac:chgData name="김수환" userId="becb8b53-2564-4258-9e02-ed97590e3630" providerId="ADAL" clId="{661E4BA1-2EA9-4648-A8FB-2E63AF020142}" dt="2023-11-28T16:16:43.901" v="499" actId="478"/>
          <ac:spMkLst>
            <pc:docMk/>
            <pc:sldMk cId="3751184080" sldId="500"/>
            <ac:spMk id="4" creationId="{7B4817AE-D527-3174-F1CA-C650F88AA9B2}"/>
          </ac:spMkLst>
        </pc:spChg>
        <pc:spChg chg="add mod">
          <ac:chgData name="김수환" userId="becb8b53-2564-4258-9e02-ed97590e3630" providerId="ADAL" clId="{661E4BA1-2EA9-4648-A8FB-2E63AF020142}" dt="2023-11-28T16:19:48.734" v="668" actId="20577"/>
          <ac:spMkLst>
            <pc:docMk/>
            <pc:sldMk cId="3751184080" sldId="500"/>
            <ac:spMk id="6" creationId="{51ACE987-BCAB-C27B-CD18-5C6647D005B5}"/>
          </ac:spMkLst>
        </pc:spChg>
      </pc:sldChg>
      <pc:sldChg chg="addSp delSp modSp mod">
        <pc:chgData name="김수환" userId="becb8b53-2564-4258-9e02-ed97590e3630" providerId="ADAL" clId="{661E4BA1-2EA9-4648-A8FB-2E63AF020142}" dt="2023-11-28T17:07:54.442" v="1378"/>
        <pc:sldMkLst>
          <pc:docMk/>
          <pc:sldMk cId="2604810961" sldId="501"/>
        </pc:sldMkLst>
        <pc:spChg chg="add mod">
          <ac:chgData name="김수환" userId="becb8b53-2564-4258-9e02-ed97590e3630" providerId="ADAL" clId="{661E4BA1-2EA9-4648-A8FB-2E63AF020142}" dt="2023-11-28T17:07:50.615" v="1376" actId="1076"/>
          <ac:spMkLst>
            <pc:docMk/>
            <pc:sldMk cId="2604810961" sldId="501"/>
            <ac:spMk id="7" creationId="{F90E4821-4008-BE6B-9650-4E34121AC6E0}"/>
          </ac:spMkLst>
        </pc:spChg>
        <pc:spChg chg="add del mod">
          <ac:chgData name="김수환" userId="becb8b53-2564-4258-9e02-ed97590e3630" providerId="ADAL" clId="{661E4BA1-2EA9-4648-A8FB-2E63AF020142}" dt="2023-11-28T17:07:54.442" v="1378"/>
          <ac:spMkLst>
            <pc:docMk/>
            <pc:sldMk cId="2604810961" sldId="501"/>
            <ac:spMk id="8" creationId="{4DC9B945-E40E-D40A-FF15-F2268E3B2D86}"/>
          </ac:spMkLst>
        </pc:spChg>
        <pc:picChg chg="add del mod">
          <ac:chgData name="김수환" userId="becb8b53-2564-4258-9e02-ed97590e3630" providerId="ADAL" clId="{661E4BA1-2EA9-4648-A8FB-2E63AF020142}" dt="2023-11-28T17:07:11.922" v="1250" actId="478"/>
          <ac:picMkLst>
            <pc:docMk/>
            <pc:sldMk cId="2604810961" sldId="501"/>
            <ac:picMk id="3" creationId="{DD81A9AA-D4A6-80A5-AD84-188CA050D524}"/>
          </ac:picMkLst>
        </pc:picChg>
        <pc:picChg chg="add mod">
          <ac:chgData name="김수환" userId="becb8b53-2564-4258-9e02-ed97590e3630" providerId="ADAL" clId="{661E4BA1-2EA9-4648-A8FB-2E63AF020142}" dt="2023-11-28T17:07:19.946" v="1253" actId="1076"/>
          <ac:picMkLst>
            <pc:docMk/>
            <pc:sldMk cId="2604810961" sldId="501"/>
            <ac:picMk id="6" creationId="{B5D67A70-F65D-7802-44A0-9A1578FDEC4F}"/>
          </ac:picMkLst>
        </pc:picChg>
      </pc:sldChg>
      <pc:sldChg chg="addSp delSp modSp add mod">
        <pc:chgData name="김수환" userId="becb8b53-2564-4258-9e02-ed97590e3630" providerId="ADAL" clId="{661E4BA1-2EA9-4648-A8FB-2E63AF020142}" dt="2023-11-28T16:01:56.410" v="129" actId="1076"/>
        <pc:sldMkLst>
          <pc:docMk/>
          <pc:sldMk cId="364189699" sldId="502"/>
        </pc:sldMkLst>
        <pc:spChg chg="del">
          <ac:chgData name="김수환" userId="becb8b53-2564-4258-9e02-ed97590e3630" providerId="ADAL" clId="{661E4BA1-2EA9-4648-A8FB-2E63AF020142}" dt="2023-11-28T15:58:44.389" v="98" actId="478"/>
          <ac:spMkLst>
            <pc:docMk/>
            <pc:sldMk cId="364189699" sldId="502"/>
            <ac:spMk id="14" creationId="{733C8FE3-E0B7-F50E-91AE-3F99FF9896B2}"/>
          </ac:spMkLst>
        </pc:spChg>
        <pc:spChg chg="add mod">
          <ac:chgData name="김수환" userId="becb8b53-2564-4258-9e02-ed97590e3630" providerId="ADAL" clId="{661E4BA1-2EA9-4648-A8FB-2E63AF020142}" dt="2023-11-28T16:00:59.157" v="115" actId="1076"/>
          <ac:spMkLst>
            <pc:docMk/>
            <pc:sldMk cId="364189699" sldId="502"/>
            <ac:spMk id="16" creationId="{7E793AD7-1A01-0112-0A4E-05660C96715A}"/>
          </ac:spMkLst>
        </pc:spChg>
        <pc:spChg chg="add mod">
          <ac:chgData name="김수환" userId="becb8b53-2564-4258-9e02-ed97590e3630" providerId="ADAL" clId="{661E4BA1-2EA9-4648-A8FB-2E63AF020142}" dt="2023-11-28T16:01:56.410" v="129" actId="1076"/>
          <ac:spMkLst>
            <pc:docMk/>
            <pc:sldMk cId="364189699" sldId="502"/>
            <ac:spMk id="18" creationId="{EC3EB7C2-AE85-32DF-2153-BF13274C0761}"/>
          </ac:spMkLst>
        </pc:spChg>
        <pc:picChg chg="add mod">
          <ac:chgData name="김수환" userId="becb8b53-2564-4258-9e02-ed97590e3630" providerId="ADAL" clId="{661E4BA1-2EA9-4648-A8FB-2E63AF020142}" dt="2023-11-28T16:00:59.157" v="115" actId="1076"/>
          <ac:picMkLst>
            <pc:docMk/>
            <pc:sldMk cId="364189699" sldId="502"/>
            <ac:picMk id="3" creationId="{3A8486AA-CBC9-9393-44F9-AA30B075E5AE}"/>
          </ac:picMkLst>
        </pc:picChg>
        <pc:picChg chg="del">
          <ac:chgData name="김수환" userId="becb8b53-2564-4258-9e02-ed97590e3630" providerId="ADAL" clId="{661E4BA1-2EA9-4648-A8FB-2E63AF020142}" dt="2023-11-28T15:58:44.389" v="98" actId="478"/>
          <ac:picMkLst>
            <pc:docMk/>
            <pc:sldMk cId="364189699" sldId="502"/>
            <ac:picMk id="4" creationId="{14DDA33E-2214-C02A-9C14-4DD076E673D9}"/>
          </ac:picMkLst>
        </pc:picChg>
        <pc:picChg chg="del">
          <ac:chgData name="김수환" userId="becb8b53-2564-4258-9e02-ed97590e3630" providerId="ADAL" clId="{661E4BA1-2EA9-4648-A8FB-2E63AF020142}" dt="2023-11-28T15:58:44.389" v="98" actId="478"/>
          <ac:picMkLst>
            <pc:docMk/>
            <pc:sldMk cId="364189699" sldId="502"/>
            <ac:picMk id="11" creationId="{4F0B1226-F6AB-1F1B-F690-8AEB6C4757C0}"/>
          </ac:picMkLst>
        </pc:picChg>
        <pc:picChg chg="add mod">
          <ac:chgData name="김수환" userId="becb8b53-2564-4258-9e02-ed97590e3630" providerId="ADAL" clId="{661E4BA1-2EA9-4648-A8FB-2E63AF020142}" dt="2023-11-28T16:00:55.552" v="114" actId="1076"/>
          <ac:picMkLst>
            <pc:docMk/>
            <pc:sldMk cId="364189699" sldId="502"/>
            <ac:picMk id="15" creationId="{DB1AA84C-9774-63DA-5BAE-9100D525EC5F}"/>
          </ac:picMkLst>
        </pc:picChg>
        <pc:inkChg chg="del">
          <ac:chgData name="김수환" userId="becb8b53-2564-4258-9e02-ed97590e3630" providerId="ADAL" clId="{661E4BA1-2EA9-4648-A8FB-2E63AF020142}" dt="2023-11-28T15:58:44.389" v="98" actId="478"/>
          <ac:inkMkLst>
            <pc:docMk/>
            <pc:sldMk cId="364189699" sldId="502"/>
            <ac:inkMk id="6" creationId="{85E8CB3E-7636-1149-66ED-927333CC4686}"/>
          </ac:inkMkLst>
        </pc:inkChg>
        <pc:inkChg chg="del">
          <ac:chgData name="김수환" userId="becb8b53-2564-4258-9e02-ed97590e3630" providerId="ADAL" clId="{661E4BA1-2EA9-4648-A8FB-2E63AF020142}" dt="2023-11-28T15:58:44.389" v="98" actId="478"/>
          <ac:inkMkLst>
            <pc:docMk/>
            <pc:sldMk cId="364189699" sldId="502"/>
            <ac:inkMk id="7" creationId="{0C045924-1CC1-B0EA-8100-B0896468A0A9}"/>
          </ac:inkMkLst>
        </pc:inkChg>
        <pc:inkChg chg="del">
          <ac:chgData name="김수환" userId="becb8b53-2564-4258-9e02-ed97590e3630" providerId="ADAL" clId="{661E4BA1-2EA9-4648-A8FB-2E63AF020142}" dt="2023-11-28T15:58:44.389" v="98" actId="478"/>
          <ac:inkMkLst>
            <pc:docMk/>
            <pc:sldMk cId="364189699" sldId="502"/>
            <ac:inkMk id="8" creationId="{F70B4641-8B21-CEE8-7D71-0C7AC4BD4122}"/>
          </ac:inkMkLst>
        </pc:inkChg>
        <pc:inkChg chg="del">
          <ac:chgData name="김수환" userId="becb8b53-2564-4258-9e02-ed97590e3630" providerId="ADAL" clId="{661E4BA1-2EA9-4648-A8FB-2E63AF020142}" dt="2023-11-28T15:58:44.389" v="98" actId="478"/>
          <ac:inkMkLst>
            <pc:docMk/>
            <pc:sldMk cId="364189699" sldId="502"/>
            <ac:inkMk id="9" creationId="{0FB12078-4259-4137-8E11-FB0F60DD884C}"/>
          </ac:inkMkLst>
        </pc:inkChg>
        <pc:inkChg chg="del">
          <ac:chgData name="김수환" userId="becb8b53-2564-4258-9e02-ed97590e3630" providerId="ADAL" clId="{661E4BA1-2EA9-4648-A8FB-2E63AF020142}" dt="2023-11-28T15:58:44.389" v="98" actId="478"/>
          <ac:inkMkLst>
            <pc:docMk/>
            <pc:sldMk cId="364189699" sldId="502"/>
            <ac:inkMk id="12" creationId="{F78CB2FA-9A94-F098-AEE6-03171767475D}"/>
          </ac:inkMkLst>
        </pc:inkChg>
        <pc:inkChg chg="del">
          <ac:chgData name="김수환" userId="becb8b53-2564-4258-9e02-ed97590e3630" providerId="ADAL" clId="{661E4BA1-2EA9-4648-A8FB-2E63AF020142}" dt="2023-11-28T15:58:44.389" v="98" actId="478"/>
          <ac:inkMkLst>
            <pc:docMk/>
            <pc:sldMk cId="364189699" sldId="502"/>
            <ac:inkMk id="13" creationId="{5FD93418-41FF-BDE7-1E39-DAADE3355D26}"/>
          </ac:inkMkLst>
        </pc:inkChg>
      </pc:sldChg>
      <pc:sldChg chg="addSp delSp modSp add mod">
        <pc:chgData name="김수환" userId="becb8b53-2564-4258-9e02-ed97590e3630" providerId="ADAL" clId="{661E4BA1-2EA9-4648-A8FB-2E63AF020142}" dt="2023-11-28T16:27:26.524" v="864" actId="1076"/>
        <pc:sldMkLst>
          <pc:docMk/>
          <pc:sldMk cId="1075619613" sldId="503"/>
        </pc:sldMkLst>
        <pc:spChg chg="del">
          <ac:chgData name="김수환" userId="becb8b53-2564-4258-9e02-ed97590e3630" providerId="ADAL" clId="{661E4BA1-2EA9-4648-A8FB-2E63AF020142}" dt="2023-11-28T16:20:00.423" v="671" actId="478"/>
          <ac:spMkLst>
            <pc:docMk/>
            <pc:sldMk cId="1075619613" sldId="503"/>
            <ac:spMk id="2" creationId="{85DEB409-1703-0A3C-8A2A-02B4CF4B7599}"/>
          </ac:spMkLst>
        </pc:spChg>
        <pc:spChg chg="del">
          <ac:chgData name="김수환" userId="becb8b53-2564-4258-9e02-ed97590e3630" providerId="ADAL" clId="{661E4BA1-2EA9-4648-A8FB-2E63AF020142}" dt="2023-11-28T16:19:59.727" v="670" actId="478"/>
          <ac:spMkLst>
            <pc:docMk/>
            <pc:sldMk cId="1075619613" sldId="503"/>
            <ac:spMk id="3" creationId="{4FDC0CC3-BEBC-3FFE-384B-CAA7BE22D8F9}"/>
          </ac:spMkLst>
        </pc:spChg>
        <pc:spChg chg="add mod">
          <ac:chgData name="김수환" userId="becb8b53-2564-4258-9e02-ed97590e3630" providerId="ADAL" clId="{661E4BA1-2EA9-4648-A8FB-2E63AF020142}" dt="2023-11-28T16:26:35.365" v="849" actId="404"/>
          <ac:spMkLst>
            <pc:docMk/>
            <pc:sldMk cId="1075619613" sldId="503"/>
            <ac:spMk id="4" creationId="{31288CD5-9643-4D37-2AFD-3AC0AF3C09BD}"/>
          </ac:spMkLst>
        </pc:spChg>
        <pc:spChg chg="mod">
          <ac:chgData name="김수환" userId="becb8b53-2564-4258-9e02-ed97590e3630" providerId="ADAL" clId="{661E4BA1-2EA9-4648-A8FB-2E63AF020142}" dt="2023-11-28T16:26:41.324" v="850" actId="113"/>
          <ac:spMkLst>
            <pc:docMk/>
            <pc:sldMk cId="1075619613" sldId="503"/>
            <ac:spMk id="6" creationId="{51ACE987-BCAB-C27B-CD18-5C6647D005B5}"/>
          </ac:spMkLst>
        </pc:spChg>
        <pc:spChg chg="add mod">
          <ac:chgData name="김수환" userId="becb8b53-2564-4258-9e02-ed97590e3630" providerId="ADAL" clId="{661E4BA1-2EA9-4648-A8FB-2E63AF020142}" dt="2023-11-28T16:26:35.365" v="849" actId="404"/>
          <ac:spMkLst>
            <pc:docMk/>
            <pc:sldMk cId="1075619613" sldId="503"/>
            <ac:spMk id="7" creationId="{DEED5EF2-2D0D-47C1-3451-7F1DEA481F82}"/>
          </ac:spMkLst>
        </pc:spChg>
        <pc:spChg chg="add del mod">
          <ac:chgData name="김수환" userId="becb8b53-2564-4258-9e02-ed97590e3630" providerId="ADAL" clId="{661E4BA1-2EA9-4648-A8FB-2E63AF020142}" dt="2023-11-28T16:27:17.280" v="860" actId="478"/>
          <ac:spMkLst>
            <pc:docMk/>
            <pc:sldMk cId="1075619613" sldId="503"/>
            <ac:spMk id="9" creationId="{6CDD4ECD-C56B-546E-FD3E-4D26013D3883}"/>
          </ac:spMkLst>
        </pc:spChg>
        <pc:spChg chg="add mod">
          <ac:chgData name="김수환" userId="becb8b53-2564-4258-9e02-ed97590e3630" providerId="ADAL" clId="{661E4BA1-2EA9-4648-A8FB-2E63AF020142}" dt="2023-11-28T16:26:41.324" v="850" actId="113"/>
          <ac:spMkLst>
            <pc:docMk/>
            <pc:sldMk cId="1075619613" sldId="503"/>
            <ac:spMk id="10" creationId="{401E1B03-6210-71E8-E4F7-01EAF7113EF6}"/>
          </ac:spMkLst>
        </pc:spChg>
        <pc:spChg chg="add mod">
          <ac:chgData name="김수환" userId="becb8b53-2564-4258-9e02-ed97590e3630" providerId="ADAL" clId="{661E4BA1-2EA9-4648-A8FB-2E63AF020142}" dt="2023-11-28T16:26:55.993" v="852" actId="1076"/>
          <ac:spMkLst>
            <pc:docMk/>
            <pc:sldMk cId="1075619613" sldId="503"/>
            <ac:spMk id="11" creationId="{C1E3EA57-E764-C3AB-2F4B-1F29305D8D7D}"/>
          </ac:spMkLst>
        </pc:spChg>
        <pc:spChg chg="add mod">
          <ac:chgData name="김수환" userId="becb8b53-2564-4258-9e02-ed97590e3630" providerId="ADAL" clId="{661E4BA1-2EA9-4648-A8FB-2E63AF020142}" dt="2023-11-28T16:27:13.967" v="858" actId="20577"/>
          <ac:spMkLst>
            <pc:docMk/>
            <pc:sldMk cId="1075619613" sldId="503"/>
            <ac:spMk id="12" creationId="{17D5FF66-32CF-8D45-385B-66F1AD8A8E26}"/>
          </ac:spMkLst>
        </pc:spChg>
        <pc:spChg chg="add mod">
          <ac:chgData name="김수환" userId="becb8b53-2564-4258-9e02-ed97590e3630" providerId="ADAL" clId="{661E4BA1-2EA9-4648-A8FB-2E63AF020142}" dt="2023-11-28T16:27:26.524" v="864" actId="1076"/>
          <ac:spMkLst>
            <pc:docMk/>
            <pc:sldMk cId="1075619613" sldId="503"/>
            <ac:spMk id="14" creationId="{CC2F513D-9166-7164-7BF1-2BA50F4BFC05}"/>
          </ac:spMkLst>
        </pc:spChg>
      </pc:sldChg>
      <pc:sldChg chg="modSp add del mod">
        <pc:chgData name="김수환" userId="becb8b53-2564-4258-9e02-ed97590e3630" providerId="ADAL" clId="{661E4BA1-2EA9-4648-A8FB-2E63AF020142}" dt="2023-11-28T16:27:30.980" v="865" actId="47"/>
        <pc:sldMkLst>
          <pc:docMk/>
          <pc:sldMk cId="2803231602" sldId="504"/>
        </pc:sldMkLst>
        <pc:spChg chg="mod">
          <ac:chgData name="김수환" userId="becb8b53-2564-4258-9e02-ed97590e3630" providerId="ADAL" clId="{661E4BA1-2EA9-4648-A8FB-2E63AF020142}" dt="2023-11-28T16:20:33.799" v="687" actId="1035"/>
          <ac:spMkLst>
            <pc:docMk/>
            <pc:sldMk cId="2803231602" sldId="504"/>
            <ac:spMk id="6" creationId="{51ACE987-BCAB-C27B-CD18-5C6647D005B5}"/>
          </ac:spMkLst>
        </pc:spChg>
      </pc:sldChg>
      <pc:sldChg chg="addSp modSp add mod">
        <pc:chgData name="김수환" userId="becb8b53-2564-4258-9e02-ed97590e3630" providerId="ADAL" clId="{661E4BA1-2EA9-4648-A8FB-2E63AF020142}" dt="2023-11-28T16:36:57.740" v="1160" actId="1076"/>
        <pc:sldMkLst>
          <pc:docMk/>
          <pc:sldMk cId="4020210202" sldId="505"/>
        </pc:sldMkLst>
        <pc:spChg chg="add mod">
          <ac:chgData name="김수환" userId="becb8b53-2564-4258-9e02-ed97590e3630" providerId="ADAL" clId="{661E4BA1-2EA9-4648-A8FB-2E63AF020142}" dt="2023-11-28T16:36:57.740" v="1160" actId="1076"/>
          <ac:spMkLst>
            <pc:docMk/>
            <pc:sldMk cId="4020210202" sldId="505"/>
            <ac:spMk id="2" creationId="{AEA776F1-1D5D-3717-377A-0FD1C06C065B}"/>
          </ac:spMkLst>
        </pc:spChg>
        <pc:spChg chg="add mod">
          <ac:chgData name="김수환" userId="becb8b53-2564-4258-9e02-ed97590e3630" providerId="ADAL" clId="{661E4BA1-2EA9-4648-A8FB-2E63AF020142}" dt="2023-11-28T16:36:57.740" v="1160" actId="1076"/>
          <ac:spMkLst>
            <pc:docMk/>
            <pc:sldMk cId="4020210202" sldId="505"/>
            <ac:spMk id="3" creationId="{BEA9901B-9F48-C267-86AC-8C4AC5A7C998}"/>
          </ac:spMkLst>
        </pc:spChg>
        <pc:spChg chg="add mod">
          <ac:chgData name="김수환" userId="becb8b53-2564-4258-9e02-ed97590e3630" providerId="ADAL" clId="{661E4BA1-2EA9-4648-A8FB-2E63AF020142}" dt="2023-11-28T16:36:57.740" v="1160" actId="1076"/>
          <ac:spMkLst>
            <pc:docMk/>
            <pc:sldMk cId="4020210202" sldId="505"/>
            <ac:spMk id="4" creationId="{2983F234-DFCA-DCC2-69E3-4B330AF76CD3}"/>
          </ac:spMkLst>
        </pc:spChg>
        <pc:spChg chg="mod">
          <ac:chgData name="김수환" userId="becb8b53-2564-4258-9e02-ed97590e3630" providerId="ADAL" clId="{661E4BA1-2EA9-4648-A8FB-2E63AF020142}" dt="2023-11-28T16:36:57.740" v="1160" actId="1076"/>
          <ac:spMkLst>
            <pc:docMk/>
            <pc:sldMk cId="4020210202" sldId="505"/>
            <ac:spMk id="6" creationId="{51ACE987-BCAB-C27B-CD18-5C6647D005B5}"/>
          </ac:spMkLst>
        </pc:spChg>
        <pc:spChg chg="add mod">
          <ac:chgData name="김수환" userId="becb8b53-2564-4258-9e02-ed97590e3630" providerId="ADAL" clId="{661E4BA1-2EA9-4648-A8FB-2E63AF020142}" dt="2023-11-28T16:36:50.262" v="1158" actId="1076"/>
          <ac:spMkLst>
            <pc:docMk/>
            <pc:sldMk cId="4020210202" sldId="505"/>
            <ac:spMk id="7" creationId="{5BAE6E17-D085-80C8-BEEA-E0D4F2B8D66E}"/>
          </ac:spMkLst>
        </pc:spChg>
      </pc:sldChg>
      <pc:sldChg chg="addSp modSp add mod">
        <pc:chgData name="김수환" userId="becb8b53-2564-4258-9e02-ed97590e3630" providerId="ADAL" clId="{661E4BA1-2EA9-4648-A8FB-2E63AF020142}" dt="2023-11-28T17:10:33.143" v="1462" actId="1076"/>
        <pc:sldMkLst>
          <pc:docMk/>
          <pc:sldMk cId="3992968406" sldId="506"/>
        </pc:sldMkLst>
        <pc:spChg chg="mod">
          <ac:chgData name="김수환" userId="becb8b53-2564-4258-9e02-ed97590e3630" providerId="ADAL" clId="{661E4BA1-2EA9-4648-A8FB-2E63AF020142}" dt="2023-11-28T16:48:24.272" v="1190" actId="20577"/>
          <ac:spMkLst>
            <pc:docMk/>
            <pc:sldMk cId="3992968406" sldId="506"/>
            <ac:spMk id="5" creationId="{DA742FAE-3AD5-48BE-8027-43184A5598F3}"/>
          </ac:spMkLst>
        </pc:spChg>
        <pc:spChg chg="add mod">
          <ac:chgData name="김수환" userId="becb8b53-2564-4258-9e02-ed97590e3630" providerId="ADAL" clId="{661E4BA1-2EA9-4648-A8FB-2E63AF020142}" dt="2023-11-28T17:10:33.143" v="1462" actId="1076"/>
          <ac:spMkLst>
            <pc:docMk/>
            <pc:sldMk cId="3992968406" sldId="506"/>
            <ac:spMk id="7" creationId="{BFC80C99-A652-0E84-DC11-14CC398A1415}"/>
          </ac:spMkLst>
        </pc:spChg>
        <pc:picChg chg="add mod">
          <ac:chgData name="김수환" userId="becb8b53-2564-4258-9e02-ed97590e3630" providerId="ADAL" clId="{661E4BA1-2EA9-4648-A8FB-2E63AF020142}" dt="2023-11-28T17:09:52.068" v="1397" actId="1076"/>
          <ac:picMkLst>
            <pc:docMk/>
            <pc:sldMk cId="3992968406" sldId="506"/>
            <ac:picMk id="3" creationId="{8B44BCFA-E65E-AB82-718C-F25809386AC7}"/>
          </ac:picMkLst>
        </pc:picChg>
        <pc:inkChg chg="add">
          <ac:chgData name="김수환" userId="becb8b53-2564-4258-9e02-ed97590e3630" providerId="ADAL" clId="{661E4BA1-2EA9-4648-A8FB-2E63AF020142}" dt="2023-11-28T17:10:05.502" v="1398" actId="9405"/>
          <ac:inkMkLst>
            <pc:docMk/>
            <pc:sldMk cId="3992968406" sldId="506"/>
            <ac:inkMk id="4" creationId="{1F89E36C-4542-EAE0-7A60-3DE4195E48A0}"/>
          </ac:inkMkLst>
        </pc:inkChg>
        <pc:inkChg chg="add">
          <ac:chgData name="김수환" userId="becb8b53-2564-4258-9e02-ed97590e3630" providerId="ADAL" clId="{661E4BA1-2EA9-4648-A8FB-2E63AF020142}" dt="2023-11-28T17:10:08.346" v="1399" actId="9405"/>
          <ac:inkMkLst>
            <pc:docMk/>
            <pc:sldMk cId="3992968406" sldId="506"/>
            <ac:inkMk id="6" creationId="{26624A57-973E-19FD-C0BB-277B5CDB6E9B}"/>
          </ac:inkMkLst>
        </pc:inkChg>
      </pc:sldChg>
      <pc:sldChg chg="addSp delSp modSp add mod">
        <pc:chgData name="김수환" userId="becb8b53-2564-4258-9e02-ed97590e3630" providerId="ADAL" clId="{661E4BA1-2EA9-4648-A8FB-2E63AF020142}" dt="2023-11-28T17:09:06.488" v="1392" actId="1076"/>
        <pc:sldMkLst>
          <pc:docMk/>
          <pc:sldMk cId="3197747511" sldId="507"/>
        </pc:sldMkLst>
        <pc:spChg chg="mod">
          <ac:chgData name="김수환" userId="becb8b53-2564-4258-9e02-ed97590e3630" providerId="ADAL" clId="{661E4BA1-2EA9-4648-A8FB-2E63AF020142}" dt="2023-11-28T16:53:48.412" v="1216" actId="1076"/>
          <ac:spMkLst>
            <pc:docMk/>
            <pc:sldMk cId="3197747511" sldId="507"/>
            <ac:spMk id="4" creationId="{1679F002-5E3C-A79B-A5D1-BC27BCCB9945}"/>
          </ac:spMkLst>
        </pc:spChg>
        <pc:picChg chg="del">
          <ac:chgData name="김수환" userId="becb8b53-2564-4258-9e02-ed97590e3630" providerId="ADAL" clId="{661E4BA1-2EA9-4648-A8FB-2E63AF020142}" dt="2023-11-28T16:53:45.552" v="1214" actId="478"/>
          <ac:picMkLst>
            <pc:docMk/>
            <pc:sldMk cId="3197747511" sldId="507"/>
            <ac:picMk id="3" creationId="{0BA04AD4-115F-9787-0C4B-8AF341846228}"/>
          </ac:picMkLst>
        </pc:picChg>
        <pc:picChg chg="add del mod">
          <ac:chgData name="김수환" userId="becb8b53-2564-4258-9e02-ed97590e3630" providerId="ADAL" clId="{661E4BA1-2EA9-4648-A8FB-2E63AF020142}" dt="2023-11-28T17:08:56.652" v="1384" actId="478"/>
          <ac:picMkLst>
            <pc:docMk/>
            <pc:sldMk cId="3197747511" sldId="507"/>
            <ac:picMk id="1026" creationId="{35C2D0D0-9FBD-C03D-DE24-615E4A314311}"/>
          </ac:picMkLst>
        </pc:picChg>
        <pc:picChg chg="add del mod">
          <ac:chgData name="김수환" userId="becb8b53-2564-4258-9e02-ed97590e3630" providerId="ADAL" clId="{661E4BA1-2EA9-4648-A8FB-2E63AF020142}" dt="2023-11-28T17:08:56.927" v="1385" actId="478"/>
          <ac:picMkLst>
            <pc:docMk/>
            <pc:sldMk cId="3197747511" sldId="507"/>
            <ac:picMk id="1028" creationId="{B1B9107B-8B47-BB57-D284-033BA4F037E3}"/>
          </ac:picMkLst>
        </pc:picChg>
        <pc:picChg chg="add mod">
          <ac:chgData name="김수환" userId="becb8b53-2564-4258-9e02-ed97590e3630" providerId="ADAL" clId="{661E4BA1-2EA9-4648-A8FB-2E63AF020142}" dt="2023-11-28T17:09:06.488" v="1392" actId="1076"/>
          <ac:picMkLst>
            <pc:docMk/>
            <pc:sldMk cId="3197747511" sldId="507"/>
            <ac:picMk id="1030" creationId="{41FAD4A7-3B1A-9491-F505-97DAC9386340}"/>
          </ac:picMkLst>
        </pc:picChg>
        <pc:inkChg chg="del">
          <ac:chgData name="김수환" userId="becb8b53-2564-4258-9e02-ed97590e3630" providerId="ADAL" clId="{661E4BA1-2EA9-4648-A8FB-2E63AF020142}" dt="2023-11-28T16:53:46.234" v="1215" actId="478"/>
          <ac:inkMkLst>
            <pc:docMk/>
            <pc:sldMk cId="3197747511" sldId="507"/>
            <ac:inkMk id="7" creationId="{2698140C-0F61-3EC1-BF13-55C525DC7022}"/>
          </ac:inkMkLst>
        </pc:inkChg>
        <pc:inkChg chg="del">
          <ac:chgData name="김수환" userId="becb8b53-2564-4258-9e02-ed97590e3630" providerId="ADAL" clId="{661E4BA1-2EA9-4648-A8FB-2E63AF020142}" dt="2023-11-28T16:53:46.234" v="1215" actId="478"/>
          <ac:inkMkLst>
            <pc:docMk/>
            <pc:sldMk cId="3197747511" sldId="507"/>
            <ac:inkMk id="8" creationId="{17BE71DC-B8BF-44C5-4F1E-A66DE87CBA12}"/>
          </ac:inkMkLst>
        </pc:inkChg>
        <pc:inkChg chg="del">
          <ac:chgData name="김수환" userId="becb8b53-2564-4258-9e02-ed97590e3630" providerId="ADAL" clId="{661E4BA1-2EA9-4648-A8FB-2E63AF020142}" dt="2023-11-28T16:53:46.234" v="1215" actId="478"/>
          <ac:inkMkLst>
            <pc:docMk/>
            <pc:sldMk cId="3197747511" sldId="507"/>
            <ac:inkMk id="9" creationId="{7E16B70F-77C0-A6AB-A0B1-7AC39D92CDF9}"/>
          </ac:inkMkLst>
        </pc:inkChg>
      </pc:sldChg>
      <pc:sldChg chg="addSp delSp modSp add mod">
        <pc:chgData name="김수환" userId="becb8b53-2564-4258-9e02-ed97590e3630" providerId="ADAL" clId="{661E4BA1-2EA9-4648-A8FB-2E63AF020142}" dt="2023-11-28T16:55:26.738" v="1236" actId="1076"/>
        <pc:sldMkLst>
          <pc:docMk/>
          <pc:sldMk cId="532714228" sldId="508"/>
        </pc:sldMkLst>
        <pc:spChg chg="del">
          <ac:chgData name="김수환" userId="becb8b53-2564-4258-9e02-ed97590e3630" providerId="ADAL" clId="{661E4BA1-2EA9-4648-A8FB-2E63AF020142}" dt="2023-11-28T16:54:27.451" v="1220" actId="478"/>
          <ac:spMkLst>
            <pc:docMk/>
            <pc:sldMk cId="532714228" sldId="508"/>
            <ac:spMk id="4" creationId="{1679F002-5E3C-A79B-A5D1-BC27BCCB9945}"/>
          </ac:spMkLst>
        </pc:spChg>
        <pc:picChg chg="add mod">
          <ac:chgData name="김수환" userId="becb8b53-2564-4258-9e02-ed97590e3630" providerId="ADAL" clId="{661E4BA1-2EA9-4648-A8FB-2E63AF020142}" dt="2023-11-28T16:55:26.738" v="1236" actId="1076"/>
          <ac:picMkLst>
            <pc:docMk/>
            <pc:sldMk cId="532714228" sldId="508"/>
            <ac:picMk id="3" creationId="{EF4378E7-180F-3B9F-3505-2EEA76B728F3}"/>
          </ac:picMkLst>
        </pc:picChg>
        <pc:picChg chg="add del mod">
          <ac:chgData name="김수환" userId="becb8b53-2564-4258-9e02-ed97590e3630" providerId="ADAL" clId="{661E4BA1-2EA9-4648-A8FB-2E63AF020142}" dt="2023-11-28T16:55:15.540" v="1228" actId="21"/>
          <ac:picMkLst>
            <pc:docMk/>
            <pc:sldMk cId="532714228" sldId="508"/>
            <ac:picMk id="7" creationId="{AC0912EE-EA18-416A-8B54-DBC63EFD7F4E}"/>
          </ac:picMkLst>
        </pc:picChg>
      </pc:sldChg>
      <pc:sldChg chg="addSp delSp modSp add mod">
        <pc:chgData name="김수환" userId="becb8b53-2564-4258-9e02-ed97590e3630" providerId="ADAL" clId="{661E4BA1-2EA9-4648-A8FB-2E63AF020142}" dt="2023-11-28T16:55:22.482" v="1234" actId="1076"/>
        <pc:sldMkLst>
          <pc:docMk/>
          <pc:sldMk cId="1234599657" sldId="509"/>
        </pc:sldMkLst>
        <pc:spChg chg="del">
          <ac:chgData name="김수환" userId="becb8b53-2564-4258-9e02-ed97590e3630" providerId="ADAL" clId="{661E4BA1-2EA9-4648-A8FB-2E63AF020142}" dt="2023-11-28T16:54:25.880" v="1219" actId="478"/>
          <ac:spMkLst>
            <pc:docMk/>
            <pc:sldMk cId="1234599657" sldId="509"/>
            <ac:spMk id="4" creationId="{1679F002-5E3C-A79B-A5D1-BC27BCCB9945}"/>
          </ac:spMkLst>
        </pc:spChg>
        <pc:picChg chg="add mod">
          <ac:chgData name="김수환" userId="becb8b53-2564-4258-9e02-ed97590e3630" providerId="ADAL" clId="{661E4BA1-2EA9-4648-A8FB-2E63AF020142}" dt="2023-11-28T16:55:22.482" v="1234" actId="1076"/>
          <ac:picMkLst>
            <pc:docMk/>
            <pc:sldMk cId="1234599657" sldId="509"/>
            <ac:picMk id="2" creationId="{54706310-230C-4F55-0859-ADB16483061D}"/>
          </ac:picMkLst>
        </pc:picChg>
      </pc:sldChg>
      <pc:sldChg chg="addSp delSp modSp add mod">
        <pc:chgData name="김수환" userId="becb8b53-2564-4258-9e02-ed97590e3630" providerId="ADAL" clId="{661E4BA1-2EA9-4648-A8FB-2E63AF020142}" dt="2023-11-28T17:08:26.112" v="1383" actId="1076"/>
        <pc:sldMkLst>
          <pc:docMk/>
          <pc:sldMk cId="2574993244" sldId="510"/>
        </pc:sldMkLst>
        <pc:spChg chg="mod">
          <ac:chgData name="김수환" userId="becb8b53-2564-4258-9e02-ed97590e3630" providerId="ADAL" clId="{661E4BA1-2EA9-4648-A8FB-2E63AF020142}" dt="2023-11-28T17:08:00.464" v="1381" actId="1076"/>
          <ac:spMkLst>
            <pc:docMk/>
            <pc:sldMk cId="2574993244" sldId="510"/>
            <ac:spMk id="7" creationId="{F90E4821-4008-BE6B-9650-4E34121AC6E0}"/>
          </ac:spMkLst>
        </pc:spChg>
        <pc:picChg chg="add mod">
          <ac:chgData name="김수환" userId="becb8b53-2564-4258-9e02-ed97590e3630" providerId="ADAL" clId="{661E4BA1-2EA9-4648-A8FB-2E63AF020142}" dt="2023-11-28T17:08:26.112" v="1383" actId="1076"/>
          <ac:picMkLst>
            <pc:docMk/>
            <pc:sldMk cId="2574993244" sldId="510"/>
            <ac:picMk id="3" creationId="{B047D694-3B1F-2E35-0CE9-51F2926B88A7}"/>
          </ac:picMkLst>
        </pc:picChg>
        <pc:picChg chg="del">
          <ac:chgData name="김수환" userId="becb8b53-2564-4258-9e02-ed97590e3630" providerId="ADAL" clId="{661E4BA1-2EA9-4648-A8FB-2E63AF020142}" dt="2023-11-28T17:07:57.531" v="1380" actId="478"/>
          <ac:picMkLst>
            <pc:docMk/>
            <pc:sldMk cId="2574993244" sldId="510"/>
            <ac:picMk id="6" creationId="{B5D67A70-F65D-7802-44A0-9A1578FDEC4F}"/>
          </ac:picMkLst>
        </pc:picChg>
      </pc:sldChg>
      <pc:sldChg chg="addSp delSp modSp add mod">
        <pc:chgData name="김수환" userId="becb8b53-2564-4258-9e02-ed97590e3630" providerId="ADAL" clId="{661E4BA1-2EA9-4648-A8FB-2E63AF020142}" dt="2023-11-28T17:21:47.397" v="1473" actId="1076"/>
        <pc:sldMkLst>
          <pc:docMk/>
          <pc:sldMk cId="3265967184" sldId="511"/>
        </pc:sldMkLst>
        <pc:spChg chg="del">
          <ac:chgData name="김수환" userId="becb8b53-2564-4258-9e02-ed97590e3630" providerId="ADAL" clId="{661E4BA1-2EA9-4648-A8FB-2E63AF020142}" dt="2023-11-28T17:21:36.416" v="1471" actId="478"/>
          <ac:spMkLst>
            <pc:docMk/>
            <pc:sldMk cId="3265967184" sldId="511"/>
            <ac:spMk id="7" creationId="{BFC80C99-A652-0E84-DC11-14CC398A1415}"/>
          </ac:spMkLst>
        </pc:spChg>
        <pc:picChg chg="del">
          <ac:chgData name="김수환" userId="becb8b53-2564-4258-9e02-ed97590e3630" providerId="ADAL" clId="{661E4BA1-2EA9-4648-A8FB-2E63AF020142}" dt="2023-11-28T17:21:35.313" v="1470" actId="478"/>
          <ac:picMkLst>
            <pc:docMk/>
            <pc:sldMk cId="3265967184" sldId="511"/>
            <ac:picMk id="3" creationId="{8B44BCFA-E65E-AB82-718C-F25809386AC7}"/>
          </ac:picMkLst>
        </pc:picChg>
        <pc:picChg chg="add mod">
          <ac:chgData name="김수환" userId="becb8b53-2564-4258-9e02-ed97590e3630" providerId="ADAL" clId="{661E4BA1-2EA9-4648-A8FB-2E63AF020142}" dt="2023-11-28T17:21:47.397" v="1473" actId="1076"/>
          <ac:picMkLst>
            <pc:docMk/>
            <pc:sldMk cId="3265967184" sldId="511"/>
            <ac:picMk id="8" creationId="{9B74AB13-9A20-5235-D61F-98E90D10DA9F}"/>
          </ac:picMkLst>
        </pc:picChg>
        <pc:inkChg chg="del">
          <ac:chgData name="김수환" userId="becb8b53-2564-4258-9e02-ed97590e3630" providerId="ADAL" clId="{661E4BA1-2EA9-4648-A8FB-2E63AF020142}" dt="2023-11-28T17:21:34.383" v="1469" actId="478"/>
          <ac:inkMkLst>
            <pc:docMk/>
            <pc:sldMk cId="3265967184" sldId="511"/>
            <ac:inkMk id="4" creationId="{1F89E36C-4542-EAE0-7A60-3DE4195E48A0}"/>
          </ac:inkMkLst>
        </pc:inkChg>
        <pc:inkChg chg="del">
          <ac:chgData name="김수환" userId="becb8b53-2564-4258-9e02-ed97590e3630" providerId="ADAL" clId="{661E4BA1-2EA9-4648-A8FB-2E63AF020142}" dt="2023-11-28T17:21:34.383" v="1469" actId="478"/>
          <ac:inkMkLst>
            <pc:docMk/>
            <pc:sldMk cId="3265967184" sldId="511"/>
            <ac:inkMk id="6" creationId="{26624A57-973E-19FD-C0BB-277B5CDB6E9B}"/>
          </ac:inkMkLst>
        </pc:inkChg>
      </pc:sldChg>
      <pc:sldChg chg="addSp delSp modSp add mod">
        <pc:chgData name="김수환" userId="becb8b53-2564-4258-9e02-ed97590e3630" providerId="ADAL" clId="{661E4BA1-2EA9-4648-A8FB-2E63AF020142}" dt="2023-11-28T17:25:45.733" v="1498" actId="1076"/>
        <pc:sldMkLst>
          <pc:docMk/>
          <pc:sldMk cId="1676161907" sldId="512"/>
        </pc:sldMkLst>
        <pc:picChg chg="add mod">
          <ac:chgData name="김수환" userId="becb8b53-2564-4258-9e02-ed97590e3630" providerId="ADAL" clId="{661E4BA1-2EA9-4648-A8FB-2E63AF020142}" dt="2023-11-28T17:25:45.733" v="1498" actId="1076"/>
          <ac:picMkLst>
            <pc:docMk/>
            <pc:sldMk cId="1676161907" sldId="512"/>
            <ac:picMk id="3" creationId="{A8750F4C-D568-9785-43C1-DC41E3DFDF12}"/>
          </ac:picMkLst>
        </pc:picChg>
        <pc:picChg chg="del">
          <ac:chgData name="김수환" userId="becb8b53-2564-4258-9e02-ed97590e3630" providerId="ADAL" clId="{661E4BA1-2EA9-4648-A8FB-2E63AF020142}" dt="2023-11-28T17:23:10.768" v="1475" actId="478"/>
          <ac:picMkLst>
            <pc:docMk/>
            <pc:sldMk cId="1676161907" sldId="512"/>
            <ac:picMk id="8" creationId="{9B74AB13-9A20-5235-D61F-98E90D10DA9F}"/>
          </ac:picMkLst>
        </pc:picChg>
        <pc:picChg chg="add del mod">
          <ac:chgData name="김수환" userId="becb8b53-2564-4258-9e02-ed97590e3630" providerId="ADAL" clId="{661E4BA1-2EA9-4648-A8FB-2E63AF020142}" dt="2023-11-28T17:25:39.275" v="1497" actId="478"/>
          <ac:picMkLst>
            <pc:docMk/>
            <pc:sldMk cId="1676161907" sldId="512"/>
            <ac:picMk id="16" creationId="{460D564A-2262-E647-1EDE-5B004240F7BE}"/>
          </ac:picMkLst>
        </pc:picChg>
        <pc:inkChg chg="add mod">
          <ac:chgData name="김수환" userId="becb8b53-2564-4258-9e02-ed97590e3630" providerId="ADAL" clId="{661E4BA1-2EA9-4648-A8FB-2E63AF020142}" dt="2023-11-28T17:25:45.733" v="1498" actId="1076"/>
          <ac:inkMkLst>
            <pc:docMk/>
            <pc:sldMk cId="1676161907" sldId="512"/>
            <ac:inkMk id="4" creationId="{3EBE7D14-86A7-AE59-733C-9ADD6417A660}"/>
          </ac:inkMkLst>
        </pc:inkChg>
        <pc:inkChg chg="add mod">
          <ac:chgData name="김수환" userId="becb8b53-2564-4258-9e02-ed97590e3630" providerId="ADAL" clId="{661E4BA1-2EA9-4648-A8FB-2E63AF020142}" dt="2023-11-28T17:25:45.733" v="1498" actId="1076"/>
          <ac:inkMkLst>
            <pc:docMk/>
            <pc:sldMk cId="1676161907" sldId="512"/>
            <ac:inkMk id="6" creationId="{FA8B7C26-69E5-C466-FB98-FA28060B5E7D}"/>
          </ac:inkMkLst>
        </pc:inkChg>
        <pc:inkChg chg="add mod">
          <ac:chgData name="김수환" userId="becb8b53-2564-4258-9e02-ed97590e3630" providerId="ADAL" clId="{661E4BA1-2EA9-4648-A8FB-2E63AF020142}" dt="2023-11-28T17:25:45.733" v="1498" actId="1076"/>
          <ac:inkMkLst>
            <pc:docMk/>
            <pc:sldMk cId="1676161907" sldId="512"/>
            <ac:inkMk id="7" creationId="{1FB9EE7B-CDB9-F658-B6D1-0FE33468AE7D}"/>
          </ac:inkMkLst>
        </pc:inkChg>
        <pc:inkChg chg="add mod">
          <ac:chgData name="김수환" userId="becb8b53-2564-4258-9e02-ed97590e3630" providerId="ADAL" clId="{661E4BA1-2EA9-4648-A8FB-2E63AF020142}" dt="2023-11-28T17:25:45.733" v="1498" actId="1076"/>
          <ac:inkMkLst>
            <pc:docMk/>
            <pc:sldMk cId="1676161907" sldId="512"/>
            <ac:inkMk id="9" creationId="{52283C1B-51BC-F5DC-CDF2-42A6070872AA}"/>
          </ac:inkMkLst>
        </pc:inkChg>
        <pc:inkChg chg="add del">
          <ac:chgData name="김수환" userId="becb8b53-2564-4258-9e02-ed97590e3630" providerId="ADAL" clId="{661E4BA1-2EA9-4648-A8FB-2E63AF020142}" dt="2023-11-28T17:24:39.777" v="1484" actId="9405"/>
          <ac:inkMkLst>
            <pc:docMk/>
            <pc:sldMk cId="1676161907" sldId="512"/>
            <ac:inkMk id="10" creationId="{58C523C2-9CA3-63F7-5315-3F28169979AF}"/>
          </ac:inkMkLst>
        </pc:inkChg>
        <pc:inkChg chg="add del">
          <ac:chgData name="김수환" userId="becb8b53-2564-4258-9e02-ed97590e3630" providerId="ADAL" clId="{661E4BA1-2EA9-4648-A8FB-2E63AF020142}" dt="2023-11-28T17:24:41.327" v="1488" actId="9405"/>
          <ac:inkMkLst>
            <pc:docMk/>
            <pc:sldMk cId="1676161907" sldId="512"/>
            <ac:inkMk id="11" creationId="{A1272807-95D2-3680-5FA0-D4823CE20615}"/>
          </ac:inkMkLst>
        </pc:inkChg>
        <pc:inkChg chg="add del">
          <ac:chgData name="김수환" userId="becb8b53-2564-4258-9e02-ed97590e3630" providerId="ADAL" clId="{661E4BA1-2EA9-4648-A8FB-2E63AF020142}" dt="2023-11-28T17:24:40.948" v="1487" actId="9405"/>
          <ac:inkMkLst>
            <pc:docMk/>
            <pc:sldMk cId="1676161907" sldId="512"/>
            <ac:inkMk id="12" creationId="{2EADB4AF-D583-6FD5-9D73-7B91DD0ACF12}"/>
          </ac:inkMkLst>
        </pc:inkChg>
        <pc:inkChg chg="add mod">
          <ac:chgData name="김수환" userId="becb8b53-2564-4258-9e02-ed97590e3630" providerId="ADAL" clId="{661E4BA1-2EA9-4648-A8FB-2E63AF020142}" dt="2023-11-28T17:25:45.733" v="1498" actId="1076"/>
          <ac:inkMkLst>
            <pc:docMk/>
            <pc:sldMk cId="1676161907" sldId="512"/>
            <ac:inkMk id="13" creationId="{95A3E07D-70CD-A103-5021-0875B275BC41}"/>
          </ac:inkMkLst>
        </pc:inkChg>
        <pc:inkChg chg="add mod">
          <ac:chgData name="김수환" userId="becb8b53-2564-4258-9e02-ed97590e3630" providerId="ADAL" clId="{661E4BA1-2EA9-4648-A8FB-2E63AF020142}" dt="2023-11-28T17:25:45.733" v="1498" actId="1076"/>
          <ac:inkMkLst>
            <pc:docMk/>
            <pc:sldMk cId="1676161907" sldId="512"/>
            <ac:inkMk id="14" creationId="{118D558E-D487-B47C-D920-D8D090891611}"/>
          </ac:inkMkLst>
        </pc:inkChg>
      </pc:sldChg>
      <pc:sldChg chg="addSp delSp modSp add mod">
        <pc:chgData name="김수환" userId="becb8b53-2564-4258-9e02-ed97590e3630" providerId="ADAL" clId="{661E4BA1-2EA9-4648-A8FB-2E63AF020142}" dt="2023-11-28T17:26:36.212" v="1521" actId="9405"/>
        <pc:sldMkLst>
          <pc:docMk/>
          <pc:sldMk cId="2071279076" sldId="513"/>
        </pc:sldMkLst>
        <pc:picChg chg="mod modCrop">
          <ac:chgData name="김수환" userId="becb8b53-2564-4258-9e02-ed97590e3630" providerId="ADAL" clId="{661E4BA1-2EA9-4648-A8FB-2E63AF020142}" dt="2023-11-28T17:26:07.869" v="1512" actId="1076"/>
          <ac:picMkLst>
            <pc:docMk/>
            <pc:sldMk cId="2071279076" sldId="513"/>
            <ac:picMk id="3" creationId="{A8750F4C-D568-9785-43C1-DC41E3DFDF12}"/>
          </ac:picMkLst>
        </pc:picChg>
        <pc:picChg chg="add mod">
          <ac:chgData name="김수환" userId="becb8b53-2564-4258-9e02-ed97590e3630" providerId="ADAL" clId="{661E4BA1-2EA9-4648-A8FB-2E63AF020142}" dt="2023-11-28T17:26:26.455" v="1519" actId="1076"/>
          <ac:picMkLst>
            <pc:docMk/>
            <pc:sldMk cId="2071279076" sldId="513"/>
            <ac:picMk id="8" creationId="{F5A03BCF-B3B8-94DD-3347-434FA6126D5E}"/>
          </ac:picMkLst>
        </pc:picChg>
        <pc:picChg chg="mod ord">
          <ac:chgData name="김수환" userId="becb8b53-2564-4258-9e02-ed97590e3630" providerId="ADAL" clId="{661E4BA1-2EA9-4648-A8FB-2E63AF020142}" dt="2023-11-28T17:26:13.759" v="1515" actId="1076"/>
          <ac:picMkLst>
            <pc:docMk/>
            <pc:sldMk cId="2071279076" sldId="513"/>
            <ac:picMk id="16" creationId="{460D564A-2262-E647-1EDE-5B004240F7BE}"/>
          </ac:picMkLst>
        </pc:picChg>
        <pc:inkChg chg="del">
          <ac:chgData name="김수환" userId="becb8b53-2564-4258-9e02-ed97590e3630" providerId="ADAL" clId="{661E4BA1-2EA9-4648-A8FB-2E63AF020142}" dt="2023-11-28T17:25:48.632" v="1501" actId="478"/>
          <ac:inkMkLst>
            <pc:docMk/>
            <pc:sldMk cId="2071279076" sldId="513"/>
            <ac:inkMk id="4" creationId="{3EBE7D14-86A7-AE59-733C-9ADD6417A660}"/>
          </ac:inkMkLst>
        </pc:inkChg>
        <pc:inkChg chg="del">
          <ac:chgData name="김수환" userId="becb8b53-2564-4258-9e02-ed97590e3630" providerId="ADAL" clId="{661E4BA1-2EA9-4648-A8FB-2E63AF020142}" dt="2023-11-28T17:25:48.263" v="1500" actId="478"/>
          <ac:inkMkLst>
            <pc:docMk/>
            <pc:sldMk cId="2071279076" sldId="513"/>
            <ac:inkMk id="6" creationId="{FA8B7C26-69E5-C466-FB98-FA28060B5E7D}"/>
          </ac:inkMkLst>
        </pc:inkChg>
        <pc:inkChg chg="del">
          <ac:chgData name="김수환" userId="becb8b53-2564-4258-9e02-ed97590e3630" providerId="ADAL" clId="{661E4BA1-2EA9-4648-A8FB-2E63AF020142}" dt="2023-11-28T17:25:47.792" v="1499" actId="478"/>
          <ac:inkMkLst>
            <pc:docMk/>
            <pc:sldMk cId="2071279076" sldId="513"/>
            <ac:inkMk id="7" creationId="{1FB9EE7B-CDB9-F658-B6D1-0FE33468AE7D}"/>
          </ac:inkMkLst>
        </pc:inkChg>
        <pc:inkChg chg="del">
          <ac:chgData name="김수환" userId="becb8b53-2564-4258-9e02-ed97590e3630" providerId="ADAL" clId="{661E4BA1-2EA9-4648-A8FB-2E63AF020142}" dt="2023-11-28T17:25:50.253" v="1503" actId="478"/>
          <ac:inkMkLst>
            <pc:docMk/>
            <pc:sldMk cId="2071279076" sldId="513"/>
            <ac:inkMk id="9" creationId="{52283C1B-51BC-F5DC-CDF2-42A6070872AA}"/>
          </ac:inkMkLst>
        </pc:inkChg>
        <pc:inkChg chg="add">
          <ac:chgData name="김수환" userId="becb8b53-2564-4258-9e02-ed97590e3630" providerId="ADAL" clId="{661E4BA1-2EA9-4648-A8FB-2E63AF020142}" dt="2023-11-28T17:26:34.610" v="1520" actId="9405"/>
          <ac:inkMkLst>
            <pc:docMk/>
            <pc:sldMk cId="2071279076" sldId="513"/>
            <ac:inkMk id="10" creationId="{6DBBDDEF-B07D-6F5D-916E-500732923FC1}"/>
          </ac:inkMkLst>
        </pc:inkChg>
        <pc:inkChg chg="add">
          <ac:chgData name="김수환" userId="becb8b53-2564-4258-9e02-ed97590e3630" providerId="ADAL" clId="{661E4BA1-2EA9-4648-A8FB-2E63AF020142}" dt="2023-11-28T17:26:36.212" v="1521" actId="9405"/>
          <ac:inkMkLst>
            <pc:docMk/>
            <pc:sldMk cId="2071279076" sldId="513"/>
            <ac:inkMk id="11" creationId="{8CFF572F-1548-DA14-3452-0B6CAA4769CD}"/>
          </ac:inkMkLst>
        </pc:inkChg>
        <pc:inkChg chg="del">
          <ac:chgData name="김수환" userId="becb8b53-2564-4258-9e02-ed97590e3630" providerId="ADAL" clId="{661E4BA1-2EA9-4648-A8FB-2E63AF020142}" dt="2023-11-28T17:25:49.483" v="1502" actId="478"/>
          <ac:inkMkLst>
            <pc:docMk/>
            <pc:sldMk cId="2071279076" sldId="513"/>
            <ac:inkMk id="13" creationId="{95A3E07D-70CD-A103-5021-0875B275BC41}"/>
          </ac:inkMkLst>
        </pc:inkChg>
        <pc:inkChg chg="del">
          <ac:chgData name="김수환" userId="becb8b53-2564-4258-9e02-ed97590e3630" providerId="ADAL" clId="{661E4BA1-2EA9-4648-A8FB-2E63AF020142}" dt="2023-11-28T17:25:50.585" v="1504" actId="478"/>
          <ac:inkMkLst>
            <pc:docMk/>
            <pc:sldMk cId="2071279076" sldId="513"/>
            <ac:inkMk id="14" creationId="{118D558E-D487-B47C-D920-D8D090891611}"/>
          </ac:inkMkLst>
        </pc:inkChg>
      </pc:sldChg>
      <pc:sldChg chg="addSp delSp modSp add mod">
        <pc:chgData name="김수환" userId="becb8b53-2564-4258-9e02-ed97590e3630" providerId="ADAL" clId="{661E4BA1-2EA9-4648-A8FB-2E63AF020142}" dt="2023-11-28T17:28:14.268" v="1541" actId="1076"/>
        <pc:sldMkLst>
          <pc:docMk/>
          <pc:sldMk cId="3889674526" sldId="514"/>
        </pc:sldMkLst>
        <pc:picChg chg="del">
          <ac:chgData name="김수환" userId="becb8b53-2564-4258-9e02-ed97590e3630" providerId="ADAL" clId="{661E4BA1-2EA9-4648-A8FB-2E63AF020142}" dt="2023-11-28T17:27:21.969" v="1526" actId="478"/>
          <ac:picMkLst>
            <pc:docMk/>
            <pc:sldMk cId="3889674526" sldId="514"/>
            <ac:picMk id="3" creationId="{A8750F4C-D568-9785-43C1-DC41E3DFDF12}"/>
          </ac:picMkLst>
        </pc:picChg>
        <pc:picChg chg="add mod">
          <ac:chgData name="김수환" userId="becb8b53-2564-4258-9e02-ed97590e3630" providerId="ADAL" clId="{661E4BA1-2EA9-4648-A8FB-2E63AF020142}" dt="2023-11-28T17:28:12.907" v="1540" actId="1076"/>
          <ac:picMkLst>
            <pc:docMk/>
            <pc:sldMk cId="3889674526" sldId="514"/>
            <ac:picMk id="6" creationId="{C70F4A71-CE49-2D8D-56CD-3999CF44B868}"/>
          </ac:picMkLst>
        </pc:picChg>
        <pc:picChg chg="del">
          <ac:chgData name="김수환" userId="becb8b53-2564-4258-9e02-ed97590e3630" providerId="ADAL" clId="{661E4BA1-2EA9-4648-A8FB-2E63AF020142}" dt="2023-11-28T17:27:21.331" v="1525" actId="478"/>
          <ac:picMkLst>
            <pc:docMk/>
            <pc:sldMk cId="3889674526" sldId="514"/>
            <ac:picMk id="8" creationId="{F5A03BCF-B3B8-94DD-3347-434FA6126D5E}"/>
          </ac:picMkLst>
        </pc:picChg>
        <pc:picChg chg="add mod">
          <ac:chgData name="김수환" userId="becb8b53-2564-4258-9e02-ed97590e3630" providerId="ADAL" clId="{661E4BA1-2EA9-4648-A8FB-2E63AF020142}" dt="2023-11-28T17:28:14.268" v="1541" actId="1076"/>
          <ac:picMkLst>
            <pc:docMk/>
            <pc:sldMk cId="3889674526" sldId="514"/>
            <ac:picMk id="9" creationId="{42F5B4F7-448D-E7D0-67A7-5967540900FF}"/>
          </ac:picMkLst>
        </pc:picChg>
        <pc:picChg chg="del">
          <ac:chgData name="김수환" userId="becb8b53-2564-4258-9e02-ed97590e3630" providerId="ADAL" clId="{661E4BA1-2EA9-4648-A8FB-2E63AF020142}" dt="2023-11-28T17:27:21.331" v="1525" actId="478"/>
          <ac:picMkLst>
            <pc:docMk/>
            <pc:sldMk cId="3889674526" sldId="514"/>
            <ac:picMk id="16" creationId="{460D564A-2262-E647-1EDE-5B004240F7BE}"/>
          </ac:picMkLst>
        </pc:picChg>
        <pc:inkChg chg="add del">
          <ac:chgData name="김수환" userId="becb8b53-2564-4258-9e02-ed97590e3630" providerId="ADAL" clId="{661E4BA1-2EA9-4648-A8FB-2E63AF020142}" dt="2023-11-28T17:27:19.850" v="1524" actId="9405"/>
          <ac:inkMkLst>
            <pc:docMk/>
            <pc:sldMk cId="3889674526" sldId="514"/>
            <ac:inkMk id="2" creationId="{E3BC4698-181F-BB7A-AF84-04BC9B374B0D}"/>
          </ac:inkMkLst>
        </pc:inkChg>
        <pc:inkChg chg="del">
          <ac:chgData name="김수환" userId="becb8b53-2564-4258-9e02-ed97590e3630" providerId="ADAL" clId="{661E4BA1-2EA9-4648-A8FB-2E63AF020142}" dt="2023-11-28T17:27:21.331" v="1525" actId="478"/>
          <ac:inkMkLst>
            <pc:docMk/>
            <pc:sldMk cId="3889674526" sldId="514"/>
            <ac:inkMk id="10" creationId="{6DBBDDEF-B07D-6F5D-916E-500732923FC1}"/>
          </ac:inkMkLst>
        </pc:inkChg>
        <pc:inkChg chg="del">
          <ac:chgData name="김수환" userId="becb8b53-2564-4258-9e02-ed97590e3630" providerId="ADAL" clId="{661E4BA1-2EA9-4648-A8FB-2E63AF020142}" dt="2023-11-28T17:27:21.331" v="1525" actId="478"/>
          <ac:inkMkLst>
            <pc:docMk/>
            <pc:sldMk cId="3889674526" sldId="514"/>
            <ac:inkMk id="11" creationId="{8CFF572F-1548-DA14-3452-0B6CAA4769CD}"/>
          </ac:inkMkLst>
        </pc:inkChg>
      </pc:sldChg>
    </pc:docChg>
  </pc:docChgLst>
  <pc:docChgLst>
    <pc:chgData name="수환 김" userId="6f427baa77b25e13" providerId="LiveId" clId="{E3614F16-3E01-4E3E-B5FA-5857D72300F6}"/>
    <pc:docChg chg="undo custSel addSld delSld modSld sldOrd">
      <pc:chgData name="수환 김" userId="6f427baa77b25e13" providerId="LiveId" clId="{E3614F16-3E01-4E3E-B5FA-5857D72300F6}" dt="2024-01-23T11:41:15.668" v="1765" actId="478"/>
      <pc:docMkLst>
        <pc:docMk/>
      </pc:docMkLst>
      <pc:sldChg chg="modSp mod">
        <pc:chgData name="수환 김" userId="6f427baa77b25e13" providerId="LiveId" clId="{E3614F16-3E01-4E3E-B5FA-5857D72300F6}" dt="2024-01-23T11:22:10.977" v="737" actId="20577"/>
        <pc:sldMkLst>
          <pc:docMk/>
          <pc:sldMk cId="2755473139" sldId="257"/>
        </pc:sldMkLst>
        <pc:spChg chg="mod">
          <ac:chgData name="수환 김" userId="6f427baa77b25e13" providerId="LiveId" clId="{E3614F16-3E01-4E3E-B5FA-5857D72300F6}" dt="2024-01-23T11:22:10.977" v="737" actId="20577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수환 김" userId="6f427baa77b25e13" providerId="LiveId" clId="{E3614F16-3E01-4E3E-B5FA-5857D72300F6}" dt="2024-01-23T11:08:00.518" v="2" actId="20577"/>
        <pc:sldMkLst>
          <pc:docMk/>
          <pc:sldMk cId="2834820948" sldId="384"/>
        </pc:sldMkLst>
        <pc:spChg chg="mod">
          <ac:chgData name="수환 김" userId="6f427baa77b25e13" providerId="LiveId" clId="{E3614F16-3E01-4E3E-B5FA-5857D72300F6}" dt="2024-01-23T11:08:00.518" v="2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addSp delSp modSp mod ord">
        <pc:chgData name="수환 김" userId="6f427baa77b25e13" providerId="LiveId" clId="{E3614F16-3E01-4E3E-B5FA-5857D72300F6}" dt="2024-01-23T11:16:56.169" v="487"/>
        <pc:sldMkLst>
          <pc:docMk/>
          <pc:sldMk cId="612123976" sldId="476"/>
        </pc:sldMkLst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" creationId="{2F304567-1AF6-0F24-9AB5-0161CC031D23}"/>
          </ac:spMkLst>
        </pc:spChg>
        <pc:spChg chg="mod">
          <ac:chgData name="수환 김" userId="6f427baa77b25e13" providerId="LiveId" clId="{E3614F16-3E01-4E3E-B5FA-5857D72300F6}" dt="2024-01-23T11:10:44.083" v="125" actId="20577"/>
          <ac:spMkLst>
            <pc:docMk/>
            <pc:sldMk cId="612123976" sldId="476"/>
            <ac:spMk id="5" creationId="{DA742FAE-3AD5-48BE-8027-43184A5598F3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6" creationId="{E889109B-84D8-F9E6-43C0-1751888F9E86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8" creationId="{34B9D476-7C82-D64B-15D2-8F5F5492B105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11" creationId="{8C9AC1FA-6DC8-0111-1D97-816407F763AF}"/>
          </ac:spMkLst>
        </pc:spChg>
        <pc:spChg chg="del">
          <ac:chgData name="수환 김" userId="6f427baa77b25e13" providerId="LiveId" clId="{E3614F16-3E01-4E3E-B5FA-5857D72300F6}" dt="2024-01-23T11:09:25.489" v="102" actId="478"/>
          <ac:spMkLst>
            <pc:docMk/>
            <pc:sldMk cId="612123976" sldId="476"/>
            <ac:spMk id="13" creationId="{12994DB8-9B59-035D-2BB5-1BE517E82FD4}"/>
          </ac:spMkLst>
        </pc:spChg>
        <pc:spChg chg="add mod">
          <ac:chgData name="수환 김" userId="6f427baa77b25e13" providerId="LiveId" clId="{E3614F16-3E01-4E3E-B5FA-5857D72300F6}" dt="2024-01-23T11:10:30.266" v="112" actId="1076"/>
          <ac:spMkLst>
            <pc:docMk/>
            <pc:sldMk cId="612123976" sldId="476"/>
            <ac:spMk id="14" creationId="{08BA6245-03E3-FF14-9F4E-47D1FE54C721}"/>
          </ac:spMkLst>
        </pc:spChg>
        <pc:spChg chg="add del mod">
          <ac:chgData name="수환 김" userId="6f427baa77b25e13" providerId="LiveId" clId="{E3614F16-3E01-4E3E-B5FA-5857D72300F6}" dt="2024-01-23T11:11:51.894" v="172" actId="478"/>
          <ac:spMkLst>
            <pc:docMk/>
            <pc:sldMk cId="612123976" sldId="476"/>
            <ac:spMk id="15" creationId="{36561B61-0E57-962D-DC07-F04BCDE04829}"/>
          </ac:spMkLst>
        </pc:spChg>
        <pc:spChg chg="add mod">
          <ac:chgData name="수환 김" userId="6f427baa77b25e13" providerId="LiveId" clId="{E3614F16-3E01-4E3E-B5FA-5857D72300F6}" dt="2024-01-23T11:12:11.214" v="243" actId="1076"/>
          <ac:spMkLst>
            <pc:docMk/>
            <pc:sldMk cId="612123976" sldId="476"/>
            <ac:spMk id="16" creationId="{F3168398-2CC2-CE37-46E4-74F256F9B14D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17" creationId="{EA9E3678-3CF9-D128-307C-0C302B7C6BA8}"/>
          </ac:spMkLst>
        </pc:spChg>
        <pc:spChg chg="add mod">
          <ac:chgData name="수환 김" userId="6f427baa77b25e13" providerId="LiveId" clId="{E3614F16-3E01-4E3E-B5FA-5857D72300F6}" dt="2024-01-23T11:12:22.791" v="295" actId="6549"/>
          <ac:spMkLst>
            <pc:docMk/>
            <pc:sldMk cId="612123976" sldId="476"/>
            <ac:spMk id="20" creationId="{677A6F9A-DB39-9D32-7A39-951BEFD10B69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21" creationId="{7723A467-66A5-6F08-C5C3-191A1CD988CB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29" creationId="{06A2E3E5-F740-7D06-92A0-8E965642AC20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3" creationId="{44B99912-E57A-972E-5A45-431BE31A3D00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4" creationId="{ACDE658D-EFE9-2323-7939-05BA70BC1176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5" creationId="{1EAAECF8-693B-19FF-28B3-7D453ACF7B8D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6" creationId="{D7CD346F-3784-F970-3CFA-7427AA02C438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7" creationId="{39071580-AFB6-51C5-3B26-64A435709FD1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38" creationId="{86BC6942-3384-2C31-91D8-A76D3AD6ED57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44" creationId="{3376C0BF-FD53-B6FA-BFB2-FD69C2F99A40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47" creationId="{969917CE-74DD-154C-58CE-9FC556339750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48" creationId="{586FFC51-7FBC-925C-8689-BB8B797D43B8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50" creationId="{0BC5446A-505C-A546-B52D-A261311763F2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56" creationId="{8A3E37A2-AC43-BE55-2219-6607613A992D}"/>
          </ac:spMkLst>
        </pc:spChg>
        <pc:spChg chg="del">
          <ac:chgData name="수환 김" userId="6f427baa77b25e13" providerId="LiveId" clId="{E3614F16-3E01-4E3E-B5FA-5857D72300F6}" dt="2024-01-23T11:09:26.811" v="103" actId="478"/>
          <ac:spMkLst>
            <pc:docMk/>
            <pc:sldMk cId="612123976" sldId="476"/>
            <ac:spMk id="63" creationId="{2B5303A6-59FA-20CA-CACA-446E7316E60D}"/>
          </ac:spMkLst>
        </pc:spChg>
        <pc:grpChg chg="del">
          <ac:chgData name="수환 김" userId="6f427baa77b25e13" providerId="LiveId" clId="{E3614F16-3E01-4E3E-B5FA-5857D72300F6}" dt="2024-01-23T11:09:26.811" v="103" actId="478"/>
          <ac:grpSpMkLst>
            <pc:docMk/>
            <pc:sldMk cId="612123976" sldId="476"/>
            <ac:grpSpMk id="28" creationId="{D2EC3C41-6BF1-A48D-270E-6634BCAF25C4}"/>
          </ac:grpSpMkLst>
        </pc:grpChg>
        <pc:picChg chg="add mod">
          <ac:chgData name="수환 김" userId="6f427baa77b25e13" providerId="LiveId" clId="{E3614F16-3E01-4E3E-B5FA-5857D72300F6}" dt="2024-01-23T11:10:38.216" v="116" actId="1076"/>
          <ac:picMkLst>
            <pc:docMk/>
            <pc:sldMk cId="612123976" sldId="476"/>
            <ac:picMk id="4" creationId="{9B97B88C-E15D-4190-B53E-D2FC612EC788}"/>
          </ac:picMkLst>
        </pc:picChg>
        <pc:picChg chg="add mod">
          <ac:chgData name="수환 김" userId="6f427baa77b25e13" providerId="LiveId" clId="{E3614F16-3E01-4E3E-B5FA-5857D72300F6}" dt="2024-01-23T11:16:47.336" v="485"/>
          <ac:picMkLst>
            <pc:docMk/>
            <pc:sldMk cId="612123976" sldId="476"/>
            <ac:picMk id="22" creationId="{1DA32424-6E05-3374-89F5-600F34A2A3CC}"/>
          </ac:picMkLst>
        </pc:picChg>
        <pc:picChg chg="del">
          <ac:chgData name="수환 김" userId="6f427baa77b25e13" providerId="LiveId" clId="{E3614F16-3E01-4E3E-B5FA-5857D72300F6}" dt="2024-01-23T11:09:26.811" v="103" actId="478"/>
          <ac:picMkLst>
            <pc:docMk/>
            <pc:sldMk cId="612123976" sldId="476"/>
            <ac:picMk id="1026" creationId="{9A95EAF1-16E5-3291-9753-CD6A0420A360}"/>
          </ac:picMkLst>
        </pc:picChg>
        <pc:cxnChg chg="del">
          <ac:chgData name="수환 김" userId="6f427baa77b25e13" providerId="LiveId" clId="{E3614F16-3E01-4E3E-B5FA-5857D72300F6}" dt="2024-01-23T11:09:26.811" v="103" actId="478"/>
          <ac:cxnSpMkLst>
            <pc:docMk/>
            <pc:sldMk cId="612123976" sldId="476"/>
            <ac:cxnSpMk id="10" creationId="{2486731E-AF4E-C620-2146-C202C71A8A1A}"/>
          </ac:cxnSpMkLst>
        </pc:cxnChg>
        <pc:cxnChg chg="del">
          <ac:chgData name="수환 김" userId="6f427baa77b25e13" providerId="LiveId" clId="{E3614F16-3E01-4E3E-B5FA-5857D72300F6}" dt="2024-01-23T11:09:26.811" v="103" actId="478"/>
          <ac:cxnSpMkLst>
            <pc:docMk/>
            <pc:sldMk cId="612123976" sldId="476"/>
            <ac:cxnSpMk id="23" creationId="{C97FA3FE-51B7-E714-D423-464E057C47FD}"/>
          </ac:cxnSpMkLst>
        </pc:cxnChg>
        <pc:cxnChg chg="del">
          <ac:chgData name="수환 김" userId="6f427baa77b25e13" providerId="LiveId" clId="{E3614F16-3E01-4E3E-B5FA-5857D72300F6}" dt="2024-01-23T11:09:26.811" v="103" actId="478"/>
          <ac:cxnSpMkLst>
            <pc:docMk/>
            <pc:sldMk cId="612123976" sldId="476"/>
            <ac:cxnSpMk id="24" creationId="{EB488D07-4F9B-47F3-9825-CC33FC9D75D9}"/>
          </ac:cxnSpMkLst>
        </pc:cxnChg>
        <pc:cxnChg chg="del">
          <ac:chgData name="수환 김" userId="6f427baa77b25e13" providerId="LiveId" clId="{E3614F16-3E01-4E3E-B5FA-5857D72300F6}" dt="2024-01-23T11:09:26.811" v="103" actId="478"/>
          <ac:cxnSpMkLst>
            <pc:docMk/>
            <pc:sldMk cId="612123976" sldId="476"/>
            <ac:cxnSpMk id="30" creationId="{8245B470-8FE9-1654-4436-1AA4124E94A2}"/>
          </ac:cxnSpMkLst>
        </pc:cxnChg>
        <pc:cxnChg chg="del">
          <ac:chgData name="수환 김" userId="6f427baa77b25e13" providerId="LiveId" clId="{E3614F16-3E01-4E3E-B5FA-5857D72300F6}" dt="2024-01-23T11:09:26.811" v="103" actId="478"/>
          <ac:cxnSpMkLst>
            <pc:docMk/>
            <pc:sldMk cId="612123976" sldId="476"/>
            <ac:cxnSpMk id="53" creationId="{32B9BE19-C285-9B3B-6A53-C61D72F3B3E0}"/>
          </ac:cxnSpMkLst>
        </pc:cxnChg>
        <pc:cxnChg chg="del">
          <ac:chgData name="수환 김" userId="6f427baa77b25e13" providerId="LiveId" clId="{E3614F16-3E01-4E3E-B5FA-5857D72300F6}" dt="2024-01-23T11:09:26.811" v="103" actId="478"/>
          <ac:cxnSpMkLst>
            <pc:docMk/>
            <pc:sldMk cId="612123976" sldId="476"/>
            <ac:cxnSpMk id="54" creationId="{75DDDD00-0431-8A48-0EAF-58762A7E0DC5}"/>
          </ac:cxnSpMkLst>
        </pc:cxnChg>
      </pc:sldChg>
      <pc:sldChg chg="addSp delSp modSp mod">
        <pc:chgData name="수환 김" userId="6f427baa77b25e13" providerId="LiveId" clId="{E3614F16-3E01-4E3E-B5FA-5857D72300F6}" dt="2024-01-23T11:28:54.886" v="1183" actId="2711"/>
        <pc:sldMkLst>
          <pc:docMk/>
          <pc:sldMk cId="296829269" sldId="517"/>
        </pc:sldMkLst>
        <pc:spChg chg="add mod">
          <ac:chgData name="수환 김" userId="6f427baa77b25e13" providerId="LiveId" clId="{E3614F16-3E01-4E3E-B5FA-5857D72300F6}" dt="2024-01-23T11:28:54.886" v="1183" actId="2711"/>
          <ac:spMkLst>
            <pc:docMk/>
            <pc:sldMk cId="296829269" sldId="517"/>
            <ac:spMk id="3" creationId="{7BDA1417-272A-0514-30DA-F5E0499ED6D8}"/>
          </ac:spMkLst>
        </pc:spChg>
        <pc:spChg chg="mod">
          <ac:chgData name="수환 김" userId="6f427baa77b25e13" providerId="LiveId" clId="{E3614F16-3E01-4E3E-B5FA-5857D72300F6}" dt="2024-01-23T11:22:06.679" v="735" actId="6549"/>
          <ac:spMkLst>
            <pc:docMk/>
            <pc:sldMk cId="296829269" sldId="517"/>
            <ac:spMk id="5" creationId="{DA742FAE-3AD5-48BE-8027-43184A5598F3}"/>
          </ac:spMkLst>
        </pc:spChg>
        <pc:spChg chg="add mod">
          <ac:chgData name="수환 김" userId="6f427baa77b25e13" providerId="LiveId" clId="{E3614F16-3E01-4E3E-B5FA-5857D72300F6}" dt="2024-01-23T11:28:12.818" v="1094" actId="20577"/>
          <ac:spMkLst>
            <pc:docMk/>
            <pc:sldMk cId="296829269" sldId="517"/>
            <ac:spMk id="6" creationId="{BE8F2B35-70A1-1B41-1A54-9FC3AE6E2425}"/>
          </ac:spMkLst>
        </pc:spChg>
        <pc:spChg chg="add del">
          <ac:chgData name="수환 김" userId="6f427baa77b25e13" providerId="LiveId" clId="{E3614F16-3E01-4E3E-B5FA-5857D72300F6}" dt="2024-01-23T11:24:00.809" v="1024" actId="478"/>
          <ac:spMkLst>
            <pc:docMk/>
            <pc:sldMk cId="296829269" sldId="517"/>
            <ac:spMk id="8" creationId="{20272FC4-101C-E327-5A50-A6C1A02CA969}"/>
          </ac:spMkLst>
        </pc:spChg>
        <pc:spChg chg="add del">
          <ac:chgData name="수환 김" userId="6f427baa77b25e13" providerId="LiveId" clId="{E3614F16-3E01-4E3E-B5FA-5857D72300F6}" dt="2024-01-23T11:24:11.946" v="1026" actId="478"/>
          <ac:spMkLst>
            <pc:docMk/>
            <pc:sldMk cId="296829269" sldId="517"/>
            <ac:spMk id="9" creationId="{D0B1A813-85B7-3A55-500C-7EAB146562DC}"/>
          </ac:spMkLst>
        </pc:spChg>
        <pc:spChg chg="add">
          <ac:chgData name="수환 김" userId="6f427baa77b25e13" providerId="LiveId" clId="{E3614F16-3E01-4E3E-B5FA-5857D72300F6}" dt="2024-01-23T11:24:41.057" v="1027"/>
          <ac:spMkLst>
            <pc:docMk/>
            <pc:sldMk cId="296829269" sldId="517"/>
            <ac:spMk id="10" creationId="{53E32077-FE8A-0E9E-D011-97C00EA52B4A}"/>
          </ac:spMkLst>
        </pc:spChg>
        <pc:spChg chg="add del">
          <ac:chgData name="수환 김" userId="6f427baa77b25e13" providerId="LiveId" clId="{E3614F16-3E01-4E3E-B5FA-5857D72300F6}" dt="2024-01-23T11:25:35.037" v="1029" actId="478"/>
          <ac:spMkLst>
            <pc:docMk/>
            <pc:sldMk cId="296829269" sldId="517"/>
            <ac:spMk id="12" creationId="{D559DB26-537D-FF4A-5E93-32C81C54CCB3}"/>
          </ac:spMkLst>
        </pc:spChg>
        <pc:picChg chg="del">
          <ac:chgData name="수환 김" userId="6f427baa77b25e13" providerId="LiveId" clId="{E3614F16-3E01-4E3E-B5FA-5857D72300F6}" dt="2024-01-23T11:22:26.932" v="738" actId="478"/>
          <ac:picMkLst>
            <pc:docMk/>
            <pc:sldMk cId="296829269" sldId="517"/>
            <ac:picMk id="4" creationId="{6BDBE006-CA39-E128-50B9-AFEE6E3266EC}"/>
          </ac:picMkLst>
        </pc:picChg>
        <pc:picChg chg="del">
          <ac:chgData name="수환 김" userId="6f427baa77b25e13" providerId="LiveId" clId="{E3614F16-3E01-4E3E-B5FA-5857D72300F6}" dt="2024-01-23T11:22:27.230" v="739" actId="478"/>
          <ac:picMkLst>
            <pc:docMk/>
            <pc:sldMk cId="296829269" sldId="517"/>
            <ac:picMk id="7" creationId="{DB47D558-256C-7CE5-FC89-318CEE51558C}"/>
          </ac:picMkLst>
        </pc:picChg>
        <pc:picChg chg="add mod">
          <ac:chgData name="수환 김" userId="6f427baa77b25e13" providerId="LiveId" clId="{E3614F16-3E01-4E3E-B5FA-5857D72300F6}" dt="2024-01-23T11:25:55.203" v="1037" actId="1076"/>
          <ac:picMkLst>
            <pc:docMk/>
            <pc:sldMk cId="296829269" sldId="517"/>
            <ac:picMk id="14" creationId="{7C3E13D0-E5AD-590C-5309-8FC95A4E8A7C}"/>
          </ac:picMkLst>
        </pc:picChg>
      </pc:sldChg>
      <pc:sldChg chg="del">
        <pc:chgData name="수환 김" userId="6f427baa77b25e13" providerId="LiveId" clId="{E3614F16-3E01-4E3E-B5FA-5857D72300F6}" dt="2024-01-23T11:22:00.123" v="732" actId="47"/>
        <pc:sldMkLst>
          <pc:docMk/>
          <pc:sldMk cId="1999193759" sldId="518"/>
        </pc:sldMkLst>
      </pc:sldChg>
      <pc:sldChg chg="delSp modSp mod">
        <pc:chgData name="수환 김" userId="6f427baa77b25e13" providerId="LiveId" clId="{E3614F16-3E01-4E3E-B5FA-5857D72300F6}" dt="2024-01-23T11:41:15.668" v="1765" actId="478"/>
        <pc:sldMkLst>
          <pc:docMk/>
          <pc:sldMk cId="83264374" sldId="519"/>
        </pc:sldMkLst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2" creationId="{1B431B6A-2333-12D7-85BF-BE54936751B4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3" creationId="{87331717-1BAD-5D6D-A287-3C74A44AD9A2}"/>
          </ac:spMkLst>
        </pc:spChg>
        <pc:spChg chg="mod">
          <ac:chgData name="수환 김" userId="6f427baa77b25e13" providerId="LiveId" clId="{E3614F16-3E01-4E3E-B5FA-5857D72300F6}" dt="2024-01-23T11:41:08.369" v="1764" actId="20577"/>
          <ac:spMkLst>
            <pc:docMk/>
            <pc:sldMk cId="83264374" sldId="519"/>
            <ac:spMk id="5" creationId="{DA742FAE-3AD5-48BE-8027-43184A5598F3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12" creationId="{A6C6644B-70C5-C20B-1EE0-F2898C6BF98E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13" creationId="{57AE28D7-C764-329C-9144-519D96FA8161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14" creationId="{58E88B34-B220-BED8-672A-AEE685E86975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17" creationId="{0D3E6D37-FEF0-F100-A82B-052F75277B81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37" creationId="{9A055139-AD76-1D73-FBDB-1102B45DA905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52" creationId="{6921E44F-B52A-5542-4D1A-7D935D3EBA03}"/>
          </ac:spMkLst>
        </pc:spChg>
        <pc:spChg chg="del">
          <ac:chgData name="수환 김" userId="6f427baa77b25e13" providerId="LiveId" clId="{E3614F16-3E01-4E3E-B5FA-5857D72300F6}" dt="2024-01-23T11:41:15.668" v="1765" actId="478"/>
          <ac:spMkLst>
            <pc:docMk/>
            <pc:sldMk cId="83264374" sldId="519"/>
            <ac:spMk id="53" creationId="{22393B13-D5C1-C86F-C29F-68D35AD629ED}"/>
          </ac:spMkLst>
        </pc:spChg>
        <pc:cxnChg chg="del">
          <ac:chgData name="수환 김" userId="6f427baa77b25e13" providerId="LiveId" clId="{E3614F16-3E01-4E3E-B5FA-5857D72300F6}" dt="2024-01-23T11:41:15.668" v="1765" actId="478"/>
          <ac:cxnSpMkLst>
            <pc:docMk/>
            <pc:sldMk cId="83264374" sldId="519"/>
            <ac:cxnSpMk id="41" creationId="{8ACDFBD4-6843-67FA-256C-88B88BAE2289}"/>
          </ac:cxnSpMkLst>
        </pc:cxnChg>
        <pc:cxnChg chg="del">
          <ac:chgData name="수환 김" userId="6f427baa77b25e13" providerId="LiveId" clId="{E3614F16-3E01-4E3E-B5FA-5857D72300F6}" dt="2024-01-23T11:41:15.668" v="1765" actId="478"/>
          <ac:cxnSpMkLst>
            <pc:docMk/>
            <pc:sldMk cId="83264374" sldId="519"/>
            <ac:cxnSpMk id="43" creationId="{10C23673-3BB5-F840-1F78-C26B4EB44320}"/>
          </ac:cxnSpMkLst>
        </pc:cxnChg>
        <pc:cxnChg chg="del">
          <ac:chgData name="수환 김" userId="6f427baa77b25e13" providerId="LiveId" clId="{E3614F16-3E01-4E3E-B5FA-5857D72300F6}" dt="2024-01-23T11:41:15.668" v="1765" actId="478"/>
          <ac:cxnSpMkLst>
            <pc:docMk/>
            <pc:sldMk cId="83264374" sldId="519"/>
            <ac:cxnSpMk id="45" creationId="{9FAEE483-7347-0AFA-A236-315A088FE765}"/>
          </ac:cxnSpMkLst>
        </pc:cxnChg>
        <pc:cxnChg chg="del">
          <ac:chgData name="수환 김" userId="6f427baa77b25e13" providerId="LiveId" clId="{E3614F16-3E01-4E3E-B5FA-5857D72300F6}" dt="2024-01-23T11:41:15.668" v="1765" actId="478"/>
          <ac:cxnSpMkLst>
            <pc:docMk/>
            <pc:sldMk cId="83264374" sldId="519"/>
            <ac:cxnSpMk id="47" creationId="{37123FCF-0ADF-70BC-4747-0D6F8EC51153}"/>
          </ac:cxnSpMkLst>
        </pc:cxnChg>
        <pc:cxnChg chg="del">
          <ac:chgData name="수환 김" userId="6f427baa77b25e13" providerId="LiveId" clId="{E3614F16-3E01-4E3E-B5FA-5857D72300F6}" dt="2024-01-23T11:41:15.668" v="1765" actId="478"/>
          <ac:cxnSpMkLst>
            <pc:docMk/>
            <pc:sldMk cId="83264374" sldId="519"/>
            <ac:cxnSpMk id="49" creationId="{D4AADB1A-337C-994B-4948-44E7FC9F1A24}"/>
          </ac:cxnSpMkLst>
        </pc:cxnChg>
      </pc:sldChg>
      <pc:sldChg chg="del">
        <pc:chgData name="수환 김" userId="6f427baa77b25e13" providerId="LiveId" clId="{E3614F16-3E01-4E3E-B5FA-5857D72300F6}" dt="2024-01-23T11:22:00.123" v="732" actId="47"/>
        <pc:sldMkLst>
          <pc:docMk/>
          <pc:sldMk cId="466336096" sldId="520"/>
        </pc:sldMkLst>
      </pc:sldChg>
      <pc:sldChg chg="addSp delSp modSp add mod ord">
        <pc:chgData name="수환 김" userId="6f427baa77b25e13" providerId="LiveId" clId="{E3614F16-3E01-4E3E-B5FA-5857D72300F6}" dt="2024-01-23T11:17:01.144" v="488" actId="478"/>
        <pc:sldMkLst>
          <pc:docMk/>
          <pc:sldMk cId="1538643651" sldId="521"/>
        </pc:sldMkLst>
        <pc:spChg chg="add mod">
          <ac:chgData name="수환 김" userId="6f427baa77b25e13" providerId="LiveId" clId="{E3614F16-3E01-4E3E-B5FA-5857D72300F6}" dt="2024-01-23T11:16:26.820" v="478" actId="1076"/>
          <ac:spMkLst>
            <pc:docMk/>
            <pc:sldMk cId="1538643651" sldId="521"/>
            <ac:spMk id="2" creationId="{E7F49AA6-0D40-295C-0BAC-673F13F7E660}"/>
          </ac:spMkLst>
        </pc:spChg>
        <pc:spChg chg="del mod">
          <ac:chgData name="수환 김" userId="6f427baa77b25e13" providerId="LiveId" clId="{E3614F16-3E01-4E3E-B5FA-5857D72300F6}" dt="2024-01-23T11:12:33.666" v="301" actId="478"/>
          <ac:spMkLst>
            <pc:docMk/>
            <pc:sldMk cId="1538643651" sldId="521"/>
            <ac:spMk id="16" creationId="{F3168398-2CC2-CE37-46E4-74F256F9B14D}"/>
          </ac:spMkLst>
        </pc:spChg>
        <pc:spChg chg="del">
          <ac:chgData name="수환 김" userId="6f427baa77b25e13" providerId="LiveId" clId="{E3614F16-3E01-4E3E-B5FA-5857D72300F6}" dt="2024-01-23T11:12:34.690" v="302" actId="478"/>
          <ac:spMkLst>
            <pc:docMk/>
            <pc:sldMk cId="1538643651" sldId="521"/>
            <ac:spMk id="20" creationId="{677A6F9A-DB39-9D32-7A39-951BEFD10B69}"/>
          </ac:spMkLst>
        </pc:spChg>
        <pc:picChg chg="add del mod">
          <ac:chgData name="수환 김" userId="6f427baa77b25e13" providerId="LiveId" clId="{E3614F16-3E01-4E3E-B5FA-5857D72300F6}" dt="2024-01-23T11:17:01.144" v="488" actId="478"/>
          <ac:picMkLst>
            <pc:docMk/>
            <pc:sldMk cId="1538643651" sldId="521"/>
            <ac:picMk id="3" creationId="{AD9DF3A3-3CC4-953E-5649-C9905E8C19B5}"/>
          </ac:picMkLst>
        </pc:picChg>
        <pc:picChg chg="del">
          <ac:chgData name="수환 김" userId="6f427baa77b25e13" providerId="LiveId" clId="{E3614F16-3E01-4E3E-B5FA-5857D72300F6}" dt="2024-01-23T11:12:32.564" v="299" actId="478"/>
          <ac:picMkLst>
            <pc:docMk/>
            <pc:sldMk cId="1538643651" sldId="521"/>
            <ac:picMk id="4" creationId="{9B97B88C-E15D-4190-B53E-D2FC612EC788}"/>
          </ac:picMkLst>
        </pc:picChg>
        <pc:picChg chg="add mod">
          <ac:chgData name="수환 김" userId="6f427baa77b25e13" providerId="LiveId" clId="{E3614F16-3E01-4E3E-B5FA-5857D72300F6}" dt="2024-01-23T11:12:42.906" v="306" actId="1076"/>
          <ac:picMkLst>
            <pc:docMk/>
            <pc:sldMk cId="1538643651" sldId="521"/>
            <ac:picMk id="1026" creationId="{C47C8F94-D6DA-1106-9FE7-9718518C063F}"/>
          </ac:picMkLst>
        </pc:picChg>
        <pc:picChg chg="add del mod">
          <ac:chgData name="수환 김" userId="6f427baa77b25e13" providerId="LiveId" clId="{E3614F16-3E01-4E3E-B5FA-5857D72300F6}" dt="2024-01-23T11:16:32.418" v="479" actId="21"/>
          <ac:picMkLst>
            <pc:docMk/>
            <pc:sldMk cId="1538643651" sldId="521"/>
            <ac:picMk id="1028" creationId="{AD9DF3A3-3CC4-953E-5649-C9905E8C19B5}"/>
          </ac:picMkLst>
        </pc:picChg>
      </pc:sldChg>
      <pc:sldChg chg="addSp delSp modSp add mod">
        <pc:chgData name="수환 김" userId="6f427baa77b25e13" providerId="LiveId" clId="{E3614F16-3E01-4E3E-B5FA-5857D72300F6}" dt="2024-01-23T11:21:32.801" v="729" actId="478"/>
        <pc:sldMkLst>
          <pc:docMk/>
          <pc:sldMk cId="1564395572" sldId="522"/>
        </pc:sldMkLst>
        <pc:spChg chg="del">
          <ac:chgData name="수환 김" userId="6f427baa77b25e13" providerId="LiveId" clId="{E3614F16-3E01-4E3E-B5FA-5857D72300F6}" dt="2024-01-23T11:14:13.992" v="462" actId="478"/>
          <ac:spMkLst>
            <pc:docMk/>
            <pc:sldMk cId="1564395572" sldId="522"/>
            <ac:spMk id="2" creationId="{E7F49AA6-0D40-295C-0BAC-673F13F7E660}"/>
          </ac:spMkLst>
        </pc:spChg>
        <pc:spChg chg="add del mod">
          <ac:chgData name="수환 김" userId="6f427baa77b25e13" providerId="LiveId" clId="{E3614F16-3E01-4E3E-B5FA-5857D72300F6}" dt="2024-01-23T11:18:48.582" v="679"/>
          <ac:spMkLst>
            <pc:docMk/>
            <pc:sldMk cId="1564395572" sldId="522"/>
            <ac:spMk id="3" creationId="{40DF23BE-322B-AC16-09AE-6472BA6C269B}"/>
          </ac:spMkLst>
        </pc:spChg>
        <pc:spChg chg="add mod">
          <ac:chgData name="수환 김" userId="6f427baa77b25e13" providerId="LiveId" clId="{E3614F16-3E01-4E3E-B5FA-5857D72300F6}" dt="2024-01-23T11:18:48.435" v="677" actId="1076"/>
          <ac:spMkLst>
            <pc:docMk/>
            <pc:sldMk cId="1564395572" sldId="522"/>
            <ac:spMk id="4" creationId="{7A865A87-9ED6-8DAE-4E6A-60F17E5C0793}"/>
          </ac:spMkLst>
        </pc:spChg>
        <pc:spChg chg="mod">
          <ac:chgData name="수환 김" userId="6f427baa77b25e13" providerId="LiveId" clId="{E3614F16-3E01-4E3E-B5FA-5857D72300F6}" dt="2024-01-23T11:17:38.289" v="511" actId="20577"/>
          <ac:spMkLst>
            <pc:docMk/>
            <pc:sldMk cId="1564395572" sldId="522"/>
            <ac:spMk id="5" creationId="{DA742FAE-3AD5-48BE-8027-43184A5598F3}"/>
          </ac:spMkLst>
        </pc:spChg>
        <pc:spChg chg="add mod">
          <ac:chgData name="수환 김" userId="6f427baa77b25e13" providerId="LiveId" clId="{E3614F16-3E01-4E3E-B5FA-5857D72300F6}" dt="2024-01-23T11:20:01.605" v="726" actId="1076"/>
          <ac:spMkLst>
            <pc:docMk/>
            <pc:sldMk cId="1564395572" sldId="522"/>
            <ac:spMk id="7" creationId="{1A79A76A-3AE0-1E5F-FC4A-5C73813A88F8}"/>
          </ac:spMkLst>
        </pc:spChg>
        <pc:spChg chg="add mod">
          <ac:chgData name="수환 김" userId="6f427baa77b25e13" providerId="LiveId" clId="{E3614F16-3E01-4E3E-B5FA-5857D72300F6}" dt="2024-01-23T11:20:01.605" v="726" actId="1076"/>
          <ac:spMkLst>
            <pc:docMk/>
            <pc:sldMk cId="1564395572" sldId="522"/>
            <ac:spMk id="8" creationId="{76CCB467-6336-692C-539D-9CF2C7AC4346}"/>
          </ac:spMkLst>
        </pc:spChg>
        <pc:picChg chg="add mod">
          <ac:chgData name="수환 김" userId="6f427baa77b25e13" providerId="LiveId" clId="{E3614F16-3E01-4E3E-B5FA-5857D72300F6}" dt="2024-01-23T11:19:37.877" v="694" actId="1076"/>
          <ac:picMkLst>
            <pc:docMk/>
            <pc:sldMk cId="1564395572" sldId="522"/>
            <ac:picMk id="6" creationId="{08F45517-F5ED-9962-5E51-1917C5F149A8}"/>
          </ac:picMkLst>
        </pc:picChg>
        <pc:picChg chg="add del">
          <ac:chgData name="수환 김" userId="6f427baa77b25e13" providerId="LiveId" clId="{E3614F16-3E01-4E3E-B5FA-5857D72300F6}" dt="2024-01-23T11:21:32.801" v="729" actId="478"/>
          <ac:picMkLst>
            <pc:docMk/>
            <pc:sldMk cId="1564395572" sldId="522"/>
            <ac:picMk id="10" creationId="{E865A27B-6CFA-C28A-2D93-656B467840A9}"/>
          </ac:picMkLst>
        </pc:picChg>
        <pc:picChg chg="del">
          <ac:chgData name="수환 김" userId="6f427baa77b25e13" providerId="LiveId" clId="{E3614F16-3E01-4E3E-B5FA-5857D72300F6}" dt="2024-01-23T11:14:12.536" v="461" actId="478"/>
          <ac:picMkLst>
            <pc:docMk/>
            <pc:sldMk cId="1564395572" sldId="522"/>
            <ac:picMk id="1026" creationId="{C47C8F94-D6DA-1106-9FE7-9718518C063F}"/>
          </ac:picMkLst>
        </pc:picChg>
        <pc:picChg chg="add del mod">
          <ac:chgData name="수환 김" userId="6f427baa77b25e13" providerId="LiveId" clId="{E3614F16-3E01-4E3E-B5FA-5857D72300F6}" dt="2024-01-23T11:19:15.022" v="686" actId="478"/>
          <ac:picMkLst>
            <pc:docMk/>
            <pc:sldMk cId="1564395572" sldId="522"/>
            <ac:picMk id="2050" creationId="{4F5B2258-4724-A704-993F-77973B9B2715}"/>
          </ac:picMkLst>
        </pc:picChg>
        <pc:picChg chg="add mod">
          <ac:chgData name="수환 김" userId="6f427baa77b25e13" providerId="LiveId" clId="{E3614F16-3E01-4E3E-B5FA-5857D72300F6}" dt="2024-01-23T11:19:35.620" v="693" actId="1076"/>
          <ac:picMkLst>
            <pc:docMk/>
            <pc:sldMk cId="1564395572" sldId="522"/>
            <ac:picMk id="2052" creationId="{66A366DB-A273-4999-96A0-95D8AD5EB0F5}"/>
          </ac:picMkLst>
        </pc:picChg>
      </pc:sldChg>
      <pc:sldChg chg="modSp add mod">
        <pc:chgData name="수환 김" userId="6f427baa77b25e13" providerId="LiveId" clId="{E3614F16-3E01-4E3E-B5FA-5857D72300F6}" dt="2024-01-23T11:21:38.250" v="731" actId="1076"/>
        <pc:sldMkLst>
          <pc:docMk/>
          <pc:sldMk cId="1737730954" sldId="523"/>
        </pc:sldMkLst>
        <pc:picChg chg="mod">
          <ac:chgData name="수환 김" userId="6f427baa77b25e13" providerId="LiveId" clId="{E3614F16-3E01-4E3E-B5FA-5857D72300F6}" dt="2024-01-23T11:21:38.250" v="731" actId="1076"/>
          <ac:picMkLst>
            <pc:docMk/>
            <pc:sldMk cId="1737730954" sldId="523"/>
            <ac:picMk id="10" creationId="{E865A27B-6CFA-C28A-2D93-656B467840A9}"/>
          </ac:picMkLst>
        </pc:picChg>
      </pc:sldChg>
      <pc:sldChg chg="addSp delSp modSp add mod">
        <pc:chgData name="수환 김" userId="6f427baa77b25e13" providerId="LiveId" clId="{E3614F16-3E01-4E3E-B5FA-5857D72300F6}" dt="2024-01-23T11:28:57.889" v="1184" actId="2711"/>
        <pc:sldMkLst>
          <pc:docMk/>
          <pc:sldMk cId="3290131967" sldId="524"/>
        </pc:sldMkLst>
        <pc:spChg chg="mod">
          <ac:chgData name="수환 김" userId="6f427baa77b25e13" providerId="LiveId" clId="{E3614F16-3E01-4E3E-B5FA-5857D72300F6}" dt="2024-01-23T11:28:57.889" v="1184" actId="2711"/>
          <ac:spMkLst>
            <pc:docMk/>
            <pc:sldMk cId="3290131967" sldId="524"/>
            <ac:spMk id="3" creationId="{7BDA1417-272A-0514-30DA-F5E0499ED6D8}"/>
          </ac:spMkLst>
        </pc:spChg>
        <pc:spChg chg="mod">
          <ac:chgData name="수환 김" userId="6f427baa77b25e13" providerId="LiveId" clId="{E3614F16-3E01-4E3E-B5FA-5857D72300F6}" dt="2024-01-23T11:28:10.586" v="1093" actId="20577"/>
          <ac:spMkLst>
            <pc:docMk/>
            <pc:sldMk cId="3290131967" sldId="524"/>
            <ac:spMk id="6" creationId="{BE8F2B35-70A1-1B41-1A54-9FC3AE6E2425}"/>
          </ac:spMkLst>
        </pc:spChg>
        <pc:picChg chg="add mod">
          <ac:chgData name="수환 김" userId="6f427baa77b25e13" providerId="LiveId" clId="{E3614F16-3E01-4E3E-B5FA-5857D72300F6}" dt="2024-01-23T11:26:45.627" v="1072" actId="1076"/>
          <ac:picMkLst>
            <pc:docMk/>
            <pc:sldMk cId="3290131967" sldId="524"/>
            <ac:picMk id="4" creationId="{B6D42956-6019-3185-6023-878A34E09AC9}"/>
          </ac:picMkLst>
        </pc:picChg>
        <pc:picChg chg="del">
          <ac:chgData name="수환 김" userId="6f427baa77b25e13" providerId="LiveId" clId="{E3614F16-3E01-4E3E-B5FA-5857D72300F6}" dt="2024-01-23T11:26:40.040" v="1067" actId="478"/>
          <ac:picMkLst>
            <pc:docMk/>
            <pc:sldMk cId="3290131967" sldId="524"/>
            <ac:picMk id="14" creationId="{7C3E13D0-E5AD-590C-5309-8FC95A4E8A7C}"/>
          </ac:picMkLst>
        </pc:picChg>
      </pc:sldChg>
      <pc:sldChg chg="delSp modSp add mod">
        <pc:chgData name="수환 김" userId="6f427baa77b25e13" providerId="LiveId" clId="{E3614F16-3E01-4E3E-B5FA-5857D72300F6}" dt="2024-01-23T11:32:17.136" v="1285" actId="113"/>
        <pc:sldMkLst>
          <pc:docMk/>
          <pc:sldMk cId="3951166979" sldId="525"/>
        </pc:sldMkLst>
        <pc:spChg chg="mod">
          <ac:chgData name="수환 김" userId="6f427baa77b25e13" providerId="LiveId" clId="{E3614F16-3E01-4E3E-B5FA-5857D72300F6}" dt="2024-01-23T11:32:17.136" v="1285" actId="113"/>
          <ac:spMkLst>
            <pc:docMk/>
            <pc:sldMk cId="3951166979" sldId="525"/>
            <ac:spMk id="3" creationId="{7BDA1417-272A-0514-30DA-F5E0499ED6D8}"/>
          </ac:spMkLst>
        </pc:spChg>
        <pc:spChg chg="mod">
          <ac:chgData name="수환 김" userId="6f427baa77b25e13" providerId="LiveId" clId="{E3614F16-3E01-4E3E-B5FA-5857D72300F6}" dt="2024-01-23T11:28:36.318" v="1173" actId="6549"/>
          <ac:spMkLst>
            <pc:docMk/>
            <pc:sldMk cId="3951166979" sldId="525"/>
            <ac:spMk id="6" creationId="{BE8F2B35-70A1-1B41-1A54-9FC3AE6E2425}"/>
          </ac:spMkLst>
        </pc:spChg>
        <pc:picChg chg="del">
          <ac:chgData name="수환 김" userId="6f427baa77b25e13" providerId="LiveId" clId="{E3614F16-3E01-4E3E-B5FA-5857D72300F6}" dt="2024-01-23T11:28:01.090" v="1088" actId="478"/>
          <ac:picMkLst>
            <pc:docMk/>
            <pc:sldMk cId="3951166979" sldId="525"/>
            <ac:picMk id="4" creationId="{B6D42956-6019-3185-6023-878A34E09AC9}"/>
          </ac:picMkLst>
        </pc:picChg>
      </pc:sldChg>
      <pc:sldChg chg="addSp modSp add mod">
        <pc:chgData name="수환 김" userId="6f427baa77b25e13" providerId="LiveId" clId="{E3614F16-3E01-4E3E-B5FA-5857D72300F6}" dt="2024-01-23T11:35:15.682" v="1428" actId="1076"/>
        <pc:sldMkLst>
          <pc:docMk/>
          <pc:sldMk cId="484956262" sldId="526"/>
        </pc:sldMkLst>
        <pc:spChg chg="mod">
          <ac:chgData name="수환 김" userId="6f427baa77b25e13" providerId="LiveId" clId="{E3614F16-3E01-4E3E-B5FA-5857D72300F6}" dt="2024-01-23T11:34:27.836" v="1374" actId="1076"/>
          <ac:spMkLst>
            <pc:docMk/>
            <pc:sldMk cId="484956262" sldId="526"/>
            <ac:spMk id="3" creationId="{7BDA1417-272A-0514-30DA-F5E0499ED6D8}"/>
          </ac:spMkLst>
        </pc:spChg>
        <pc:spChg chg="mod">
          <ac:chgData name="수환 김" userId="6f427baa77b25e13" providerId="LiveId" clId="{E3614F16-3E01-4E3E-B5FA-5857D72300F6}" dt="2024-01-23T11:32:53.648" v="1349" actId="20577"/>
          <ac:spMkLst>
            <pc:docMk/>
            <pc:sldMk cId="484956262" sldId="526"/>
            <ac:spMk id="6" creationId="{BE8F2B35-70A1-1B41-1A54-9FC3AE6E2425}"/>
          </ac:spMkLst>
        </pc:spChg>
        <pc:spChg chg="add mod">
          <ac:chgData name="수환 김" userId="6f427baa77b25e13" providerId="LiveId" clId="{E3614F16-3E01-4E3E-B5FA-5857D72300F6}" dt="2024-01-23T11:35:15.682" v="1428" actId="1076"/>
          <ac:spMkLst>
            <pc:docMk/>
            <pc:sldMk cId="484956262" sldId="526"/>
            <ac:spMk id="7" creationId="{C779432A-D131-AB0B-403A-4E747A98A7AB}"/>
          </ac:spMkLst>
        </pc:spChg>
        <pc:picChg chg="add mod">
          <ac:chgData name="수환 김" userId="6f427baa77b25e13" providerId="LiveId" clId="{E3614F16-3E01-4E3E-B5FA-5857D72300F6}" dt="2024-01-23T11:34:27.836" v="1374" actId="1076"/>
          <ac:picMkLst>
            <pc:docMk/>
            <pc:sldMk cId="484956262" sldId="526"/>
            <ac:picMk id="4" creationId="{2E4FA64F-86E4-3457-5951-6F5AD4E36D49}"/>
          </ac:picMkLst>
        </pc:picChg>
      </pc:sldChg>
      <pc:sldChg chg="addSp delSp modSp add mod">
        <pc:chgData name="수환 김" userId="6f427baa77b25e13" providerId="LiveId" clId="{E3614F16-3E01-4E3E-B5FA-5857D72300F6}" dt="2024-01-23T11:36:57.515" v="1510" actId="478"/>
        <pc:sldMkLst>
          <pc:docMk/>
          <pc:sldMk cId="2502320245" sldId="527"/>
        </pc:sldMkLst>
        <pc:spChg chg="mod">
          <ac:chgData name="수환 김" userId="6f427baa77b25e13" providerId="LiveId" clId="{E3614F16-3E01-4E3E-B5FA-5857D72300F6}" dt="2024-01-23T11:36:12.043" v="1501" actId="20577"/>
          <ac:spMkLst>
            <pc:docMk/>
            <pc:sldMk cId="2502320245" sldId="527"/>
            <ac:spMk id="3" creationId="{7BDA1417-272A-0514-30DA-F5E0499ED6D8}"/>
          </ac:spMkLst>
        </pc:spChg>
        <pc:spChg chg="mod">
          <ac:chgData name="수환 김" userId="6f427baa77b25e13" providerId="LiveId" clId="{E3614F16-3E01-4E3E-B5FA-5857D72300F6}" dt="2024-01-23T11:35:31.029" v="1495" actId="20577"/>
          <ac:spMkLst>
            <pc:docMk/>
            <pc:sldMk cId="2502320245" sldId="527"/>
            <ac:spMk id="6" creationId="{BE8F2B35-70A1-1B41-1A54-9FC3AE6E2425}"/>
          </ac:spMkLst>
        </pc:spChg>
        <pc:picChg chg="del">
          <ac:chgData name="수환 김" userId="6f427baa77b25e13" providerId="LiveId" clId="{E3614F16-3E01-4E3E-B5FA-5857D72300F6}" dt="2024-01-23T11:36:16.546" v="1502" actId="478"/>
          <ac:picMkLst>
            <pc:docMk/>
            <pc:sldMk cId="2502320245" sldId="527"/>
            <ac:picMk id="4" creationId="{2E4FA64F-86E4-3457-5951-6F5AD4E36D49}"/>
          </ac:picMkLst>
        </pc:picChg>
        <pc:picChg chg="add mod">
          <ac:chgData name="수환 김" userId="6f427baa77b25e13" providerId="LiveId" clId="{E3614F16-3E01-4E3E-B5FA-5857D72300F6}" dt="2024-01-23T11:36:31.511" v="1507" actId="1076"/>
          <ac:picMkLst>
            <pc:docMk/>
            <pc:sldMk cId="2502320245" sldId="527"/>
            <ac:picMk id="7" creationId="{34861DE8-309E-0CEC-5703-B3B902433183}"/>
          </ac:picMkLst>
        </pc:picChg>
        <pc:picChg chg="add del">
          <ac:chgData name="수환 김" userId="6f427baa77b25e13" providerId="LiveId" clId="{E3614F16-3E01-4E3E-B5FA-5857D72300F6}" dt="2024-01-23T11:36:57.515" v="1510" actId="478"/>
          <ac:picMkLst>
            <pc:docMk/>
            <pc:sldMk cId="2502320245" sldId="527"/>
            <ac:picMk id="9" creationId="{5152EAAD-7586-1061-8E4D-2D5F8AB9FE2A}"/>
          </ac:picMkLst>
        </pc:picChg>
      </pc:sldChg>
      <pc:sldChg chg="addSp delSp modSp add mod">
        <pc:chgData name="수환 김" userId="6f427baa77b25e13" providerId="LiveId" clId="{E3614F16-3E01-4E3E-B5FA-5857D72300F6}" dt="2024-01-23T11:38:02.369" v="1575" actId="1076"/>
        <pc:sldMkLst>
          <pc:docMk/>
          <pc:sldMk cId="515380499" sldId="528"/>
        </pc:sldMkLst>
        <pc:spChg chg="add mod">
          <ac:chgData name="수환 김" userId="6f427baa77b25e13" providerId="LiveId" clId="{E3614F16-3E01-4E3E-B5FA-5857D72300F6}" dt="2024-01-23T11:38:02.369" v="1575" actId="1076"/>
          <ac:spMkLst>
            <pc:docMk/>
            <pc:sldMk cId="515380499" sldId="528"/>
            <ac:spMk id="2" creationId="{19DA2D55-72A4-A025-B7E3-0F0365213541}"/>
          </ac:spMkLst>
        </pc:spChg>
        <pc:spChg chg="mod">
          <ac:chgData name="수환 김" userId="6f427baa77b25e13" providerId="LiveId" clId="{E3614F16-3E01-4E3E-B5FA-5857D72300F6}" dt="2024-01-23T11:37:27.321" v="1522" actId="113"/>
          <ac:spMkLst>
            <pc:docMk/>
            <pc:sldMk cId="515380499" sldId="528"/>
            <ac:spMk id="3" creationId="{7BDA1417-272A-0514-30DA-F5E0499ED6D8}"/>
          </ac:spMkLst>
        </pc:spChg>
        <pc:picChg chg="del">
          <ac:chgData name="수환 김" userId="6f427baa77b25e13" providerId="LiveId" clId="{E3614F16-3E01-4E3E-B5FA-5857D72300F6}" dt="2024-01-23T11:36:58.900" v="1511" actId="478"/>
          <ac:picMkLst>
            <pc:docMk/>
            <pc:sldMk cId="515380499" sldId="528"/>
            <ac:picMk id="7" creationId="{34861DE8-309E-0CEC-5703-B3B902433183}"/>
          </ac:picMkLst>
        </pc:picChg>
        <pc:picChg chg="mod">
          <ac:chgData name="수환 김" userId="6f427baa77b25e13" providerId="LiveId" clId="{E3614F16-3E01-4E3E-B5FA-5857D72300F6}" dt="2024-01-23T11:37:35.230" v="1525" actId="1076"/>
          <ac:picMkLst>
            <pc:docMk/>
            <pc:sldMk cId="515380499" sldId="528"/>
            <ac:picMk id="9" creationId="{5152EAAD-7586-1061-8E4D-2D5F8AB9FE2A}"/>
          </ac:picMkLst>
        </pc:picChg>
      </pc:sldChg>
      <pc:sldChg chg="addSp delSp modSp add mod">
        <pc:chgData name="수환 김" userId="6f427baa77b25e13" providerId="LiveId" clId="{E3614F16-3E01-4E3E-B5FA-5857D72300F6}" dt="2024-01-23T11:41:02.892" v="1754" actId="1076"/>
        <pc:sldMkLst>
          <pc:docMk/>
          <pc:sldMk cId="551079166" sldId="529"/>
        </pc:sldMkLst>
        <pc:spChg chg="del">
          <ac:chgData name="수환 김" userId="6f427baa77b25e13" providerId="LiveId" clId="{E3614F16-3E01-4E3E-B5FA-5857D72300F6}" dt="2024-01-23T11:38:53.243" v="1640" actId="478"/>
          <ac:spMkLst>
            <pc:docMk/>
            <pc:sldMk cId="551079166" sldId="529"/>
            <ac:spMk id="2" creationId="{19DA2D55-72A4-A025-B7E3-0F0365213541}"/>
          </ac:spMkLst>
        </pc:spChg>
        <pc:spChg chg="mod">
          <ac:chgData name="수환 김" userId="6f427baa77b25e13" providerId="LiveId" clId="{E3614F16-3E01-4E3E-B5FA-5857D72300F6}" dt="2024-01-23T11:39:21.415" v="1642" actId="1076"/>
          <ac:spMkLst>
            <pc:docMk/>
            <pc:sldMk cId="551079166" sldId="529"/>
            <ac:spMk id="3" creationId="{7BDA1417-272A-0514-30DA-F5E0499ED6D8}"/>
          </ac:spMkLst>
        </pc:spChg>
        <pc:spChg chg="add mod">
          <ac:chgData name="수환 김" userId="6f427baa77b25e13" providerId="LiveId" clId="{E3614F16-3E01-4E3E-B5FA-5857D72300F6}" dt="2024-01-23T11:39:22.802" v="1643"/>
          <ac:spMkLst>
            <pc:docMk/>
            <pc:sldMk cId="551079166" sldId="529"/>
            <ac:spMk id="4" creationId="{4FA30299-EE8E-FDEF-662F-1FDFB4940A8E}"/>
          </ac:spMkLst>
        </pc:spChg>
        <pc:spChg chg="mod">
          <ac:chgData name="수환 김" userId="6f427baa77b25e13" providerId="LiveId" clId="{E3614F16-3E01-4E3E-B5FA-5857D72300F6}" dt="2024-01-23T11:38:27.156" v="1630"/>
          <ac:spMkLst>
            <pc:docMk/>
            <pc:sldMk cId="551079166" sldId="529"/>
            <ac:spMk id="6" creationId="{BE8F2B35-70A1-1B41-1A54-9FC3AE6E2425}"/>
          </ac:spMkLst>
        </pc:spChg>
        <pc:spChg chg="add mod">
          <ac:chgData name="수환 김" userId="6f427baa77b25e13" providerId="LiveId" clId="{E3614F16-3E01-4E3E-B5FA-5857D72300F6}" dt="2024-01-23T11:39:22.802" v="1643"/>
          <ac:spMkLst>
            <pc:docMk/>
            <pc:sldMk cId="551079166" sldId="529"/>
            <ac:spMk id="7" creationId="{8E6576F9-6A1A-A39E-E433-5C405ACD6D64}"/>
          </ac:spMkLst>
        </pc:spChg>
        <pc:spChg chg="add mod">
          <ac:chgData name="수환 김" userId="6f427baa77b25e13" providerId="LiveId" clId="{E3614F16-3E01-4E3E-B5FA-5857D72300F6}" dt="2024-01-23T11:40:47.162" v="1745" actId="1076"/>
          <ac:spMkLst>
            <pc:docMk/>
            <pc:sldMk cId="551079166" sldId="529"/>
            <ac:spMk id="8" creationId="{71FACDCB-DD93-F381-A666-A64F69D1571A}"/>
          </ac:spMkLst>
        </pc:spChg>
        <pc:spChg chg="add mod">
          <ac:chgData name="수환 김" userId="6f427baa77b25e13" providerId="LiveId" clId="{E3614F16-3E01-4E3E-B5FA-5857D72300F6}" dt="2024-01-23T11:40:47.162" v="1745" actId="1076"/>
          <ac:spMkLst>
            <pc:docMk/>
            <pc:sldMk cId="551079166" sldId="529"/>
            <ac:spMk id="10" creationId="{1DE32840-FF56-18DE-992A-A8AC437A4CFE}"/>
          </ac:spMkLst>
        </pc:spChg>
        <pc:picChg chg="del">
          <ac:chgData name="수환 김" userId="6f427baa77b25e13" providerId="LiveId" clId="{E3614F16-3E01-4E3E-B5FA-5857D72300F6}" dt="2024-01-23T11:38:52.276" v="1639" actId="478"/>
          <ac:picMkLst>
            <pc:docMk/>
            <pc:sldMk cId="551079166" sldId="529"/>
            <ac:picMk id="9" creationId="{5152EAAD-7586-1061-8E4D-2D5F8AB9FE2A}"/>
          </ac:picMkLst>
        </pc:picChg>
        <pc:picChg chg="add mod">
          <ac:chgData name="수환 김" userId="6f427baa77b25e13" providerId="LiveId" clId="{E3614F16-3E01-4E3E-B5FA-5857D72300F6}" dt="2024-01-23T11:40:50.349" v="1749" actId="1076"/>
          <ac:picMkLst>
            <pc:docMk/>
            <pc:sldMk cId="551079166" sldId="529"/>
            <ac:picMk id="12" creationId="{D5F1BA77-DEE3-795E-8B4E-009BCC492585}"/>
          </ac:picMkLst>
        </pc:picChg>
        <pc:picChg chg="add mod">
          <ac:chgData name="수환 김" userId="6f427baa77b25e13" providerId="LiveId" clId="{E3614F16-3E01-4E3E-B5FA-5857D72300F6}" dt="2024-01-23T11:41:02.892" v="1754" actId="1076"/>
          <ac:picMkLst>
            <pc:docMk/>
            <pc:sldMk cId="551079166" sldId="529"/>
            <ac:picMk id="14" creationId="{A76D831A-EC7D-61BD-BA88-75EBC82F8A3D}"/>
          </ac:picMkLst>
        </pc:picChg>
      </pc:sldChg>
      <pc:sldChg chg="add del">
        <pc:chgData name="수환 김" userId="6f427baa77b25e13" providerId="LiveId" clId="{E3614F16-3E01-4E3E-B5FA-5857D72300F6}" dt="2024-01-23T11:37:10.975" v="1519"/>
        <pc:sldMkLst>
          <pc:docMk/>
          <pc:sldMk cId="1680267393" sldId="529"/>
        </pc:sldMkLst>
      </pc:sldChg>
    </pc:docChg>
  </pc:docChgLst>
  <pc:docChgLst>
    <pc:chgData name="김수환" userId="becb8b53-2564-4258-9e02-ed97590e3630" providerId="ADAL" clId="{C2A5B883-F244-4ADA-ACE8-1C7420591FF9}"/>
    <pc:docChg chg="undo custSel addSld delSld modSld">
      <pc:chgData name="김수환" userId="becb8b53-2564-4258-9e02-ed97590e3630" providerId="ADAL" clId="{C2A5B883-F244-4ADA-ACE8-1C7420591FF9}" dt="2023-12-28T04:48:45.629" v="858" actId="1076"/>
      <pc:docMkLst>
        <pc:docMk/>
      </pc:docMkLst>
      <pc:sldChg chg="addSp delSp modSp mod">
        <pc:chgData name="김수환" userId="becb8b53-2564-4258-9e02-ed97590e3630" providerId="ADAL" clId="{C2A5B883-F244-4ADA-ACE8-1C7420591FF9}" dt="2023-12-28T03:43:14.566" v="88" actId="20577"/>
        <pc:sldMkLst>
          <pc:docMk/>
          <pc:sldMk cId="2755473139" sldId="257"/>
        </pc:sldMkLst>
        <pc:spChg chg="add del mod">
          <ac:chgData name="김수환" userId="becb8b53-2564-4258-9e02-ed97590e3630" providerId="ADAL" clId="{C2A5B883-F244-4ADA-ACE8-1C7420591FF9}" dt="2023-12-28T03:43:14.566" v="88" actId="20577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김수환" userId="becb8b53-2564-4258-9e02-ed97590e3630" providerId="ADAL" clId="{C2A5B883-F244-4ADA-ACE8-1C7420591FF9}" dt="2023-12-28T03:42:12.373" v="1" actId="20577"/>
        <pc:sldMkLst>
          <pc:docMk/>
          <pc:sldMk cId="2834820948" sldId="384"/>
        </pc:sldMkLst>
        <pc:spChg chg="mod">
          <ac:chgData name="김수환" userId="becb8b53-2564-4258-9e02-ed97590e3630" providerId="ADAL" clId="{C2A5B883-F244-4ADA-ACE8-1C7420591FF9}" dt="2023-12-28T03:42:12.373" v="1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addSp delSp modSp mod">
        <pc:chgData name="김수환" userId="becb8b53-2564-4258-9e02-ed97590e3630" providerId="ADAL" clId="{C2A5B883-F244-4ADA-ACE8-1C7420591FF9}" dt="2023-12-28T04:33:27.942" v="799" actId="113"/>
        <pc:sldMkLst>
          <pc:docMk/>
          <pc:sldMk cId="612123976" sldId="476"/>
        </pc:sldMkLst>
        <pc:spChg chg="add mod">
          <ac:chgData name="김수환" userId="becb8b53-2564-4258-9e02-ed97590e3630" providerId="ADAL" clId="{C2A5B883-F244-4ADA-ACE8-1C7420591FF9}" dt="2023-12-28T04:33:27.942" v="799" actId="113"/>
          <ac:spMkLst>
            <pc:docMk/>
            <pc:sldMk cId="612123976" sldId="476"/>
            <ac:spMk id="2" creationId="{4969363A-D0FF-629D-A91A-E993CA791686}"/>
          </ac:spMkLst>
        </pc:spChg>
        <pc:spChg chg="mod">
          <ac:chgData name="김수환" userId="becb8b53-2564-4258-9e02-ed97590e3630" providerId="ADAL" clId="{C2A5B883-F244-4ADA-ACE8-1C7420591FF9}" dt="2023-12-28T03:42:58.863" v="82" actId="20577"/>
          <ac:spMkLst>
            <pc:docMk/>
            <pc:sldMk cId="612123976" sldId="476"/>
            <ac:spMk id="5" creationId="{DA742FAE-3AD5-48BE-8027-43184A5598F3}"/>
          </ac:spMkLst>
        </pc:spChg>
        <pc:spChg chg="del">
          <ac:chgData name="김수환" userId="becb8b53-2564-4258-9e02-ed97590e3630" providerId="ADAL" clId="{C2A5B883-F244-4ADA-ACE8-1C7420591FF9}" dt="2023-12-28T03:43:36.476" v="96" actId="478"/>
          <ac:spMkLst>
            <pc:docMk/>
            <pc:sldMk cId="612123976" sldId="476"/>
            <ac:spMk id="20" creationId="{1BE8E2F4-38CD-CBF1-9198-7F578A3E0181}"/>
          </ac:spMkLst>
        </pc:spChg>
        <pc:grpChg chg="del">
          <ac:chgData name="김수환" userId="becb8b53-2564-4258-9e02-ed97590e3630" providerId="ADAL" clId="{C2A5B883-F244-4ADA-ACE8-1C7420591FF9}" dt="2023-12-28T03:43:01.422" v="84" actId="478"/>
          <ac:grpSpMkLst>
            <pc:docMk/>
            <pc:sldMk cId="612123976" sldId="476"/>
            <ac:grpSpMk id="18" creationId="{B9180824-B214-69AC-37CC-F96313814A7C}"/>
          </ac:grpSpMkLst>
        </pc:grpChg>
        <pc:picChg chg="del">
          <ac:chgData name="김수환" userId="becb8b53-2564-4258-9e02-ed97590e3630" providerId="ADAL" clId="{C2A5B883-F244-4ADA-ACE8-1C7420591FF9}" dt="2023-12-28T03:43:02.053" v="85" actId="478"/>
          <ac:picMkLst>
            <pc:docMk/>
            <pc:sldMk cId="612123976" sldId="476"/>
            <ac:picMk id="14" creationId="{A9835C9F-44F5-64B1-2403-CB925BC2B3D7}"/>
          </ac:picMkLst>
        </pc:picChg>
        <pc:picChg chg="del">
          <ac:chgData name="김수환" userId="becb8b53-2564-4258-9e02-ed97590e3630" providerId="ADAL" clId="{C2A5B883-F244-4ADA-ACE8-1C7420591FF9}" dt="2023-12-28T03:43:01.142" v="83" actId="478"/>
          <ac:picMkLst>
            <pc:docMk/>
            <pc:sldMk cId="612123976" sldId="476"/>
            <ac:picMk id="19" creationId="{C8CEE027-2AF7-BA4F-9CFE-79DC7CFEE914}"/>
          </ac:picMkLst>
        </pc:picChg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175533291" sldId="478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2165229768" sldId="485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942184982" sldId="496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123996529" sldId="497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4271016624" sldId="498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3751184080" sldId="500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2604810961" sldId="501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364189699" sldId="502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1075619613" sldId="503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4020210202" sldId="505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3992968406" sldId="506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3197747511" sldId="507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532714228" sldId="508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1234599657" sldId="509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2574993244" sldId="510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3265967184" sldId="511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1676161907" sldId="512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2071279076" sldId="513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3889674526" sldId="514"/>
        </pc:sldMkLst>
      </pc:sldChg>
      <pc:sldChg chg="del">
        <pc:chgData name="김수환" userId="becb8b53-2564-4258-9e02-ed97590e3630" providerId="ADAL" clId="{C2A5B883-F244-4ADA-ACE8-1C7420591FF9}" dt="2023-12-28T03:43:24.336" v="91" actId="47"/>
        <pc:sldMkLst>
          <pc:docMk/>
          <pc:sldMk cId="472405711" sldId="515"/>
        </pc:sldMkLst>
      </pc:sldChg>
      <pc:sldChg chg="addSp delSp modSp add mod">
        <pc:chgData name="김수환" userId="becb8b53-2564-4258-9e02-ed97590e3630" providerId="ADAL" clId="{C2A5B883-F244-4ADA-ACE8-1C7420591FF9}" dt="2023-12-28T04:25:39.962" v="545" actId="14100"/>
        <pc:sldMkLst>
          <pc:docMk/>
          <pc:sldMk cId="1112700826" sldId="516"/>
        </pc:sldMkLst>
        <pc:spChg chg="add mod topLvl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4" creationId="{9DE3EB86-ABE6-41CF-C069-C8B00BEEE14E}"/>
          </ac:spMkLst>
        </pc:spChg>
        <pc:spChg chg="mod">
          <ac:chgData name="김수환" userId="becb8b53-2564-4258-9e02-ed97590e3630" providerId="ADAL" clId="{C2A5B883-F244-4ADA-ACE8-1C7420591FF9}" dt="2023-12-28T03:43:29.517" v="93" actId="20577"/>
          <ac:spMkLst>
            <pc:docMk/>
            <pc:sldMk cId="1112700826" sldId="516"/>
            <ac:spMk id="5" creationId="{DA742FAE-3AD5-48BE-8027-43184A5598F3}"/>
          </ac:spMkLst>
        </pc:spChg>
        <pc:spChg chg="add mod topLvl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6" creationId="{F1360FF6-3940-B8E8-DD04-AE4E566F538C}"/>
          </ac:spMkLst>
        </pc:spChg>
        <pc:spChg chg="mod topLvl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9" creationId="{5866A1CE-58F2-2498-239E-614CE5A3D14C}"/>
          </ac:spMkLst>
        </pc:spChg>
        <pc:spChg chg="del mod topLvl">
          <ac:chgData name="김수환" userId="becb8b53-2564-4258-9e02-ed97590e3630" providerId="ADAL" clId="{C2A5B883-F244-4ADA-ACE8-1C7420591FF9}" dt="2023-12-28T03:48:31.699" v="284" actId="478"/>
          <ac:spMkLst>
            <pc:docMk/>
            <pc:sldMk cId="1112700826" sldId="516"/>
            <ac:spMk id="10" creationId="{D25A0FCF-B0A1-4752-91C5-BECE74A7CBAE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1" creationId="{39BF89E4-8115-658F-A0E0-3AA810F0935E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2" creationId="{48C36FDE-A1EF-8177-2687-2DC752A41B0F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3" creationId="{31A1C5A0-9C31-06D1-A4E0-FCF9147D7E29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4" creationId="{F7F08288-484D-31C4-7772-49D117749808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5" creationId="{F195EB05-379A-FCC4-1542-FD292C0A5227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6" creationId="{BC96C8E8-ACD7-9FBF-A459-9D7EB7F89514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17" creationId="{CDD13E03-067A-ECD1-1C4F-CAE171D5D929}"/>
          </ac:spMkLst>
        </pc:spChg>
        <pc:spChg chg="del">
          <ac:chgData name="김수환" userId="becb8b53-2564-4258-9e02-ed97590e3630" providerId="ADAL" clId="{C2A5B883-F244-4ADA-ACE8-1C7420591FF9}" dt="2023-12-28T03:43:37.520" v="97" actId="478"/>
          <ac:spMkLst>
            <pc:docMk/>
            <pc:sldMk cId="1112700826" sldId="516"/>
            <ac:spMk id="20" creationId="{1BE8E2F4-38CD-CBF1-9198-7F578A3E0181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23" creationId="{402FDD00-D89F-A8AC-8D31-1DD64E0AD6CD}"/>
          </ac:spMkLst>
        </pc:spChg>
        <pc:spChg chg="add mod">
          <ac:chgData name="김수환" userId="becb8b53-2564-4258-9e02-ed97590e3630" providerId="ADAL" clId="{C2A5B883-F244-4ADA-ACE8-1C7420591FF9}" dt="2023-12-28T04:25:38.299" v="544" actId="1076"/>
          <ac:spMkLst>
            <pc:docMk/>
            <pc:sldMk cId="1112700826" sldId="516"/>
            <ac:spMk id="24" creationId="{4FB7EBFF-B8B4-2E58-6C45-3A2B6B7B24E0}"/>
          </ac:spMkLst>
        </pc:spChg>
        <pc:spChg chg="add mod">
          <ac:chgData name="김수환" userId="becb8b53-2564-4258-9e02-ed97590e3630" providerId="ADAL" clId="{C2A5B883-F244-4ADA-ACE8-1C7420591FF9}" dt="2023-12-28T04:24:23.299" v="521" actId="1076"/>
          <ac:spMkLst>
            <pc:docMk/>
            <pc:sldMk cId="1112700826" sldId="516"/>
            <ac:spMk id="25" creationId="{D7E2903E-18DC-36D3-F884-6BF5F126D491}"/>
          </ac:spMkLst>
        </pc:spChg>
        <pc:spChg chg="add mod">
          <ac:chgData name="김수환" userId="becb8b53-2564-4258-9e02-ed97590e3630" providerId="ADAL" clId="{C2A5B883-F244-4ADA-ACE8-1C7420591FF9}" dt="2023-12-28T04:25:21.178" v="541" actId="1076"/>
          <ac:spMkLst>
            <pc:docMk/>
            <pc:sldMk cId="1112700826" sldId="516"/>
            <ac:spMk id="30" creationId="{BAFE0244-8AF1-A15A-3FDE-F0D6D5DA9B51}"/>
          </ac:spMkLst>
        </pc:spChg>
        <pc:grpChg chg="add del mod">
          <ac:chgData name="김수환" userId="becb8b53-2564-4258-9e02-ed97590e3630" providerId="ADAL" clId="{C2A5B883-F244-4ADA-ACE8-1C7420591FF9}" dt="2023-12-28T03:48:38.393" v="285" actId="165"/>
          <ac:grpSpMkLst>
            <pc:docMk/>
            <pc:sldMk cId="1112700826" sldId="516"/>
            <ac:grpSpMk id="7" creationId="{E49EBA4E-AA98-02D6-60A2-E5BDBDDFFFD8}"/>
          </ac:grpSpMkLst>
        </pc:grpChg>
        <pc:grpChg chg="add del mod">
          <ac:chgData name="김수환" userId="becb8b53-2564-4258-9e02-ed97590e3630" providerId="ADAL" clId="{C2A5B883-F244-4ADA-ACE8-1C7420591FF9}" dt="2023-12-28T03:48:24.291" v="283" actId="165"/>
          <ac:grpSpMkLst>
            <pc:docMk/>
            <pc:sldMk cId="1112700826" sldId="516"/>
            <ac:grpSpMk id="8" creationId="{0CC82116-4F0F-A877-8119-9C3AA7BB9A2D}"/>
          </ac:grpSpMkLst>
        </pc:grpChg>
        <pc:picChg chg="add del mod">
          <ac:chgData name="김수환" userId="becb8b53-2564-4258-9e02-ed97590e3630" providerId="ADAL" clId="{C2A5B883-F244-4ADA-ACE8-1C7420591FF9}" dt="2023-12-28T03:51:00.037" v="382" actId="478"/>
          <ac:picMkLst>
            <pc:docMk/>
            <pc:sldMk cId="1112700826" sldId="516"/>
            <ac:picMk id="3" creationId="{6D6FF803-93D6-6E8D-0B8C-5E479111C779}"/>
          </ac:picMkLst>
        </pc:picChg>
        <pc:picChg chg="add del mod ord">
          <ac:chgData name="김수환" userId="becb8b53-2564-4258-9e02-ed97590e3630" providerId="ADAL" clId="{C2A5B883-F244-4ADA-ACE8-1C7420591FF9}" dt="2023-12-28T03:51:32.490" v="388" actId="478"/>
          <ac:picMkLst>
            <pc:docMk/>
            <pc:sldMk cId="1112700826" sldId="516"/>
            <ac:picMk id="19" creationId="{DAF970C9-1455-F813-88B7-1414952A962F}"/>
          </ac:picMkLst>
        </pc:picChg>
        <pc:picChg chg="add mod ord">
          <ac:chgData name="김수환" userId="becb8b53-2564-4258-9e02-ed97590e3630" providerId="ADAL" clId="{C2A5B883-F244-4ADA-ACE8-1C7420591FF9}" dt="2023-12-28T04:25:38.299" v="544" actId="1076"/>
          <ac:picMkLst>
            <pc:docMk/>
            <pc:sldMk cId="1112700826" sldId="516"/>
            <ac:picMk id="22" creationId="{9CEB82A6-2592-326A-68BD-A0E36BD0F660}"/>
          </ac:picMkLst>
        </pc:picChg>
        <pc:cxnChg chg="add mod">
          <ac:chgData name="김수환" userId="becb8b53-2564-4258-9e02-ed97590e3630" providerId="ADAL" clId="{C2A5B883-F244-4ADA-ACE8-1C7420591FF9}" dt="2023-12-28T04:25:39.962" v="545" actId="14100"/>
          <ac:cxnSpMkLst>
            <pc:docMk/>
            <pc:sldMk cId="1112700826" sldId="516"/>
            <ac:cxnSpMk id="27" creationId="{FD97C901-EA62-1570-35AE-4AD86956B60F}"/>
          </ac:cxnSpMkLst>
        </pc:cxnChg>
      </pc:sldChg>
      <pc:sldChg chg="addSp delSp modSp add mod">
        <pc:chgData name="김수환" userId="becb8b53-2564-4258-9e02-ed97590e3630" providerId="ADAL" clId="{C2A5B883-F244-4ADA-ACE8-1C7420591FF9}" dt="2023-12-28T04:48:45.629" v="858" actId="1076"/>
        <pc:sldMkLst>
          <pc:docMk/>
          <pc:sldMk cId="296829269" sldId="517"/>
        </pc:sldMkLst>
        <pc:spChg chg="add del mod">
          <ac:chgData name="김수환" userId="becb8b53-2564-4258-9e02-ed97590e3630" providerId="ADAL" clId="{C2A5B883-F244-4ADA-ACE8-1C7420591FF9}" dt="2023-12-28T04:42:56.311" v="804"/>
          <ac:spMkLst>
            <pc:docMk/>
            <pc:sldMk cId="296829269" sldId="517"/>
            <ac:spMk id="2" creationId="{9B7FEED7-B2AC-7EFF-2023-88936FA5E949}"/>
          </ac:spMkLst>
        </pc:spChg>
        <pc:spChg chg="add del mod">
          <ac:chgData name="김수환" userId="becb8b53-2564-4258-9e02-ed97590e3630" providerId="ADAL" clId="{C2A5B883-F244-4ADA-ACE8-1C7420591FF9}" dt="2023-12-28T04:43:21.166" v="807"/>
          <ac:spMkLst>
            <pc:docMk/>
            <pc:sldMk cId="296829269" sldId="517"/>
            <ac:spMk id="3" creationId="{C3354B97-BA13-5E81-163A-806AE795AB0A}"/>
          </ac:spMkLst>
        </pc:spChg>
        <pc:spChg chg="mod">
          <ac:chgData name="김수환" userId="becb8b53-2564-4258-9e02-ed97590e3630" providerId="ADAL" clId="{C2A5B883-F244-4ADA-ACE8-1C7420591FF9}" dt="2023-12-28T03:43:33.701" v="95" actId="20577"/>
          <ac:spMkLst>
            <pc:docMk/>
            <pc:sldMk cId="296829269" sldId="517"/>
            <ac:spMk id="5" creationId="{DA742FAE-3AD5-48BE-8027-43184A5598F3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6" creationId="{5CA5AF3D-0801-5CDF-8C2D-5C6CFE5CA75E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7" creationId="{2C23DEF7-C56B-9B2C-EE6D-C70B1D326761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8" creationId="{66E014C1-D94C-5CAE-CEA9-6FB2496648CD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9" creationId="{94DB6675-08DA-16C8-E8C8-E3EAF905120A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0" creationId="{836E50AD-4A0F-CD69-E08C-6FB4C7EEE71A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1" creationId="{6D9F39ED-FD10-2D13-75C7-3E2512233310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2" creationId="{A9D9F4A3-1726-5FAC-3E45-FE1DAFAE7163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3" creationId="{40B95E7F-A0B3-DB1E-A6EF-D556AD782CCA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4" creationId="{F5089FE6-4452-39D9-DA47-3B30D3AEA66B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5" creationId="{EE893771-2F8E-43BC-DA41-BAA553CAC697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6" creationId="{A109A844-9073-9D0D-9915-6B23B8BF7FB6}"/>
          </ac:spMkLst>
        </pc:spChg>
        <pc:spChg chg="add mod">
          <ac:chgData name="김수환" userId="becb8b53-2564-4258-9e02-ed97590e3630" providerId="ADAL" clId="{C2A5B883-F244-4ADA-ACE8-1C7420591FF9}" dt="2023-12-28T04:43:48.727" v="808"/>
          <ac:spMkLst>
            <pc:docMk/>
            <pc:sldMk cId="296829269" sldId="517"/>
            <ac:spMk id="17" creationId="{404FF4E5-F8E1-29CF-2757-B4CE29B8AD3B}"/>
          </ac:spMkLst>
        </pc:spChg>
        <pc:spChg chg="add del mod">
          <ac:chgData name="김수환" userId="becb8b53-2564-4258-9e02-ed97590e3630" providerId="ADAL" clId="{C2A5B883-F244-4ADA-ACE8-1C7420591FF9}" dt="2023-12-28T04:44:14.417" v="814" actId="478"/>
          <ac:spMkLst>
            <pc:docMk/>
            <pc:sldMk cId="296829269" sldId="517"/>
            <ac:spMk id="18" creationId="{BB863995-2E61-E241-CBCE-159A6664A209}"/>
          </ac:spMkLst>
        </pc:spChg>
        <pc:spChg chg="add mod">
          <ac:chgData name="김수환" userId="becb8b53-2564-4258-9e02-ed97590e3630" providerId="ADAL" clId="{C2A5B883-F244-4ADA-ACE8-1C7420591FF9}" dt="2023-12-28T04:44:17.792" v="818" actId="20577"/>
          <ac:spMkLst>
            <pc:docMk/>
            <pc:sldMk cId="296829269" sldId="517"/>
            <ac:spMk id="19" creationId="{A5A2B8E7-232E-0D78-8442-7E51E4B6ADE1}"/>
          </ac:spMkLst>
        </pc:spChg>
        <pc:spChg chg="del">
          <ac:chgData name="김수환" userId="becb8b53-2564-4258-9e02-ed97590e3630" providerId="ADAL" clId="{C2A5B883-F244-4ADA-ACE8-1C7420591FF9}" dt="2023-12-28T03:43:38.619" v="98" actId="478"/>
          <ac:spMkLst>
            <pc:docMk/>
            <pc:sldMk cId="296829269" sldId="517"/>
            <ac:spMk id="20" creationId="{1BE8E2F4-38CD-CBF1-9198-7F578A3E0181}"/>
          </ac:spMkLst>
        </pc:spChg>
        <pc:spChg chg="add mod">
          <ac:chgData name="김수환" userId="becb8b53-2564-4258-9e02-ed97590e3630" providerId="ADAL" clId="{C2A5B883-F244-4ADA-ACE8-1C7420591FF9}" dt="2023-12-28T04:47:35.016" v="825" actId="20577"/>
          <ac:spMkLst>
            <pc:docMk/>
            <pc:sldMk cId="296829269" sldId="517"/>
            <ac:spMk id="21" creationId="{284D45C0-A4A4-0D4E-B707-D0577F427E3F}"/>
          </ac:spMkLst>
        </pc:spChg>
        <pc:spChg chg="add mod">
          <ac:chgData name="김수환" userId="becb8b53-2564-4258-9e02-ed97590e3630" providerId="ADAL" clId="{C2A5B883-F244-4ADA-ACE8-1C7420591FF9}" dt="2023-12-28T04:47:37.062" v="828" actId="20577"/>
          <ac:spMkLst>
            <pc:docMk/>
            <pc:sldMk cId="296829269" sldId="517"/>
            <ac:spMk id="22" creationId="{0DC557CB-1476-6427-AE39-C2CF1B1BCBA3}"/>
          </ac:spMkLst>
        </pc:spChg>
        <pc:spChg chg="add mod">
          <ac:chgData name="김수환" userId="becb8b53-2564-4258-9e02-ed97590e3630" providerId="ADAL" clId="{C2A5B883-F244-4ADA-ACE8-1C7420591FF9}" dt="2023-12-28T04:47:39.370" v="830" actId="20577"/>
          <ac:spMkLst>
            <pc:docMk/>
            <pc:sldMk cId="296829269" sldId="517"/>
            <ac:spMk id="23" creationId="{69781080-1384-9C86-DFD7-83502A1CFA5A}"/>
          </ac:spMkLst>
        </pc:spChg>
        <pc:spChg chg="add mod">
          <ac:chgData name="김수환" userId="becb8b53-2564-4258-9e02-ed97590e3630" providerId="ADAL" clId="{C2A5B883-F244-4ADA-ACE8-1C7420591FF9}" dt="2023-12-28T04:48:15.782" v="833" actId="20577"/>
          <ac:spMkLst>
            <pc:docMk/>
            <pc:sldMk cId="296829269" sldId="517"/>
            <ac:spMk id="24" creationId="{BC160C45-611A-9228-2DA6-944F6FB7975E}"/>
          </ac:spMkLst>
        </pc:spChg>
        <pc:spChg chg="add mod">
          <ac:chgData name="김수환" userId="becb8b53-2564-4258-9e02-ed97590e3630" providerId="ADAL" clId="{C2A5B883-F244-4ADA-ACE8-1C7420591FF9}" dt="2023-12-28T04:44:30.349" v="823" actId="571"/>
          <ac:spMkLst>
            <pc:docMk/>
            <pc:sldMk cId="296829269" sldId="517"/>
            <ac:spMk id="25" creationId="{08CB2DA7-9528-5E04-C898-BD3DB7E7F024}"/>
          </ac:spMkLst>
        </pc:spChg>
        <pc:spChg chg="add mod">
          <ac:chgData name="김수환" userId="becb8b53-2564-4258-9e02-ed97590e3630" providerId="ADAL" clId="{C2A5B883-F244-4ADA-ACE8-1C7420591FF9}" dt="2023-12-28T04:48:36.101" v="848" actId="1076"/>
          <ac:spMkLst>
            <pc:docMk/>
            <pc:sldMk cId="296829269" sldId="517"/>
            <ac:spMk id="26" creationId="{989447CC-3AF9-912F-B95B-006E9313EA77}"/>
          </ac:spMkLst>
        </pc:spChg>
        <pc:spChg chg="add del mod">
          <ac:chgData name="김수환" userId="becb8b53-2564-4258-9e02-ed97590e3630" providerId="ADAL" clId="{C2A5B883-F244-4ADA-ACE8-1C7420591FF9}" dt="2023-12-28T04:48:33.550" v="847" actId="478"/>
          <ac:spMkLst>
            <pc:docMk/>
            <pc:sldMk cId="296829269" sldId="517"/>
            <ac:spMk id="27" creationId="{525EA26F-9818-D6F5-C4EF-597EF0380C1F}"/>
          </ac:spMkLst>
        </pc:spChg>
        <pc:spChg chg="add mod">
          <ac:chgData name="김수환" userId="becb8b53-2564-4258-9e02-ed97590e3630" providerId="ADAL" clId="{C2A5B883-F244-4ADA-ACE8-1C7420591FF9}" dt="2023-12-28T04:48:45.629" v="858" actId="1076"/>
          <ac:spMkLst>
            <pc:docMk/>
            <pc:sldMk cId="296829269" sldId="517"/>
            <ac:spMk id="28" creationId="{101D96D6-E630-A1B5-84AA-EF32AC97C5BB}"/>
          </ac:spMkLst>
        </pc:spChg>
        <pc:picChg chg="add mod">
          <ac:chgData name="김수환" userId="becb8b53-2564-4258-9e02-ed97590e3630" providerId="ADAL" clId="{C2A5B883-F244-4ADA-ACE8-1C7420591FF9}" dt="2023-12-28T04:43:48.727" v="808"/>
          <ac:picMkLst>
            <pc:docMk/>
            <pc:sldMk cId="296829269" sldId="517"/>
            <ac:picMk id="4" creationId="{A792B284-A0AF-1936-5A62-6E889A47C934}"/>
          </ac:picMkLst>
        </pc:picChg>
      </pc:sldChg>
    </pc:docChg>
  </pc:docChgLst>
  <pc:docChgLst>
    <pc:chgData name="수환 김" userId="6f427baa77b25e13" providerId="LiveId" clId="{80B14624-B88B-4DC7-9461-85E1C3027B9F}"/>
    <pc:docChg chg="undo custSel addSld delSld modSld">
      <pc:chgData name="수환 김" userId="6f427baa77b25e13" providerId="LiveId" clId="{80B14624-B88B-4DC7-9461-85E1C3027B9F}" dt="2024-01-18T04:53:56.961" v="581" actId="20577"/>
      <pc:docMkLst>
        <pc:docMk/>
      </pc:docMkLst>
      <pc:sldChg chg="modSp mod">
        <pc:chgData name="수환 김" userId="6f427baa77b25e13" providerId="LiveId" clId="{80B14624-B88B-4DC7-9461-85E1C3027B9F}" dt="2024-01-18T04:40:51.355" v="236"/>
        <pc:sldMkLst>
          <pc:docMk/>
          <pc:sldMk cId="2755473139" sldId="257"/>
        </pc:sldMkLst>
        <pc:spChg chg="mod">
          <ac:chgData name="수환 김" userId="6f427baa77b25e13" providerId="LiveId" clId="{80B14624-B88B-4DC7-9461-85E1C3027B9F}" dt="2024-01-18T04:40:51.355" v="236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수환 김" userId="6f427baa77b25e13" providerId="LiveId" clId="{80B14624-B88B-4DC7-9461-85E1C3027B9F}" dt="2024-01-18T04:53:56.961" v="581" actId="20577"/>
        <pc:sldMkLst>
          <pc:docMk/>
          <pc:sldMk cId="2834820948" sldId="384"/>
        </pc:sldMkLst>
        <pc:spChg chg="mod">
          <ac:chgData name="수환 김" userId="6f427baa77b25e13" providerId="LiveId" clId="{80B14624-B88B-4DC7-9461-85E1C3027B9F}" dt="2024-01-18T04:53:56.961" v="581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addSp delSp modSp mod">
        <pc:chgData name="수환 김" userId="6f427baa77b25e13" providerId="LiveId" clId="{80B14624-B88B-4DC7-9461-85E1C3027B9F}" dt="2024-01-18T04:34:40.123" v="49" actId="478"/>
        <pc:sldMkLst>
          <pc:docMk/>
          <pc:sldMk cId="612123976" sldId="476"/>
        </pc:sldMkLst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" creationId="{2F304567-1AF6-0F24-9AB5-0161CC031D23}"/>
          </ac:spMkLst>
        </pc:spChg>
        <pc:spChg chg="add del">
          <ac:chgData name="수환 김" userId="6f427baa77b25e13" providerId="LiveId" clId="{80B14624-B88B-4DC7-9461-85E1C3027B9F}" dt="2024-01-18T04:11:49.589" v="21" actId="22"/>
          <ac:spMkLst>
            <pc:docMk/>
            <pc:sldMk cId="612123976" sldId="476"/>
            <ac:spMk id="4" creationId="{CFB5F0A2-E84A-B1BF-11DC-807F2E1CD8EC}"/>
          </ac:spMkLst>
        </pc:spChg>
        <pc:spChg chg="add mod">
          <ac:chgData name="수환 김" userId="6f427baa77b25e13" providerId="LiveId" clId="{80B14624-B88B-4DC7-9461-85E1C3027B9F}" dt="2024-01-18T04:15:10.391" v="36" actId="1076"/>
          <ac:spMkLst>
            <pc:docMk/>
            <pc:sldMk cId="612123976" sldId="476"/>
            <ac:spMk id="6" creationId="{E889109B-84D8-F9E6-43C0-1751888F9E86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8" creationId="{34B9D476-7C82-D64B-15D2-8F5F5492B105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9" creationId="{17735275-DFC2-EEA1-F527-BD95D6F4D3E4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11" creationId="{8C9AC1FA-6DC8-0111-1D97-816407F763AF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12" creationId="{0631338F-249B-EE0A-43D1-27808DD9F92F}"/>
          </ac:spMkLst>
        </pc:spChg>
        <pc:spChg chg="add mod">
          <ac:chgData name="수환 김" userId="6f427baa77b25e13" providerId="LiveId" clId="{80B14624-B88B-4DC7-9461-85E1C3027B9F}" dt="2024-01-18T04:25:04.183" v="46" actId="1076"/>
          <ac:spMkLst>
            <pc:docMk/>
            <pc:sldMk cId="612123976" sldId="476"/>
            <ac:spMk id="13" creationId="{12994DB8-9B59-035D-2BB5-1BE517E82FD4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17" creationId="{EA9E3678-3CF9-D128-307C-0C302B7C6BA8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21" creationId="{7723A467-66A5-6F08-C5C3-191A1CD988CB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29" creationId="{06A2E3E5-F740-7D06-92A0-8E965642AC20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3" creationId="{44B99912-E57A-972E-5A45-431BE31A3D00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4" creationId="{ACDE658D-EFE9-2323-7939-05BA70BC1176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5" creationId="{1EAAECF8-693B-19FF-28B3-7D453ACF7B8D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6" creationId="{D7CD346F-3784-F970-3CFA-7427AA02C438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7" creationId="{39071580-AFB6-51C5-3B26-64A435709FD1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38" creationId="{86BC6942-3384-2C31-91D8-A76D3AD6ED57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44" creationId="{3376C0BF-FD53-B6FA-BFB2-FD69C2F99A40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47" creationId="{969917CE-74DD-154C-58CE-9FC556339750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48" creationId="{586FFC51-7FBC-925C-8689-BB8B797D43B8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50" creationId="{0BC5446A-505C-A546-B52D-A261311763F2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56" creationId="{8A3E37A2-AC43-BE55-2219-6607613A992D}"/>
          </ac:spMkLst>
        </pc:spChg>
        <pc:spChg chg="del">
          <ac:chgData name="수환 김" userId="6f427baa77b25e13" providerId="LiveId" clId="{80B14624-B88B-4DC7-9461-85E1C3027B9F}" dt="2024-01-18T04:09:54.766" v="19" actId="478"/>
          <ac:spMkLst>
            <pc:docMk/>
            <pc:sldMk cId="612123976" sldId="476"/>
            <ac:spMk id="59" creationId="{196EDCDF-74C6-7B6D-A88E-FAF11895D151}"/>
          </ac:spMkLst>
        </pc:spChg>
        <pc:spChg chg="del">
          <ac:chgData name="수환 김" userId="6f427baa77b25e13" providerId="LiveId" clId="{80B14624-B88B-4DC7-9461-85E1C3027B9F}" dt="2024-01-18T04:09:54.766" v="19" actId="478"/>
          <ac:spMkLst>
            <pc:docMk/>
            <pc:sldMk cId="612123976" sldId="476"/>
            <ac:spMk id="60" creationId="{8AA1465D-0536-65EB-DC26-067345BDD95C}"/>
          </ac:spMkLst>
        </pc:spChg>
        <pc:spChg chg="del">
          <ac:chgData name="수환 김" userId="6f427baa77b25e13" providerId="LiveId" clId="{80B14624-B88B-4DC7-9461-85E1C3027B9F}" dt="2024-01-18T04:09:54.766" v="19" actId="478"/>
          <ac:spMkLst>
            <pc:docMk/>
            <pc:sldMk cId="612123976" sldId="476"/>
            <ac:spMk id="61" creationId="{D1880252-80E1-BCEA-6F56-A55A9E525F3F}"/>
          </ac:spMkLst>
        </pc:spChg>
        <pc:spChg chg="del">
          <ac:chgData name="수환 김" userId="6f427baa77b25e13" providerId="LiveId" clId="{80B14624-B88B-4DC7-9461-85E1C3027B9F}" dt="2024-01-18T04:09:54.766" v="19" actId="478"/>
          <ac:spMkLst>
            <pc:docMk/>
            <pc:sldMk cId="612123976" sldId="476"/>
            <ac:spMk id="62" creationId="{CEA56EAE-5E31-3702-EE79-2BA32230C5C0}"/>
          </ac:spMkLst>
        </pc:spChg>
        <pc:spChg chg="mod">
          <ac:chgData name="수환 김" userId="6f427baa77b25e13" providerId="LiveId" clId="{80B14624-B88B-4DC7-9461-85E1C3027B9F}" dt="2024-01-18T04:12:13.542" v="22" actId="1076"/>
          <ac:spMkLst>
            <pc:docMk/>
            <pc:sldMk cId="612123976" sldId="476"/>
            <ac:spMk id="63" creationId="{2B5303A6-59FA-20CA-CACA-446E7316E60D}"/>
          </ac:spMkLst>
        </pc:spChg>
        <pc:spChg chg="del">
          <ac:chgData name="수환 김" userId="6f427baa77b25e13" providerId="LiveId" clId="{80B14624-B88B-4DC7-9461-85E1C3027B9F}" dt="2024-01-18T04:09:54.766" v="19" actId="478"/>
          <ac:spMkLst>
            <pc:docMk/>
            <pc:sldMk cId="612123976" sldId="476"/>
            <ac:spMk id="1024" creationId="{8E408452-3A99-9487-C6F0-38C9166927EB}"/>
          </ac:spMkLst>
        </pc:spChg>
        <pc:spChg chg="del">
          <ac:chgData name="수환 김" userId="6f427baa77b25e13" providerId="LiveId" clId="{80B14624-B88B-4DC7-9461-85E1C3027B9F}" dt="2024-01-18T04:09:54.766" v="19" actId="478"/>
          <ac:spMkLst>
            <pc:docMk/>
            <pc:sldMk cId="612123976" sldId="476"/>
            <ac:spMk id="1025" creationId="{26908617-B028-FA13-B29E-14E0E620C576}"/>
          </ac:spMkLst>
        </pc:spChg>
        <pc:grpChg chg="mod">
          <ac:chgData name="수환 김" userId="6f427baa77b25e13" providerId="LiveId" clId="{80B14624-B88B-4DC7-9461-85E1C3027B9F}" dt="2024-01-18T04:12:13.542" v="22" actId="1076"/>
          <ac:grpSpMkLst>
            <pc:docMk/>
            <pc:sldMk cId="612123976" sldId="476"/>
            <ac:grpSpMk id="28" creationId="{D2EC3C41-6BF1-A48D-270E-6634BCAF25C4}"/>
          </ac:grpSpMkLst>
        </pc:grpChg>
        <pc:picChg chg="add del">
          <ac:chgData name="수환 김" userId="6f427baa77b25e13" providerId="LiveId" clId="{80B14624-B88B-4DC7-9461-85E1C3027B9F}" dt="2024-01-18T04:34:40.123" v="49" actId="478"/>
          <ac:picMkLst>
            <pc:docMk/>
            <pc:sldMk cId="612123976" sldId="476"/>
            <ac:picMk id="15" creationId="{6C092CC2-2239-B253-A006-C809846A0FD5}"/>
          </ac:picMkLst>
        </pc:picChg>
        <pc:picChg chg="mod">
          <ac:chgData name="수환 김" userId="6f427baa77b25e13" providerId="LiveId" clId="{80B14624-B88B-4DC7-9461-85E1C3027B9F}" dt="2024-01-18T04:12:13.542" v="22" actId="1076"/>
          <ac:picMkLst>
            <pc:docMk/>
            <pc:sldMk cId="612123976" sldId="476"/>
            <ac:picMk id="1026" creationId="{9A95EAF1-16E5-3291-9753-CD6A0420A360}"/>
          </ac:picMkLst>
        </pc:pic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10" creationId="{2486731E-AF4E-C620-2146-C202C71A8A1A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18" creationId="{915E931D-8C0D-7760-0C65-88A502A2DF75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19" creationId="{2BD6D593-A526-D4CC-C710-8C67FA4BC3EE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23" creationId="{C97FA3FE-51B7-E714-D423-464E057C47FD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24" creationId="{EB488D07-4F9B-47F3-9825-CC33FC9D75D9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30" creationId="{8245B470-8FE9-1654-4436-1AA4124E94A2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53" creationId="{32B9BE19-C285-9B3B-6A53-C61D72F3B3E0}"/>
          </ac:cxnSpMkLst>
        </pc:cxnChg>
        <pc:cxnChg chg="mod">
          <ac:chgData name="수환 김" userId="6f427baa77b25e13" providerId="LiveId" clId="{80B14624-B88B-4DC7-9461-85E1C3027B9F}" dt="2024-01-18T04:12:13.542" v="22" actId="1076"/>
          <ac:cxnSpMkLst>
            <pc:docMk/>
            <pc:sldMk cId="612123976" sldId="476"/>
            <ac:cxnSpMk id="54" creationId="{75DDDD00-0431-8A48-0EAF-58762A7E0DC5}"/>
          </ac:cxnSpMkLst>
        </pc:cxnChg>
      </pc:sldChg>
      <pc:sldChg chg="addSp delSp modSp mod">
        <pc:chgData name="수환 김" userId="6f427baa77b25e13" providerId="LiveId" clId="{80B14624-B88B-4DC7-9461-85E1C3027B9F}" dt="2024-01-18T04:43:30.112" v="247" actId="1076"/>
        <pc:sldMkLst>
          <pc:docMk/>
          <pc:sldMk cId="296829269" sldId="517"/>
        </pc:sldMkLst>
        <pc:spChg chg="del">
          <ac:chgData name="수환 김" userId="6f427baa77b25e13" providerId="LiveId" clId="{80B14624-B88B-4DC7-9461-85E1C3027B9F}" dt="2024-01-18T04:23:57.683" v="37" actId="478"/>
          <ac:spMkLst>
            <pc:docMk/>
            <pc:sldMk cId="296829269" sldId="517"/>
            <ac:spMk id="2" creationId="{724EFFB7-BD97-693E-72E6-E131E7B6400C}"/>
          </ac:spMkLst>
        </pc:spChg>
        <pc:spChg chg="mod">
          <ac:chgData name="수환 김" userId="6f427baa77b25e13" providerId="LiveId" clId="{80B14624-B88B-4DC7-9461-85E1C3027B9F}" dt="2024-01-18T04:24:03.922" v="39" actId="20577"/>
          <ac:spMkLst>
            <pc:docMk/>
            <pc:sldMk cId="296829269" sldId="517"/>
            <ac:spMk id="5" creationId="{DA742FAE-3AD5-48BE-8027-43184A5598F3}"/>
          </ac:spMkLst>
        </pc:spChg>
        <pc:spChg chg="del">
          <ac:chgData name="수환 김" userId="6f427baa77b25e13" providerId="LiveId" clId="{80B14624-B88B-4DC7-9461-85E1C3027B9F}" dt="2024-01-18T04:23:57.683" v="37" actId="478"/>
          <ac:spMkLst>
            <pc:docMk/>
            <pc:sldMk cId="296829269" sldId="517"/>
            <ac:spMk id="84" creationId="{F34473D0-BD20-A1F9-4787-8FCE3D38769F}"/>
          </ac:spMkLst>
        </pc:spChg>
        <pc:spChg chg="del">
          <ac:chgData name="수환 김" userId="6f427baa77b25e13" providerId="LiveId" clId="{80B14624-B88B-4DC7-9461-85E1C3027B9F}" dt="2024-01-18T04:23:57.683" v="37" actId="478"/>
          <ac:spMkLst>
            <pc:docMk/>
            <pc:sldMk cId="296829269" sldId="517"/>
            <ac:spMk id="88" creationId="{26F4F9A2-B735-9D2D-5C7C-04534D78FC0C}"/>
          </ac:spMkLst>
        </pc:spChg>
        <pc:spChg chg="del">
          <ac:chgData name="수환 김" userId="6f427baa77b25e13" providerId="LiveId" clId="{80B14624-B88B-4DC7-9461-85E1C3027B9F}" dt="2024-01-18T04:23:57.683" v="37" actId="478"/>
          <ac:spMkLst>
            <pc:docMk/>
            <pc:sldMk cId="296829269" sldId="517"/>
            <ac:spMk id="94" creationId="{D8EC926C-04A3-22A2-32D3-0EEA96098D71}"/>
          </ac:spMkLst>
        </pc:spChg>
        <pc:picChg chg="add mod modCrop">
          <ac:chgData name="수환 김" userId="6f427baa77b25e13" providerId="LiveId" clId="{80B14624-B88B-4DC7-9461-85E1C3027B9F}" dt="2024-01-18T04:41:09.873" v="241" actId="1076"/>
          <ac:picMkLst>
            <pc:docMk/>
            <pc:sldMk cId="296829269" sldId="517"/>
            <ac:picMk id="4" creationId="{6BDBE006-CA39-E128-50B9-AFEE6E3266EC}"/>
          </ac:picMkLst>
        </pc:picChg>
        <pc:picChg chg="add mod">
          <ac:chgData name="수환 김" userId="6f427baa77b25e13" providerId="LiveId" clId="{80B14624-B88B-4DC7-9461-85E1C3027B9F}" dt="2024-01-18T04:43:30.112" v="247" actId="1076"/>
          <ac:picMkLst>
            <pc:docMk/>
            <pc:sldMk cId="296829269" sldId="517"/>
            <ac:picMk id="7" creationId="{DB47D558-256C-7CE5-FC89-318CEE51558C}"/>
          </ac:picMkLst>
        </pc:picChg>
        <pc:picChg chg="del">
          <ac:chgData name="수환 김" userId="6f427baa77b25e13" providerId="LiveId" clId="{80B14624-B88B-4DC7-9461-85E1C3027B9F}" dt="2024-01-18T04:23:57.683" v="37" actId="478"/>
          <ac:picMkLst>
            <pc:docMk/>
            <pc:sldMk cId="296829269" sldId="517"/>
            <ac:picMk id="81" creationId="{03ABAF52-F0F5-FD94-7075-8D58A8368FB8}"/>
          </ac:picMkLst>
        </pc:picChg>
        <pc:picChg chg="del">
          <ac:chgData name="수환 김" userId="6f427baa77b25e13" providerId="LiveId" clId="{80B14624-B88B-4DC7-9461-85E1C3027B9F}" dt="2024-01-18T04:23:57.683" v="37" actId="478"/>
          <ac:picMkLst>
            <pc:docMk/>
            <pc:sldMk cId="296829269" sldId="517"/>
            <ac:picMk id="90" creationId="{B7748603-738E-2C97-0321-03562EBDD755}"/>
          </ac:picMkLst>
        </pc:picChg>
        <pc:inkChg chg="del">
          <ac:chgData name="수환 김" userId="6f427baa77b25e13" providerId="LiveId" clId="{80B14624-B88B-4DC7-9461-85E1C3027B9F}" dt="2024-01-18T04:23:57.683" v="37" actId="478"/>
          <ac:inkMkLst>
            <pc:docMk/>
            <pc:sldMk cId="296829269" sldId="517"/>
            <ac:inkMk id="82" creationId="{77272424-2BC4-22A7-380E-14C3B15A8F30}"/>
          </ac:inkMkLst>
        </pc:inkChg>
        <pc:inkChg chg="del">
          <ac:chgData name="수환 김" userId="6f427baa77b25e13" providerId="LiveId" clId="{80B14624-B88B-4DC7-9461-85E1C3027B9F}" dt="2024-01-18T04:23:57.683" v="37" actId="478"/>
          <ac:inkMkLst>
            <pc:docMk/>
            <pc:sldMk cId="296829269" sldId="517"/>
            <ac:inkMk id="83" creationId="{60724A49-917A-A2D9-D575-EAE8079B30D9}"/>
          </ac:inkMkLst>
        </pc:inkChg>
        <pc:inkChg chg="del">
          <ac:chgData name="수환 김" userId="6f427baa77b25e13" providerId="LiveId" clId="{80B14624-B88B-4DC7-9461-85E1C3027B9F}" dt="2024-01-18T04:23:57.683" v="37" actId="478"/>
          <ac:inkMkLst>
            <pc:docMk/>
            <pc:sldMk cId="296829269" sldId="517"/>
            <ac:inkMk id="92" creationId="{64DF3EFE-E2E4-8E4E-ADD8-82BE76250621}"/>
          </ac:inkMkLst>
        </pc:inkChg>
        <pc:inkChg chg="del">
          <ac:chgData name="수환 김" userId="6f427baa77b25e13" providerId="LiveId" clId="{80B14624-B88B-4DC7-9461-85E1C3027B9F}" dt="2024-01-18T04:23:57.683" v="37" actId="478"/>
          <ac:inkMkLst>
            <pc:docMk/>
            <pc:sldMk cId="296829269" sldId="517"/>
            <ac:inkMk id="93" creationId="{80122167-F1D5-1C53-6F99-7688591FC9EF}"/>
          </ac:inkMkLst>
        </pc:inkChg>
      </pc:sldChg>
      <pc:sldChg chg="del">
        <pc:chgData name="수환 김" userId="6f427baa77b25e13" providerId="LiveId" clId="{80B14624-B88B-4DC7-9461-85E1C3027B9F}" dt="2024-01-18T02:59:51.892" v="0" actId="47"/>
        <pc:sldMkLst>
          <pc:docMk/>
          <pc:sldMk cId="1037458250" sldId="518"/>
        </pc:sldMkLst>
      </pc:sldChg>
      <pc:sldChg chg="addSp delSp modSp add mod">
        <pc:chgData name="수환 김" userId="6f427baa77b25e13" providerId="LiveId" clId="{80B14624-B88B-4DC7-9461-85E1C3027B9F}" dt="2024-01-18T04:47:52.627" v="404" actId="478"/>
        <pc:sldMkLst>
          <pc:docMk/>
          <pc:sldMk cId="1999193759" sldId="518"/>
        </pc:sldMkLst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" creationId="{2F304567-1AF6-0F24-9AB5-0161CC031D23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6" creationId="{E889109B-84D8-F9E6-43C0-1751888F9E86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8" creationId="{34B9D476-7C82-D64B-15D2-8F5F5492B105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11" creationId="{8C9AC1FA-6DC8-0111-1D97-816407F763AF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13" creationId="{12994DB8-9B59-035D-2BB5-1BE517E82FD4}"/>
          </ac:spMkLst>
        </pc:spChg>
        <pc:spChg chg="add mod">
          <ac:chgData name="수환 김" userId="6f427baa77b25e13" providerId="LiveId" clId="{80B14624-B88B-4DC7-9461-85E1C3027B9F}" dt="2024-01-18T04:35:53.565" v="90" actId="1076"/>
          <ac:spMkLst>
            <pc:docMk/>
            <pc:sldMk cId="1999193759" sldId="518"/>
            <ac:spMk id="14" creationId="{36729C5B-CA3D-E34C-8393-62C464C56E16}"/>
          </ac:spMkLst>
        </pc:spChg>
        <pc:spChg chg="add mod">
          <ac:chgData name="수환 김" userId="6f427baa77b25e13" providerId="LiveId" clId="{80B14624-B88B-4DC7-9461-85E1C3027B9F}" dt="2024-01-18T04:36:49.328" v="129" actId="1076"/>
          <ac:spMkLst>
            <pc:docMk/>
            <pc:sldMk cId="1999193759" sldId="518"/>
            <ac:spMk id="16" creationId="{5B5829E6-5069-77EF-2F22-2F5312570E66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17" creationId="{EA9E3678-3CF9-D128-307C-0C302B7C6BA8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21" creationId="{7723A467-66A5-6F08-C5C3-191A1CD988CB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29" creationId="{06A2E3E5-F740-7D06-92A0-8E965642AC20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3" creationId="{44B99912-E57A-972E-5A45-431BE31A3D00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4" creationId="{ACDE658D-EFE9-2323-7939-05BA70BC1176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5" creationId="{1EAAECF8-693B-19FF-28B3-7D453ACF7B8D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6" creationId="{D7CD346F-3784-F970-3CFA-7427AA02C438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7" creationId="{39071580-AFB6-51C5-3B26-64A435709FD1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38" creationId="{86BC6942-3384-2C31-91D8-A76D3AD6ED57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44" creationId="{3376C0BF-FD53-B6FA-BFB2-FD69C2F99A40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47" creationId="{969917CE-74DD-154C-58CE-9FC556339750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48" creationId="{586FFC51-7FBC-925C-8689-BB8B797D43B8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50" creationId="{0BC5446A-505C-A546-B52D-A261311763F2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56" creationId="{8A3E37A2-AC43-BE55-2219-6607613A992D}"/>
          </ac:spMkLst>
        </pc:spChg>
        <pc:spChg chg="del">
          <ac:chgData name="수환 김" userId="6f427baa77b25e13" providerId="LiveId" clId="{80B14624-B88B-4DC7-9461-85E1C3027B9F}" dt="2024-01-18T04:34:47.197" v="52" actId="478"/>
          <ac:spMkLst>
            <pc:docMk/>
            <pc:sldMk cId="1999193759" sldId="518"/>
            <ac:spMk id="63" creationId="{2B5303A6-59FA-20CA-CACA-446E7316E60D}"/>
          </ac:spMkLst>
        </pc:spChg>
        <pc:grpChg chg="del">
          <ac:chgData name="수환 김" userId="6f427baa77b25e13" providerId="LiveId" clId="{80B14624-B88B-4DC7-9461-85E1C3027B9F}" dt="2024-01-18T04:34:47.197" v="52" actId="478"/>
          <ac:grpSpMkLst>
            <pc:docMk/>
            <pc:sldMk cId="1999193759" sldId="518"/>
            <ac:grpSpMk id="28" creationId="{D2EC3C41-6BF1-A48D-270E-6634BCAF25C4}"/>
          </ac:grpSpMkLst>
        </pc:grpChg>
        <pc:picChg chg="add mod">
          <ac:chgData name="수환 김" userId="6f427baa77b25e13" providerId="LiveId" clId="{80B14624-B88B-4DC7-9461-85E1C3027B9F}" dt="2024-01-18T04:34:51.127" v="55" actId="1076"/>
          <ac:picMkLst>
            <pc:docMk/>
            <pc:sldMk cId="1999193759" sldId="518"/>
            <ac:picMk id="2" creationId="{6C092CC2-2239-B253-A006-C809846A0FD5}"/>
          </ac:picMkLst>
        </pc:picChg>
        <pc:picChg chg="add mod">
          <ac:chgData name="수환 김" userId="6f427baa77b25e13" providerId="LiveId" clId="{80B14624-B88B-4DC7-9461-85E1C3027B9F}" dt="2024-01-18T04:36:47.464" v="128" actId="14100"/>
          <ac:picMkLst>
            <pc:docMk/>
            <pc:sldMk cId="1999193759" sldId="518"/>
            <ac:picMk id="7" creationId="{FD1614D5-B19C-8872-E155-5B2E3044202F}"/>
          </ac:picMkLst>
        </pc:picChg>
        <pc:picChg chg="del mod">
          <ac:chgData name="수환 김" userId="6f427baa77b25e13" providerId="LiveId" clId="{80B14624-B88B-4DC7-9461-85E1C3027B9F}" dt="2024-01-18T04:34:45.142" v="51" actId="21"/>
          <ac:picMkLst>
            <pc:docMk/>
            <pc:sldMk cId="1999193759" sldId="518"/>
            <ac:picMk id="15" creationId="{6C092CC2-2239-B253-A006-C809846A0FD5}"/>
          </ac:picMkLst>
        </pc:picChg>
        <pc:picChg chg="add mod">
          <ac:chgData name="수환 김" userId="6f427baa77b25e13" providerId="LiveId" clId="{80B14624-B88B-4DC7-9461-85E1C3027B9F}" dt="2024-01-18T04:36:54.008" v="132" actId="1076"/>
          <ac:picMkLst>
            <pc:docMk/>
            <pc:sldMk cId="1999193759" sldId="518"/>
            <ac:picMk id="22" creationId="{494B6968-71D8-3ADF-5D46-79D130DCCD8E}"/>
          </ac:picMkLst>
        </pc:picChg>
        <pc:picChg chg="add mod">
          <ac:chgData name="수환 김" userId="6f427baa77b25e13" providerId="LiveId" clId="{80B14624-B88B-4DC7-9461-85E1C3027B9F}" dt="2024-01-18T04:37:32.790" v="137" actId="1076"/>
          <ac:picMkLst>
            <pc:docMk/>
            <pc:sldMk cId="1999193759" sldId="518"/>
            <ac:picMk id="26" creationId="{8C5A8875-1BCB-A411-02C8-7D2C7BD7CEB6}"/>
          </ac:picMkLst>
        </pc:picChg>
        <pc:picChg chg="add del">
          <ac:chgData name="수환 김" userId="6f427baa77b25e13" providerId="LiveId" clId="{80B14624-B88B-4DC7-9461-85E1C3027B9F}" dt="2024-01-18T04:47:52.627" v="404" actId="478"/>
          <ac:picMkLst>
            <pc:docMk/>
            <pc:sldMk cId="1999193759" sldId="518"/>
            <ac:picMk id="31" creationId="{19097520-1A1E-2130-7C65-6AA6AA663244}"/>
          </ac:picMkLst>
        </pc:picChg>
        <pc:picChg chg="del">
          <ac:chgData name="수환 김" userId="6f427baa77b25e13" providerId="LiveId" clId="{80B14624-B88B-4DC7-9461-85E1C3027B9F}" dt="2024-01-18T04:34:47.197" v="52" actId="478"/>
          <ac:picMkLst>
            <pc:docMk/>
            <pc:sldMk cId="1999193759" sldId="518"/>
            <ac:picMk id="1026" creationId="{9A95EAF1-16E5-3291-9753-CD6A0420A360}"/>
          </ac:picMkLst>
        </pc:picChg>
        <pc:cxnChg chg="del">
          <ac:chgData name="수환 김" userId="6f427baa77b25e13" providerId="LiveId" clId="{80B14624-B88B-4DC7-9461-85E1C3027B9F}" dt="2024-01-18T04:34:47.197" v="52" actId="478"/>
          <ac:cxnSpMkLst>
            <pc:docMk/>
            <pc:sldMk cId="1999193759" sldId="518"/>
            <ac:cxnSpMk id="10" creationId="{2486731E-AF4E-C620-2146-C202C71A8A1A}"/>
          </ac:cxnSpMkLst>
        </pc:cxnChg>
        <pc:cxnChg chg="del">
          <ac:chgData name="수환 김" userId="6f427baa77b25e13" providerId="LiveId" clId="{80B14624-B88B-4DC7-9461-85E1C3027B9F}" dt="2024-01-18T04:34:47.197" v="52" actId="478"/>
          <ac:cxnSpMkLst>
            <pc:docMk/>
            <pc:sldMk cId="1999193759" sldId="518"/>
            <ac:cxnSpMk id="23" creationId="{C97FA3FE-51B7-E714-D423-464E057C47FD}"/>
          </ac:cxnSpMkLst>
        </pc:cxnChg>
        <pc:cxnChg chg="del">
          <ac:chgData name="수환 김" userId="6f427baa77b25e13" providerId="LiveId" clId="{80B14624-B88B-4DC7-9461-85E1C3027B9F}" dt="2024-01-18T04:34:47.197" v="52" actId="478"/>
          <ac:cxnSpMkLst>
            <pc:docMk/>
            <pc:sldMk cId="1999193759" sldId="518"/>
            <ac:cxnSpMk id="24" creationId="{EB488D07-4F9B-47F3-9825-CC33FC9D75D9}"/>
          </ac:cxnSpMkLst>
        </pc:cxnChg>
        <pc:cxnChg chg="del">
          <ac:chgData name="수환 김" userId="6f427baa77b25e13" providerId="LiveId" clId="{80B14624-B88B-4DC7-9461-85E1C3027B9F}" dt="2024-01-18T04:34:47.197" v="52" actId="478"/>
          <ac:cxnSpMkLst>
            <pc:docMk/>
            <pc:sldMk cId="1999193759" sldId="518"/>
            <ac:cxnSpMk id="30" creationId="{8245B470-8FE9-1654-4436-1AA4124E94A2}"/>
          </ac:cxnSpMkLst>
        </pc:cxnChg>
        <pc:cxnChg chg="del">
          <ac:chgData name="수환 김" userId="6f427baa77b25e13" providerId="LiveId" clId="{80B14624-B88B-4DC7-9461-85E1C3027B9F}" dt="2024-01-18T04:34:47.197" v="52" actId="478"/>
          <ac:cxnSpMkLst>
            <pc:docMk/>
            <pc:sldMk cId="1999193759" sldId="518"/>
            <ac:cxnSpMk id="53" creationId="{32B9BE19-C285-9B3B-6A53-C61D72F3B3E0}"/>
          </ac:cxnSpMkLst>
        </pc:cxnChg>
        <pc:cxnChg chg="del">
          <ac:chgData name="수환 김" userId="6f427baa77b25e13" providerId="LiveId" clId="{80B14624-B88B-4DC7-9461-85E1C3027B9F}" dt="2024-01-18T04:34:47.197" v="52" actId="478"/>
          <ac:cxnSpMkLst>
            <pc:docMk/>
            <pc:sldMk cId="1999193759" sldId="518"/>
            <ac:cxnSpMk id="54" creationId="{75DDDD00-0431-8A48-0EAF-58762A7E0DC5}"/>
          </ac:cxnSpMkLst>
        </pc:cxnChg>
      </pc:sldChg>
      <pc:sldChg chg="addSp delSp modSp add mod">
        <pc:chgData name="수환 김" userId="6f427baa77b25e13" providerId="LiveId" clId="{80B14624-B88B-4DC7-9461-85E1C3027B9F}" dt="2024-01-18T04:53:43.589" v="580" actId="478"/>
        <pc:sldMkLst>
          <pc:docMk/>
          <pc:sldMk cId="83264374" sldId="519"/>
        </pc:sldMkLst>
        <pc:spChg chg="add mod or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2" creationId="{1B431B6A-2333-12D7-85BF-BE54936751B4}"/>
          </ac:spMkLst>
        </pc:spChg>
        <pc:spChg chg="add mo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3" creationId="{87331717-1BAD-5D6D-A287-3C74A44AD9A2}"/>
          </ac:spMkLst>
        </pc:spChg>
        <pc:spChg chg="mod">
          <ac:chgData name="수환 김" userId="6f427baa77b25e13" providerId="LiveId" clId="{80B14624-B88B-4DC7-9461-85E1C3027B9F}" dt="2024-01-18T04:51:07.415" v="557" actId="20577"/>
          <ac:spMkLst>
            <pc:docMk/>
            <pc:sldMk cId="83264374" sldId="519"/>
            <ac:spMk id="5" creationId="{DA742FAE-3AD5-48BE-8027-43184A5598F3}"/>
          </ac:spMkLst>
        </pc:spChg>
        <pc:spChg chg="add del mod">
          <ac:chgData name="수환 김" userId="6f427baa77b25e13" providerId="LiveId" clId="{80B14624-B88B-4DC7-9461-85E1C3027B9F}" dt="2024-01-18T04:45:14.726" v="285" actId="478"/>
          <ac:spMkLst>
            <pc:docMk/>
            <pc:sldMk cId="83264374" sldId="519"/>
            <ac:spMk id="8" creationId="{EB2CAE0B-8A3F-DC2D-5C0A-5A2D02C72E89}"/>
          </ac:spMkLst>
        </pc:spChg>
        <pc:spChg chg="add del mod">
          <ac:chgData name="수환 김" userId="6f427baa77b25e13" providerId="LiveId" clId="{80B14624-B88B-4DC7-9461-85E1C3027B9F}" dt="2024-01-18T04:45:07.597" v="278" actId="478"/>
          <ac:spMkLst>
            <pc:docMk/>
            <pc:sldMk cId="83264374" sldId="519"/>
            <ac:spMk id="9" creationId="{4AAA7D08-3405-6923-0CFB-EF6AD35C1130}"/>
          </ac:spMkLst>
        </pc:spChg>
        <pc:spChg chg="add del mod">
          <ac:chgData name="수환 김" userId="6f427baa77b25e13" providerId="LiveId" clId="{80B14624-B88B-4DC7-9461-85E1C3027B9F}" dt="2024-01-18T04:44:11" v="267" actId="478"/>
          <ac:spMkLst>
            <pc:docMk/>
            <pc:sldMk cId="83264374" sldId="519"/>
            <ac:spMk id="10" creationId="{705C6AFB-8CB4-D23F-8D86-C129E2D3000C}"/>
          </ac:spMkLst>
        </pc:spChg>
        <pc:spChg chg="add del mod">
          <ac:chgData name="수환 김" userId="6f427baa77b25e13" providerId="LiveId" clId="{80B14624-B88B-4DC7-9461-85E1C3027B9F}" dt="2024-01-18T04:44:11.900" v="268" actId="478"/>
          <ac:spMkLst>
            <pc:docMk/>
            <pc:sldMk cId="83264374" sldId="519"/>
            <ac:spMk id="11" creationId="{AC432339-F150-D8A0-D639-70274440E4FD}"/>
          </ac:spMkLst>
        </pc:spChg>
        <pc:spChg chg="add mo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12" creationId="{A6C6644B-70C5-C20B-1EE0-F2898C6BF98E}"/>
          </ac:spMkLst>
        </pc:spChg>
        <pc:spChg chg="add mo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13" creationId="{57AE28D7-C764-329C-9144-519D96FA8161}"/>
          </ac:spMkLst>
        </pc:spChg>
        <pc:spChg chg="add mo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14" creationId="{58E88B34-B220-BED8-672A-AEE685E86975}"/>
          </ac:spMkLst>
        </pc:spChg>
        <pc:spChg chg="add del mod">
          <ac:chgData name="수환 김" userId="6f427baa77b25e13" providerId="LiveId" clId="{80B14624-B88B-4DC7-9461-85E1C3027B9F}" dt="2024-01-18T04:45:15.959" v="287" actId="478"/>
          <ac:spMkLst>
            <pc:docMk/>
            <pc:sldMk cId="83264374" sldId="519"/>
            <ac:spMk id="15" creationId="{4EBB0850-C567-14EF-EFFC-70E43CE13C8C}"/>
          </ac:spMkLst>
        </pc:spChg>
        <pc:spChg chg="add del mod">
          <ac:chgData name="수환 김" userId="6f427baa77b25e13" providerId="LiveId" clId="{80B14624-B88B-4DC7-9461-85E1C3027B9F}" dt="2024-01-18T04:45:15.505" v="286" actId="478"/>
          <ac:spMkLst>
            <pc:docMk/>
            <pc:sldMk cId="83264374" sldId="519"/>
            <ac:spMk id="16" creationId="{0DA65C89-BBE3-B88D-52E3-9F07FB90CB1F}"/>
          </ac:spMkLst>
        </pc:spChg>
        <pc:spChg chg="add mo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17" creationId="{0D3E6D37-FEF0-F100-A82B-052F75277B81}"/>
          </ac:spMkLst>
        </pc:spChg>
        <pc:spChg chg="add del mod">
          <ac:chgData name="수환 김" userId="6f427baa77b25e13" providerId="LiveId" clId="{80B14624-B88B-4DC7-9461-85E1C3027B9F}" dt="2024-01-18T04:45:12.990" v="283" actId="478"/>
          <ac:spMkLst>
            <pc:docMk/>
            <pc:sldMk cId="83264374" sldId="519"/>
            <ac:spMk id="18" creationId="{14206D1B-B7A7-F41C-C9C7-BCDFF4ABE157}"/>
          </ac:spMkLst>
        </pc:spChg>
        <pc:spChg chg="add del mod">
          <ac:chgData name="수환 김" userId="6f427baa77b25e13" providerId="LiveId" clId="{80B14624-B88B-4DC7-9461-85E1C3027B9F}" dt="2024-01-18T04:45:13.646" v="284" actId="478"/>
          <ac:spMkLst>
            <pc:docMk/>
            <pc:sldMk cId="83264374" sldId="519"/>
            <ac:spMk id="19" creationId="{1ACBF3FA-68E4-D024-2DBB-4794625CC4A3}"/>
          </ac:spMkLst>
        </pc:spChg>
        <pc:spChg chg="add del mod">
          <ac:chgData name="수환 김" userId="6f427baa77b25e13" providerId="LiveId" clId="{80B14624-B88B-4DC7-9461-85E1C3027B9F}" dt="2024-01-18T04:45:14.726" v="285" actId="478"/>
          <ac:spMkLst>
            <pc:docMk/>
            <pc:sldMk cId="83264374" sldId="519"/>
            <ac:spMk id="20" creationId="{56D017D4-2167-D875-E530-F62AA2448755}"/>
          </ac:spMkLst>
        </pc:spChg>
        <pc:spChg chg="add del mod">
          <ac:chgData name="수환 김" userId="6f427baa77b25e13" providerId="LiveId" clId="{80B14624-B88B-4DC7-9461-85E1C3027B9F}" dt="2024-01-18T04:45:07.597" v="278" actId="478"/>
          <ac:spMkLst>
            <pc:docMk/>
            <pc:sldMk cId="83264374" sldId="519"/>
            <ac:spMk id="22" creationId="{564CD4A5-0A8E-49E3-DAEB-ADEEE2534E67}"/>
          </ac:spMkLst>
        </pc:spChg>
        <pc:spChg chg="mod">
          <ac:chgData name="수환 김" userId="6f427baa77b25e13" providerId="LiveId" clId="{80B14624-B88B-4DC7-9461-85E1C3027B9F}" dt="2024-01-18T04:43:59.732" v="262"/>
          <ac:spMkLst>
            <pc:docMk/>
            <pc:sldMk cId="83264374" sldId="519"/>
            <ac:spMk id="24" creationId="{ACDBCBEB-49C4-FBDA-747D-89FA99DA76FA}"/>
          </ac:spMkLst>
        </pc:spChg>
        <pc:spChg chg="mod">
          <ac:chgData name="수환 김" userId="6f427baa77b25e13" providerId="LiveId" clId="{80B14624-B88B-4DC7-9461-85E1C3027B9F}" dt="2024-01-18T04:43:59.732" v="262"/>
          <ac:spMkLst>
            <pc:docMk/>
            <pc:sldMk cId="83264374" sldId="519"/>
            <ac:spMk id="25" creationId="{AC8BEC7A-C27C-3B84-37D6-1978711D0DE2}"/>
          </ac:spMkLst>
        </pc:spChg>
        <pc:spChg chg="add del mod">
          <ac:chgData name="수환 김" userId="6f427baa77b25e13" providerId="LiveId" clId="{80B14624-B88B-4DC7-9461-85E1C3027B9F}" dt="2024-01-18T04:45:07.597" v="278" actId="478"/>
          <ac:spMkLst>
            <pc:docMk/>
            <pc:sldMk cId="83264374" sldId="519"/>
            <ac:spMk id="31" creationId="{56B6B262-8962-45C3-40DC-F09274152D2C}"/>
          </ac:spMkLst>
        </pc:spChg>
        <pc:spChg chg="add del mod">
          <ac:chgData name="수환 김" userId="6f427baa77b25e13" providerId="LiveId" clId="{80B14624-B88B-4DC7-9461-85E1C3027B9F}" dt="2024-01-18T04:44:09.535" v="266" actId="478"/>
          <ac:spMkLst>
            <pc:docMk/>
            <pc:sldMk cId="83264374" sldId="519"/>
            <ac:spMk id="34" creationId="{DD0F51DE-A8FD-8DC1-9685-6DF2C90E38A8}"/>
          </ac:spMkLst>
        </pc:spChg>
        <pc:spChg chg="add del mod">
          <ac:chgData name="수환 김" userId="6f427baa77b25e13" providerId="LiveId" clId="{80B14624-B88B-4DC7-9461-85E1C3027B9F}" dt="2024-01-18T04:45:12.309" v="282" actId="478"/>
          <ac:spMkLst>
            <pc:docMk/>
            <pc:sldMk cId="83264374" sldId="519"/>
            <ac:spMk id="35" creationId="{9BFF9320-B792-D8AB-2FF2-820DC636C2E9}"/>
          </ac:spMkLst>
        </pc:spChg>
        <pc:spChg chg="add del mod">
          <ac:chgData name="수환 김" userId="6f427baa77b25e13" providerId="LiveId" clId="{80B14624-B88B-4DC7-9461-85E1C3027B9F}" dt="2024-01-18T04:45:16.679" v="288" actId="478"/>
          <ac:spMkLst>
            <pc:docMk/>
            <pc:sldMk cId="83264374" sldId="519"/>
            <ac:spMk id="36" creationId="{72AD4373-D37B-E307-FD46-DECAC604C710}"/>
          </ac:spMkLst>
        </pc:spChg>
        <pc:spChg chg="add mod">
          <ac:chgData name="수환 김" userId="6f427baa77b25e13" providerId="LiveId" clId="{80B14624-B88B-4DC7-9461-85E1C3027B9F}" dt="2024-01-18T04:53:30.683" v="579" actId="14100"/>
          <ac:spMkLst>
            <pc:docMk/>
            <pc:sldMk cId="83264374" sldId="519"/>
            <ac:spMk id="37" creationId="{9A055139-AD76-1D73-FBDB-1102B45DA905}"/>
          </ac:spMkLst>
        </pc:spChg>
        <pc:spChg chg="add mod">
          <ac:chgData name="수환 김" userId="6f427baa77b25e13" providerId="LiveId" clId="{80B14624-B88B-4DC7-9461-85E1C3027B9F}" dt="2024-01-18T04:53:04.960" v="565" actId="1076"/>
          <ac:spMkLst>
            <pc:docMk/>
            <pc:sldMk cId="83264374" sldId="519"/>
            <ac:spMk id="52" creationId="{6921E44F-B52A-5542-4D1A-7D935D3EBA03}"/>
          </ac:spMkLst>
        </pc:spChg>
        <pc:spChg chg="add mod">
          <ac:chgData name="수환 김" userId="6f427baa77b25e13" providerId="LiveId" clId="{80B14624-B88B-4DC7-9461-85E1C3027B9F}" dt="2024-01-18T04:53:06.547" v="566" actId="1076"/>
          <ac:spMkLst>
            <pc:docMk/>
            <pc:sldMk cId="83264374" sldId="519"/>
            <ac:spMk id="53" creationId="{22393B13-D5C1-C86F-C29F-68D35AD629ED}"/>
          </ac:spMkLst>
        </pc:spChg>
        <pc:spChg chg="add del mod">
          <ac:chgData name="수환 김" userId="6f427baa77b25e13" providerId="LiveId" clId="{80B14624-B88B-4DC7-9461-85E1C3027B9F}" dt="2024-01-18T04:53:43.589" v="580" actId="478"/>
          <ac:spMkLst>
            <pc:docMk/>
            <pc:sldMk cId="83264374" sldId="519"/>
            <ac:spMk id="55" creationId="{973239F5-8208-9775-22AC-D9EFB2C9D134}"/>
          </ac:spMkLst>
        </pc:spChg>
        <pc:grpChg chg="add del mod">
          <ac:chgData name="수환 김" userId="6f427baa77b25e13" providerId="LiveId" clId="{80B14624-B88B-4DC7-9461-85E1C3027B9F}" dt="2024-01-18T04:45:07.597" v="278" actId="478"/>
          <ac:grpSpMkLst>
            <pc:docMk/>
            <pc:sldMk cId="83264374" sldId="519"/>
            <ac:grpSpMk id="23" creationId="{68FF1A2C-E9B1-977E-9B57-C7A06FFDEBE8}"/>
          </ac:grpSpMkLst>
        </pc:grpChg>
        <pc:picChg chg="del">
          <ac:chgData name="수환 김" userId="6f427baa77b25e13" providerId="LiveId" clId="{80B14624-B88B-4DC7-9461-85E1C3027B9F}" dt="2024-01-18T04:43:42.765" v="251" actId="478"/>
          <ac:picMkLst>
            <pc:docMk/>
            <pc:sldMk cId="83264374" sldId="519"/>
            <ac:picMk id="4" creationId="{6BDBE006-CA39-E128-50B9-AFEE6E3266EC}"/>
          </ac:picMkLst>
        </pc:picChg>
        <pc:picChg chg="del">
          <ac:chgData name="수환 김" userId="6f427baa77b25e13" providerId="LiveId" clId="{80B14624-B88B-4DC7-9461-85E1C3027B9F}" dt="2024-01-18T04:43:43.146" v="252" actId="478"/>
          <ac:picMkLst>
            <pc:docMk/>
            <pc:sldMk cId="83264374" sldId="519"/>
            <ac:picMk id="7" creationId="{DB47D558-256C-7CE5-FC89-318CEE51558C}"/>
          </ac:picMkLst>
        </pc:picChg>
        <pc:picChg chg="add del mod">
          <ac:chgData name="수환 김" userId="6f427baa77b25e13" providerId="LiveId" clId="{80B14624-B88B-4DC7-9461-85E1C3027B9F}" dt="2024-01-18T04:44:06.931" v="263" actId="478"/>
          <ac:picMkLst>
            <pc:docMk/>
            <pc:sldMk cId="83264374" sldId="519"/>
            <ac:picMk id="21" creationId="{F635F6E3-5394-9B4A-B7C0-7A2939CDE2F2}"/>
          </ac:picMkLst>
        </pc:picChg>
        <pc:cxnChg chg="add del mod">
          <ac:chgData name="수환 김" userId="6f427baa77b25e13" providerId="LiveId" clId="{80B14624-B88B-4DC7-9461-85E1C3027B9F}" dt="2024-01-18T04:45:10.796" v="281" actId="478"/>
          <ac:cxnSpMkLst>
            <pc:docMk/>
            <pc:sldMk cId="83264374" sldId="519"/>
            <ac:cxnSpMk id="6" creationId="{822A562D-5DE7-02D3-E7DA-EEEE6FA3A441}"/>
          </ac:cxnSpMkLst>
        </pc:cxnChg>
        <pc:cxnChg chg="mod">
          <ac:chgData name="수환 김" userId="6f427baa77b25e13" providerId="LiveId" clId="{80B14624-B88B-4DC7-9461-85E1C3027B9F}" dt="2024-01-18T04:43:59.732" v="262"/>
          <ac:cxnSpMkLst>
            <pc:docMk/>
            <pc:sldMk cId="83264374" sldId="519"/>
            <ac:cxnSpMk id="26" creationId="{1513C615-4792-1956-304C-2B7F6056374F}"/>
          </ac:cxnSpMkLst>
        </pc:cxnChg>
        <pc:cxnChg chg="mod">
          <ac:chgData name="수환 김" userId="6f427baa77b25e13" providerId="LiveId" clId="{80B14624-B88B-4DC7-9461-85E1C3027B9F}" dt="2024-01-18T04:43:59.732" v="262"/>
          <ac:cxnSpMkLst>
            <pc:docMk/>
            <pc:sldMk cId="83264374" sldId="519"/>
            <ac:cxnSpMk id="27" creationId="{93D85FB6-F09E-FE64-E54D-CAD1F1F82417}"/>
          </ac:cxnSpMkLst>
        </pc:cxnChg>
        <pc:cxnChg chg="add del mod">
          <ac:chgData name="수환 김" userId="6f427baa77b25e13" providerId="LiveId" clId="{80B14624-B88B-4DC7-9461-85E1C3027B9F}" dt="2024-01-18T04:45:08.559" v="280" actId="478"/>
          <ac:cxnSpMkLst>
            <pc:docMk/>
            <pc:sldMk cId="83264374" sldId="519"/>
            <ac:cxnSpMk id="28" creationId="{E5EBE9EB-9C4C-4E4F-B14B-2E38CC0289C8}"/>
          </ac:cxnSpMkLst>
        </pc:cxnChg>
        <pc:cxnChg chg="add del mod">
          <ac:chgData name="수환 김" userId="6f427baa77b25e13" providerId="LiveId" clId="{80B14624-B88B-4DC7-9461-85E1C3027B9F}" dt="2024-01-18T04:45:08.196" v="279" actId="478"/>
          <ac:cxnSpMkLst>
            <pc:docMk/>
            <pc:sldMk cId="83264374" sldId="519"/>
            <ac:cxnSpMk id="29" creationId="{87A143C1-6904-3D45-C882-66D089436850}"/>
          </ac:cxnSpMkLst>
        </pc:cxnChg>
        <pc:cxnChg chg="add del mod">
          <ac:chgData name="수환 김" userId="6f427baa77b25e13" providerId="LiveId" clId="{80B14624-B88B-4DC7-9461-85E1C3027B9F}" dt="2024-01-18T04:45:07.597" v="278" actId="478"/>
          <ac:cxnSpMkLst>
            <pc:docMk/>
            <pc:sldMk cId="83264374" sldId="519"/>
            <ac:cxnSpMk id="30" creationId="{ABD5D0EC-C69B-3D96-126D-35B18FD67BDD}"/>
          </ac:cxnSpMkLst>
        </pc:cxnChg>
        <pc:cxnChg chg="add del mod">
          <ac:chgData name="수환 김" userId="6f427baa77b25e13" providerId="LiveId" clId="{80B14624-B88B-4DC7-9461-85E1C3027B9F}" dt="2024-01-18T04:44:08.393" v="265" actId="478"/>
          <ac:cxnSpMkLst>
            <pc:docMk/>
            <pc:sldMk cId="83264374" sldId="519"/>
            <ac:cxnSpMk id="32" creationId="{7325BB06-3F61-977C-C64D-9CF1F00026AA}"/>
          </ac:cxnSpMkLst>
        </pc:cxnChg>
        <pc:cxnChg chg="add del mod">
          <ac:chgData name="수환 김" userId="6f427baa77b25e13" providerId="LiveId" clId="{80B14624-B88B-4DC7-9461-85E1C3027B9F}" dt="2024-01-18T04:44:07.915" v="264" actId="478"/>
          <ac:cxnSpMkLst>
            <pc:docMk/>
            <pc:sldMk cId="83264374" sldId="519"/>
            <ac:cxnSpMk id="33" creationId="{CB76DB74-1894-11D6-EA51-A20B3061601A}"/>
          </ac:cxnSpMkLst>
        </pc:cxnChg>
        <pc:cxnChg chg="add del mod">
          <ac:chgData name="수환 김" userId="6f427baa77b25e13" providerId="LiveId" clId="{80B14624-B88B-4DC7-9461-85E1C3027B9F}" dt="2024-01-18T04:45:45.295" v="326" actId="11529"/>
          <ac:cxnSpMkLst>
            <pc:docMk/>
            <pc:sldMk cId="83264374" sldId="519"/>
            <ac:cxnSpMk id="39" creationId="{D8661119-8FB1-3E86-A27A-08529ECD6FA8}"/>
          </ac:cxnSpMkLst>
        </pc:cxnChg>
        <pc:cxnChg chg="add mod ord">
          <ac:chgData name="수환 김" userId="6f427baa77b25e13" providerId="LiveId" clId="{80B14624-B88B-4DC7-9461-85E1C3027B9F}" dt="2024-01-18T04:53:04.960" v="565" actId="1076"/>
          <ac:cxnSpMkLst>
            <pc:docMk/>
            <pc:sldMk cId="83264374" sldId="519"/>
            <ac:cxnSpMk id="41" creationId="{8ACDFBD4-6843-67FA-256C-88B88BAE2289}"/>
          </ac:cxnSpMkLst>
        </pc:cxnChg>
        <pc:cxnChg chg="add mod ord">
          <ac:chgData name="수환 김" userId="6f427baa77b25e13" providerId="LiveId" clId="{80B14624-B88B-4DC7-9461-85E1C3027B9F}" dt="2024-01-18T04:53:04.960" v="565" actId="1076"/>
          <ac:cxnSpMkLst>
            <pc:docMk/>
            <pc:sldMk cId="83264374" sldId="519"/>
            <ac:cxnSpMk id="43" creationId="{10C23673-3BB5-F840-1F78-C26B4EB44320}"/>
          </ac:cxnSpMkLst>
        </pc:cxnChg>
        <pc:cxnChg chg="add mod ord">
          <ac:chgData name="수환 김" userId="6f427baa77b25e13" providerId="LiveId" clId="{80B14624-B88B-4DC7-9461-85E1C3027B9F}" dt="2024-01-18T04:53:04.960" v="565" actId="1076"/>
          <ac:cxnSpMkLst>
            <pc:docMk/>
            <pc:sldMk cId="83264374" sldId="519"/>
            <ac:cxnSpMk id="45" creationId="{9FAEE483-7347-0AFA-A236-315A088FE765}"/>
          </ac:cxnSpMkLst>
        </pc:cxnChg>
        <pc:cxnChg chg="add mod ord">
          <ac:chgData name="수환 김" userId="6f427baa77b25e13" providerId="LiveId" clId="{80B14624-B88B-4DC7-9461-85E1C3027B9F}" dt="2024-01-18T04:53:04.960" v="565" actId="1076"/>
          <ac:cxnSpMkLst>
            <pc:docMk/>
            <pc:sldMk cId="83264374" sldId="519"/>
            <ac:cxnSpMk id="47" creationId="{37123FCF-0ADF-70BC-4747-0D6F8EC51153}"/>
          </ac:cxnSpMkLst>
        </pc:cxnChg>
        <pc:cxnChg chg="add mod ord">
          <ac:chgData name="수환 김" userId="6f427baa77b25e13" providerId="LiveId" clId="{80B14624-B88B-4DC7-9461-85E1C3027B9F}" dt="2024-01-18T04:53:04.960" v="565" actId="1076"/>
          <ac:cxnSpMkLst>
            <pc:docMk/>
            <pc:sldMk cId="83264374" sldId="519"/>
            <ac:cxnSpMk id="49" creationId="{D4AADB1A-337C-994B-4948-44E7FC9F1A24}"/>
          </ac:cxnSpMkLst>
        </pc:cxnChg>
      </pc:sldChg>
      <pc:sldChg chg="del">
        <pc:chgData name="수환 김" userId="6f427baa77b25e13" providerId="LiveId" clId="{80B14624-B88B-4DC7-9461-85E1C3027B9F}" dt="2024-01-18T04:24:34.606" v="40" actId="47"/>
        <pc:sldMkLst>
          <pc:docMk/>
          <pc:sldMk cId="486416883" sldId="519"/>
        </pc:sldMkLst>
      </pc:sldChg>
      <pc:sldChg chg="addSp delSp modSp add mod">
        <pc:chgData name="수환 김" userId="6f427baa77b25e13" providerId="LiveId" clId="{80B14624-B88B-4DC7-9461-85E1C3027B9F}" dt="2024-01-18T04:49:27.615" v="442" actId="1076"/>
        <pc:sldMkLst>
          <pc:docMk/>
          <pc:sldMk cId="466336096" sldId="520"/>
        </pc:sldMkLst>
        <pc:spChg chg="del">
          <ac:chgData name="수환 김" userId="6f427baa77b25e13" providerId="LiveId" clId="{80B14624-B88B-4DC7-9461-85E1C3027B9F}" dt="2024-01-18T04:47:56.464" v="408" actId="478"/>
          <ac:spMkLst>
            <pc:docMk/>
            <pc:sldMk cId="466336096" sldId="520"/>
            <ac:spMk id="14" creationId="{36729C5B-CA3D-E34C-8393-62C464C56E16}"/>
          </ac:spMkLst>
        </pc:spChg>
        <pc:spChg chg="del">
          <ac:chgData name="수환 김" userId="6f427baa77b25e13" providerId="LiveId" clId="{80B14624-B88B-4DC7-9461-85E1C3027B9F}" dt="2024-01-18T04:47:58.382" v="409" actId="478"/>
          <ac:spMkLst>
            <pc:docMk/>
            <pc:sldMk cId="466336096" sldId="520"/>
            <ac:spMk id="16" creationId="{5B5829E6-5069-77EF-2F22-2F5312570E66}"/>
          </ac:spMkLst>
        </pc:spChg>
        <pc:picChg chg="del">
          <ac:chgData name="수환 김" userId="6f427baa77b25e13" providerId="LiveId" clId="{80B14624-B88B-4DC7-9461-85E1C3027B9F}" dt="2024-01-18T04:47:54.898" v="406" actId="478"/>
          <ac:picMkLst>
            <pc:docMk/>
            <pc:sldMk cId="466336096" sldId="520"/>
            <ac:picMk id="2" creationId="{6C092CC2-2239-B253-A006-C809846A0FD5}"/>
          </ac:picMkLst>
        </pc:picChg>
        <pc:picChg chg="add mod">
          <ac:chgData name="수환 김" userId="6f427baa77b25e13" providerId="LiveId" clId="{80B14624-B88B-4DC7-9461-85E1C3027B9F}" dt="2024-01-18T04:48:49.887" v="430" actId="14100"/>
          <ac:picMkLst>
            <pc:docMk/>
            <pc:sldMk cId="466336096" sldId="520"/>
            <ac:picMk id="4" creationId="{F0F2917A-E389-14D3-52B5-EF314BF7F5B4}"/>
          </ac:picMkLst>
        </pc:picChg>
        <pc:picChg chg="del">
          <ac:chgData name="수환 김" userId="6f427baa77b25e13" providerId="LiveId" clId="{80B14624-B88B-4DC7-9461-85E1C3027B9F}" dt="2024-01-18T04:47:59.267" v="411" actId="478"/>
          <ac:picMkLst>
            <pc:docMk/>
            <pc:sldMk cId="466336096" sldId="520"/>
            <ac:picMk id="7" creationId="{FD1614D5-B19C-8872-E155-5B2E3044202F}"/>
          </ac:picMkLst>
        </pc:picChg>
        <pc:picChg chg="add mod">
          <ac:chgData name="수환 김" userId="6f427baa77b25e13" providerId="LiveId" clId="{80B14624-B88B-4DC7-9461-85E1C3027B9F}" dt="2024-01-18T04:48:56.376" v="435" actId="1076"/>
          <ac:picMkLst>
            <pc:docMk/>
            <pc:sldMk cId="466336096" sldId="520"/>
            <ac:picMk id="8" creationId="{AF3BFEBE-800F-F3F0-04B3-A1ADF2FE7D7D}"/>
          </ac:picMkLst>
        </pc:picChg>
        <pc:picChg chg="add mod">
          <ac:chgData name="수환 김" userId="6f427baa77b25e13" providerId="LiveId" clId="{80B14624-B88B-4DC7-9461-85E1C3027B9F}" dt="2024-01-18T04:49:27.615" v="442" actId="1076"/>
          <ac:picMkLst>
            <pc:docMk/>
            <pc:sldMk cId="466336096" sldId="520"/>
            <ac:picMk id="10" creationId="{15E479EA-7436-0973-D574-4FDC272BFC6F}"/>
          </ac:picMkLst>
        </pc:picChg>
        <pc:picChg chg="del">
          <ac:chgData name="수환 김" userId="6f427baa77b25e13" providerId="LiveId" clId="{80B14624-B88B-4DC7-9461-85E1C3027B9F}" dt="2024-01-18T04:47:59.017" v="410" actId="478"/>
          <ac:picMkLst>
            <pc:docMk/>
            <pc:sldMk cId="466336096" sldId="520"/>
            <ac:picMk id="22" creationId="{494B6968-71D8-3ADF-5D46-79D130DCCD8E}"/>
          </ac:picMkLst>
        </pc:picChg>
        <pc:picChg chg="del">
          <ac:chgData name="수환 김" userId="6f427baa77b25e13" providerId="LiveId" clId="{80B14624-B88B-4DC7-9461-85E1C3027B9F}" dt="2024-01-18T04:47:59.548" v="412" actId="478"/>
          <ac:picMkLst>
            <pc:docMk/>
            <pc:sldMk cId="466336096" sldId="520"/>
            <ac:picMk id="26" creationId="{8C5A8875-1BCB-A411-02C8-7D2C7BD7CEB6}"/>
          </ac:picMkLst>
        </pc:picChg>
        <pc:picChg chg="mod">
          <ac:chgData name="수환 김" userId="6f427baa77b25e13" providerId="LiveId" clId="{80B14624-B88B-4DC7-9461-85E1C3027B9F}" dt="2024-01-18T04:48:03.832" v="417" actId="1076"/>
          <ac:picMkLst>
            <pc:docMk/>
            <pc:sldMk cId="466336096" sldId="520"/>
            <ac:picMk id="31" creationId="{19097520-1A1E-2130-7C65-6AA6AA663244}"/>
          </ac:picMkLst>
        </pc:picChg>
      </pc:sldChg>
    </pc:docChg>
  </pc:docChgLst>
  <pc:docChgLst>
    <pc:chgData name="수환 김" userId="6f427baa77b25e13" providerId="LiveId" clId="{DAB2E668-6408-7E43-B417-A0D0E534F903}"/>
    <pc:docChg chg="undo custSel addSld delSld modSld">
      <pc:chgData name="수환 김" userId="6f427baa77b25e13" providerId="LiveId" clId="{DAB2E668-6408-7E43-B417-A0D0E534F903}" dt="2024-01-30T23:20:39.792" v="2983" actId="1035"/>
      <pc:docMkLst>
        <pc:docMk/>
      </pc:docMkLst>
      <pc:sldChg chg="modSp mod">
        <pc:chgData name="수환 김" userId="6f427baa77b25e13" providerId="LiveId" clId="{DAB2E668-6408-7E43-B417-A0D0E534F903}" dt="2024-01-30T22:44:41.450" v="67" actId="113"/>
        <pc:sldMkLst>
          <pc:docMk/>
          <pc:sldMk cId="2755473139" sldId="257"/>
        </pc:sldMkLst>
        <pc:spChg chg="mod">
          <ac:chgData name="수환 김" userId="6f427baa77b25e13" providerId="LiveId" clId="{DAB2E668-6408-7E43-B417-A0D0E534F903}" dt="2024-01-30T22:44:41.450" v="67" actId="113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수환 김" userId="6f427baa77b25e13" providerId="LiveId" clId="{DAB2E668-6408-7E43-B417-A0D0E534F903}" dt="2024-01-30T22:41:37.157" v="4" actId="20577"/>
        <pc:sldMkLst>
          <pc:docMk/>
          <pc:sldMk cId="2834820948" sldId="384"/>
        </pc:sldMkLst>
        <pc:spChg chg="mod">
          <ac:chgData name="수환 김" userId="6f427baa77b25e13" providerId="LiveId" clId="{DAB2E668-6408-7E43-B417-A0D0E534F903}" dt="2024-01-30T22:41:37.157" v="4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612123976" sldId="476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296829269" sldId="517"/>
        </pc:sldMkLst>
      </pc:sldChg>
      <pc:sldChg chg="delSp modSp mod">
        <pc:chgData name="수환 김" userId="6f427baa77b25e13" providerId="LiveId" clId="{DAB2E668-6408-7E43-B417-A0D0E534F903}" dt="2024-01-30T22:44:14.100" v="59" actId="478"/>
        <pc:sldMkLst>
          <pc:docMk/>
          <pc:sldMk cId="1538643651" sldId="521"/>
        </pc:sldMkLst>
        <pc:spChg chg="del">
          <ac:chgData name="수환 김" userId="6f427baa77b25e13" providerId="LiveId" clId="{DAB2E668-6408-7E43-B417-A0D0E534F903}" dt="2024-01-30T22:44:13.111" v="58" actId="478"/>
          <ac:spMkLst>
            <pc:docMk/>
            <pc:sldMk cId="1538643651" sldId="521"/>
            <ac:spMk id="2" creationId="{E7F49AA6-0D40-295C-0BAC-673F13F7E660}"/>
          </ac:spMkLst>
        </pc:spChg>
        <pc:spChg chg="mod">
          <ac:chgData name="수환 김" userId="6f427baa77b25e13" providerId="LiveId" clId="{DAB2E668-6408-7E43-B417-A0D0E534F903}" dt="2024-01-30T22:44:10.181" v="56"/>
          <ac:spMkLst>
            <pc:docMk/>
            <pc:sldMk cId="1538643651" sldId="521"/>
            <ac:spMk id="5" creationId="{DA742FAE-3AD5-48BE-8027-43184A5598F3}"/>
          </ac:spMkLst>
        </pc:spChg>
        <pc:spChg chg="del">
          <ac:chgData name="수환 김" userId="6f427baa77b25e13" providerId="LiveId" clId="{DAB2E668-6408-7E43-B417-A0D0E534F903}" dt="2024-01-30T22:44:14.100" v="59" actId="478"/>
          <ac:spMkLst>
            <pc:docMk/>
            <pc:sldMk cId="1538643651" sldId="521"/>
            <ac:spMk id="14" creationId="{08BA6245-03E3-FF14-9F4E-47D1FE54C721}"/>
          </ac:spMkLst>
        </pc:spChg>
        <pc:picChg chg="del">
          <ac:chgData name="수환 김" userId="6f427baa77b25e13" providerId="LiveId" clId="{DAB2E668-6408-7E43-B417-A0D0E534F903}" dt="2024-01-30T22:44:11.748" v="57" actId="478"/>
          <ac:picMkLst>
            <pc:docMk/>
            <pc:sldMk cId="1538643651" sldId="521"/>
            <ac:picMk id="1026" creationId="{C47C8F94-D6DA-1106-9FE7-9718518C063F}"/>
          </ac:picMkLst>
        </pc:picChg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1564395572" sldId="522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1737730954" sldId="523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3290131967" sldId="524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3951166979" sldId="525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484956262" sldId="526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2502320245" sldId="527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515380499" sldId="528"/>
        </pc:sldMkLst>
      </pc:sldChg>
      <pc:sldChg chg="del">
        <pc:chgData name="수환 김" userId="6f427baa77b25e13" providerId="LiveId" clId="{DAB2E668-6408-7E43-B417-A0D0E534F903}" dt="2024-01-30T22:45:00.433" v="72" actId="2696"/>
        <pc:sldMkLst>
          <pc:docMk/>
          <pc:sldMk cId="551079166" sldId="529"/>
        </pc:sldMkLst>
      </pc:sldChg>
      <pc:sldChg chg="addSp modSp add mod">
        <pc:chgData name="수환 김" userId="6f427baa77b25e13" providerId="LiveId" clId="{DAB2E668-6408-7E43-B417-A0D0E534F903}" dt="2024-01-30T22:51:04.669" v="408" actId="1076"/>
        <pc:sldMkLst>
          <pc:docMk/>
          <pc:sldMk cId="810411695" sldId="530"/>
        </pc:sldMkLst>
        <pc:spChg chg="add mod">
          <ac:chgData name="수환 김" userId="6f427baa77b25e13" providerId="LiveId" clId="{DAB2E668-6408-7E43-B417-A0D0E534F903}" dt="2024-01-30T22:48:18.316" v="254" actId="404"/>
          <ac:spMkLst>
            <pc:docMk/>
            <pc:sldMk cId="810411695" sldId="530"/>
            <ac:spMk id="2" creationId="{F82987AF-F5C0-155E-95D2-751A4367B222}"/>
          </ac:spMkLst>
        </pc:spChg>
        <pc:spChg chg="add mod">
          <ac:chgData name="수환 김" userId="6f427baa77b25e13" providerId="LiveId" clId="{DAB2E668-6408-7E43-B417-A0D0E534F903}" dt="2024-01-30T22:50:38.972" v="336" actId="20577"/>
          <ac:spMkLst>
            <pc:docMk/>
            <pc:sldMk cId="810411695" sldId="530"/>
            <ac:spMk id="3" creationId="{F6500728-E74D-0EC5-D0DC-CA3205A97433}"/>
          </ac:spMkLst>
        </pc:spChg>
        <pc:spChg chg="mod">
          <ac:chgData name="수환 김" userId="6f427baa77b25e13" providerId="LiveId" clId="{DAB2E668-6408-7E43-B417-A0D0E534F903}" dt="2024-01-30T22:44:53.504" v="71" actId="20577"/>
          <ac:spMkLst>
            <pc:docMk/>
            <pc:sldMk cId="810411695" sldId="530"/>
            <ac:spMk id="5" creationId="{E9C68348-D2DB-D084-4EFC-967EC6CDC599}"/>
          </ac:spMkLst>
        </pc:spChg>
        <pc:spChg chg="add mod">
          <ac:chgData name="수환 김" userId="6f427baa77b25e13" providerId="LiveId" clId="{DAB2E668-6408-7E43-B417-A0D0E534F903}" dt="2024-01-30T22:50:36.534" v="333" actId="20577"/>
          <ac:spMkLst>
            <pc:docMk/>
            <pc:sldMk cId="810411695" sldId="530"/>
            <ac:spMk id="6" creationId="{415DBA82-7A7A-FADC-027A-B6915260B2AA}"/>
          </ac:spMkLst>
        </pc:spChg>
        <pc:spChg chg="add mod">
          <ac:chgData name="수환 김" userId="6f427baa77b25e13" providerId="LiveId" clId="{DAB2E668-6408-7E43-B417-A0D0E534F903}" dt="2024-01-30T22:51:04.669" v="408" actId="1076"/>
          <ac:spMkLst>
            <pc:docMk/>
            <pc:sldMk cId="810411695" sldId="530"/>
            <ac:spMk id="7" creationId="{44DEB063-AEF1-86A4-2A7E-AF3DBBBEBD53}"/>
          </ac:spMkLst>
        </pc:spChg>
      </pc:sldChg>
      <pc:sldChg chg="addSp delSp modSp add mod">
        <pc:chgData name="수환 김" userId="6f427baa77b25e13" providerId="LiveId" clId="{DAB2E668-6408-7E43-B417-A0D0E534F903}" dt="2024-01-30T23:04:44.131" v="1943"/>
        <pc:sldMkLst>
          <pc:docMk/>
          <pc:sldMk cId="55519928" sldId="531"/>
        </pc:sldMkLst>
        <pc:spChg chg="del">
          <ac:chgData name="수환 김" userId="6f427baa77b25e13" providerId="LiveId" clId="{DAB2E668-6408-7E43-B417-A0D0E534F903}" dt="2024-01-30T22:51:34.990" v="410" actId="478"/>
          <ac:spMkLst>
            <pc:docMk/>
            <pc:sldMk cId="55519928" sldId="531"/>
            <ac:spMk id="3" creationId="{6AF6BA5B-C2BF-2978-7D68-14821C0BBBA2}"/>
          </ac:spMkLst>
        </pc:spChg>
        <pc:spChg chg="add mod">
          <ac:chgData name="수환 김" userId="6f427baa77b25e13" providerId="LiveId" clId="{DAB2E668-6408-7E43-B417-A0D0E534F903}" dt="2024-01-30T23:04:42.518" v="1941" actId="20577"/>
          <ac:spMkLst>
            <pc:docMk/>
            <pc:sldMk cId="55519928" sldId="531"/>
            <ac:spMk id="4" creationId="{2089A837-8105-ACF8-CAEE-87B537531E2B}"/>
          </ac:spMkLst>
        </pc:spChg>
        <pc:spChg chg="del">
          <ac:chgData name="수환 김" userId="6f427baa77b25e13" providerId="LiveId" clId="{DAB2E668-6408-7E43-B417-A0D0E534F903}" dt="2024-01-30T22:51:35.927" v="411" actId="478"/>
          <ac:spMkLst>
            <pc:docMk/>
            <pc:sldMk cId="55519928" sldId="531"/>
            <ac:spMk id="6" creationId="{C1968C97-EBBC-1005-E71C-3CB2B66A9F7F}"/>
          </ac:spMkLst>
        </pc:spChg>
        <pc:spChg chg="mod">
          <ac:chgData name="수환 김" userId="6f427baa77b25e13" providerId="LiveId" clId="{DAB2E668-6408-7E43-B417-A0D0E534F903}" dt="2024-01-30T22:53:24.290" v="434" actId="2711"/>
          <ac:spMkLst>
            <pc:docMk/>
            <pc:sldMk cId="55519928" sldId="531"/>
            <ac:spMk id="7" creationId="{804EDFB0-90BD-FDAF-AC9A-FAEDB85C652E}"/>
          </ac:spMkLst>
        </pc:spChg>
        <pc:spChg chg="add mod">
          <ac:chgData name="수환 김" userId="6f427baa77b25e13" providerId="LiveId" clId="{DAB2E668-6408-7E43-B417-A0D0E534F903}" dt="2024-01-30T22:56:52.788" v="931" actId="1035"/>
          <ac:spMkLst>
            <pc:docMk/>
            <pc:sldMk cId="55519928" sldId="531"/>
            <ac:spMk id="8" creationId="{8C635895-AE8C-B823-ED02-5581D1BABCA4}"/>
          </ac:spMkLst>
        </pc:spChg>
        <pc:spChg chg="add del mod">
          <ac:chgData name="수환 김" userId="6f427baa77b25e13" providerId="LiveId" clId="{DAB2E668-6408-7E43-B417-A0D0E534F903}" dt="2024-01-30T23:04:44.131" v="1943"/>
          <ac:spMkLst>
            <pc:docMk/>
            <pc:sldMk cId="55519928" sldId="531"/>
            <ac:spMk id="9" creationId="{B539904A-5DE1-5064-7597-1CBD032B2853}"/>
          </ac:spMkLst>
        </pc:spChg>
      </pc:sldChg>
      <pc:sldChg chg="addSp delSp modSp add mod">
        <pc:chgData name="수환 김" userId="6f427baa77b25e13" providerId="LiveId" clId="{DAB2E668-6408-7E43-B417-A0D0E534F903}" dt="2024-01-30T23:18:45.140" v="2959" actId="478"/>
        <pc:sldMkLst>
          <pc:docMk/>
          <pc:sldMk cId="2598829671" sldId="532"/>
        </pc:sldMkLst>
        <pc:spChg chg="add mod">
          <ac:chgData name="수환 김" userId="6f427baa77b25e13" providerId="LiveId" clId="{DAB2E668-6408-7E43-B417-A0D0E534F903}" dt="2024-01-30T23:18:24.121" v="2956" actId="20577"/>
          <ac:spMkLst>
            <pc:docMk/>
            <pc:sldMk cId="2598829671" sldId="532"/>
            <ac:spMk id="3" creationId="{34C8A39F-13C2-682C-865B-FD34FF60B918}"/>
          </ac:spMkLst>
        </pc:spChg>
        <pc:spChg chg="mod">
          <ac:chgData name="수환 김" userId="6f427baa77b25e13" providerId="LiveId" clId="{DAB2E668-6408-7E43-B417-A0D0E534F903}" dt="2024-01-30T22:53:19.991" v="433" actId="2711"/>
          <ac:spMkLst>
            <pc:docMk/>
            <pc:sldMk cId="2598829671" sldId="532"/>
            <ac:spMk id="7" creationId="{2E64EBF0-31CC-F916-53DA-BF2FA0810E79}"/>
          </ac:spMkLst>
        </pc:spChg>
        <pc:picChg chg="add del mod">
          <ac:chgData name="수환 김" userId="6f427baa77b25e13" providerId="LiveId" clId="{DAB2E668-6408-7E43-B417-A0D0E534F903}" dt="2024-01-30T23:18:45.140" v="2959" actId="478"/>
          <ac:picMkLst>
            <pc:docMk/>
            <pc:sldMk cId="2598829671" sldId="532"/>
            <ac:picMk id="4" creationId="{D00FAE80-924E-2963-EB59-A998A3DFB465}"/>
          </ac:picMkLst>
        </pc:picChg>
      </pc:sldChg>
      <pc:sldChg chg="addSp delSp modSp add mod">
        <pc:chgData name="수환 김" userId="6f427baa77b25e13" providerId="LiveId" clId="{DAB2E668-6408-7E43-B417-A0D0E534F903}" dt="2024-01-30T23:15:42.417" v="2314" actId="1076"/>
        <pc:sldMkLst>
          <pc:docMk/>
          <pc:sldMk cId="2053006461" sldId="533"/>
        </pc:sldMkLst>
        <pc:spChg chg="add del mod">
          <ac:chgData name="수환 김" userId="6f427baa77b25e13" providerId="LiveId" clId="{DAB2E668-6408-7E43-B417-A0D0E534F903}" dt="2024-01-30T23:11:21.860" v="2205" actId="478"/>
          <ac:spMkLst>
            <pc:docMk/>
            <pc:sldMk cId="2053006461" sldId="533"/>
            <ac:spMk id="3" creationId="{28105F73-D1BF-1D5E-EEDD-98CF73026D3A}"/>
          </ac:spMkLst>
        </pc:spChg>
        <pc:spChg chg="del">
          <ac:chgData name="수환 김" userId="6f427baa77b25e13" providerId="LiveId" clId="{DAB2E668-6408-7E43-B417-A0D0E534F903}" dt="2024-01-30T23:05:08.085" v="1945" actId="478"/>
          <ac:spMkLst>
            <pc:docMk/>
            <pc:sldMk cId="2053006461" sldId="533"/>
            <ac:spMk id="4" creationId="{F2974520-1C0D-5CA5-8FDB-3B5355CB64FF}"/>
          </ac:spMkLst>
        </pc:spChg>
        <pc:spChg chg="add mod">
          <ac:chgData name="수환 김" userId="6f427baa77b25e13" providerId="LiveId" clId="{DAB2E668-6408-7E43-B417-A0D0E534F903}" dt="2024-01-30T23:14:25.791" v="2275" actId="14100"/>
          <ac:spMkLst>
            <pc:docMk/>
            <pc:sldMk cId="2053006461" sldId="533"/>
            <ac:spMk id="11" creationId="{53D27456-5C64-3D09-A0DE-577EF0EEB20F}"/>
          </ac:spMkLst>
        </pc:spChg>
        <pc:spChg chg="add mod">
          <ac:chgData name="수환 김" userId="6f427baa77b25e13" providerId="LiveId" clId="{DAB2E668-6408-7E43-B417-A0D0E534F903}" dt="2024-01-30T23:12:54.125" v="2232" actId="1076"/>
          <ac:spMkLst>
            <pc:docMk/>
            <pc:sldMk cId="2053006461" sldId="533"/>
            <ac:spMk id="12" creationId="{516B9AE6-3EC3-794B-C1AD-3C0007DF3F78}"/>
          </ac:spMkLst>
        </pc:spChg>
        <pc:spChg chg="add mod">
          <ac:chgData name="수환 김" userId="6f427baa77b25e13" providerId="LiveId" clId="{DAB2E668-6408-7E43-B417-A0D0E534F903}" dt="2024-01-30T23:13:07.370" v="2236" actId="14100"/>
          <ac:spMkLst>
            <pc:docMk/>
            <pc:sldMk cId="2053006461" sldId="533"/>
            <ac:spMk id="13" creationId="{308B8D75-1F1C-6DD9-555A-B84387684ADB}"/>
          </ac:spMkLst>
        </pc:spChg>
        <pc:spChg chg="add mod">
          <ac:chgData name="수환 김" userId="6f427baa77b25e13" providerId="LiveId" clId="{DAB2E668-6408-7E43-B417-A0D0E534F903}" dt="2024-01-30T23:14:18.230" v="2274" actId="1076"/>
          <ac:spMkLst>
            <pc:docMk/>
            <pc:sldMk cId="2053006461" sldId="533"/>
            <ac:spMk id="14" creationId="{FECA41D7-8392-9313-F682-9D55E85AD678}"/>
          </ac:spMkLst>
        </pc:spChg>
        <pc:spChg chg="add mod">
          <ac:chgData name="수환 김" userId="6f427baa77b25e13" providerId="LiveId" clId="{DAB2E668-6408-7E43-B417-A0D0E534F903}" dt="2024-01-30T23:14:39.009" v="2281" actId="1038"/>
          <ac:spMkLst>
            <pc:docMk/>
            <pc:sldMk cId="2053006461" sldId="533"/>
            <ac:spMk id="15" creationId="{85A92861-CC05-EB0A-FC77-02DE970C23EF}"/>
          </ac:spMkLst>
        </pc:spChg>
        <pc:spChg chg="add mod">
          <ac:chgData name="수환 김" userId="6f427baa77b25e13" providerId="LiveId" clId="{DAB2E668-6408-7E43-B417-A0D0E534F903}" dt="2024-01-30T23:14:43.760" v="2292" actId="20577"/>
          <ac:spMkLst>
            <pc:docMk/>
            <pc:sldMk cId="2053006461" sldId="533"/>
            <ac:spMk id="16" creationId="{1EB6BAEC-F282-C785-E7A5-A0E5BD359CC8}"/>
          </ac:spMkLst>
        </pc:spChg>
        <pc:spChg chg="add mod">
          <ac:chgData name="수환 김" userId="6f427baa77b25e13" providerId="LiveId" clId="{DAB2E668-6408-7E43-B417-A0D0E534F903}" dt="2024-01-30T23:15:32.446" v="2312" actId="1035"/>
          <ac:spMkLst>
            <pc:docMk/>
            <pc:sldMk cId="2053006461" sldId="533"/>
            <ac:spMk id="18" creationId="{36C3439C-4EEE-0E75-1517-6824389BE2E5}"/>
          </ac:spMkLst>
        </pc:spChg>
        <pc:picChg chg="add mod">
          <ac:chgData name="수환 김" userId="6f427baa77b25e13" providerId="LiveId" clId="{DAB2E668-6408-7E43-B417-A0D0E534F903}" dt="2024-01-30T23:11:48.588" v="2209" actId="1076"/>
          <ac:picMkLst>
            <pc:docMk/>
            <pc:sldMk cId="2053006461" sldId="533"/>
            <ac:picMk id="6" creationId="{37BE4FFA-60A8-D924-1A51-A03CFD215EEA}"/>
          </ac:picMkLst>
        </pc:picChg>
        <pc:picChg chg="add mod">
          <ac:chgData name="수환 김" userId="6f427baa77b25e13" providerId="LiveId" clId="{DAB2E668-6408-7E43-B417-A0D0E534F903}" dt="2024-01-30T23:15:42.417" v="2314" actId="1076"/>
          <ac:picMkLst>
            <pc:docMk/>
            <pc:sldMk cId="2053006461" sldId="533"/>
            <ac:picMk id="17" creationId="{AB623479-70F4-C04A-A7D5-543558F73FC8}"/>
          </ac:picMkLst>
        </pc:picChg>
        <pc:cxnChg chg="add del">
          <ac:chgData name="수환 김" userId="6f427baa77b25e13" providerId="LiveId" clId="{DAB2E668-6408-7E43-B417-A0D0E534F903}" dt="2024-01-30T23:12:05.585" v="2211" actId="11529"/>
          <ac:cxnSpMkLst>
            <pc:docMk/>
            <pc:sldMk cId="2053006461" sldId="533"/>
            <ac:cxnSpMk id="10" creationId="{642DE0C3-CEBF-6BAA-1AEA-87772EAC6ED9}"/>
          </ac:cxnSpMkLst>
        </pc:cxnChg>
      </pc:sldChg>
      <pc:sldChg chg="add del">
        <pc:chgData name="수환 김" userId="6f427baa77b25e13" providerId="LiveId" clId="{DAB2E668-6408-7E43-B417-A0D0E534F903}" dt="2024-01-30T23:15:45.636" v="2316"/>
        <pc:sldMkLst>
          <pc:docMk/>
          <pc:sldMk cId="1044208949" sldId="534"/>
        </pc:sldMkLst>
      </pc:sldChg>
      <pc:sldChg chg="addSp delSp modSp add mod">
        <pc:chgData name="수환 김" userId="6f427baa77b25e13" providerId="LiveId" clId="{DAB2E668-6408-7E43-B417-A0D0E534F903}" dt="2024-01-30T23:20:07.651" v="2964" actId="478"/>
        <pc:sldMkLst>
          <pc:docMk/>
          <pc:sldMk cId="2901139145" sldId="534"/>
        </pc:sldMkLst>
        <pc:spChg chg="del">
          <ac:chgData name="수환 김" userId="6f427baa77b25e13" providerId="LiveId" clId="{DAB2E668-6408-7E43-B417-A0D0E534F903}" dt="2024-01-30T23:18:47.150" v="2960" actId="478"/>
          <ac:spMkLst>
            <pc:docMk/>
            <pc:sldMk cId="2901139145" sldId="534"/>
            <ac:spMk id="3" creationId="{861808FD-B5C4-50D3-55CC-AED7216ED574}"/>
          </ac:spMkLst>
        </pc:spChg>
        <pc:picChg chg="mod">
          <ac:chgData name="수환 김" userId="6f427baa77b25e13" providerId="LiveId" clId="{DAB2E668-6408-7E43-B417-A0D0E534F903}" dt="2024-01-30T23:18:48.825" v="2961" actId="1076"/>
          <ac:picMkLst>
            <pc:docMk/>
            <pc:sldMk cId="2901139145" sldId="534"/>
            <ac:picMk id="4" creationId="{259A7015-A07B-8AB5-38B0-80AE94E08045}"/>
          </ac:picMkLst>
        </pc:picChg>
        <pc:picChg chg="add del mod">
          <ac:chgData name="수환 김" userId="6f427baa77b25e13" providerId="LiveId" clId="{DAB2E668-6408-7E43-B417-A0D0E534F903}" dt="2024-01-30T23:20:07.651" v="2964" actId="478"/>
          <ac:picMkLst>
            <pc:docMk/>
            <pc:sldMk cId="2901139145" sldId="534"/>
            <ac:picMk id="6" creationId="{8C53BE22-6CA3-1A77-E639-836D1CF414FE}"/>
          </ac:picMkLst>
        </pc:picChg>
      </pc:sldChg>
      <pc:sldChg chg="addSp delSp modSp add mod">
        <pc:chgData name="수환 김" userId="6f427baa77b25e13" providerId="LiveId" clId="{DAB2E668-6408-7E43-B417-A0D0E534F903}" dt="2024-01-30T23:20:39.792" v="2983" actId="1035"/>
        <pc:sldMkLst>
          <pc:docMk/>
          <pc:sldMk cId="1852082153" sldId="535"/>
        </pc:sldMkLst>
        <pc:spChg chg="del">
          <ac:chgData name="수환 김" userId="6f427baa77b25e13" providerId="LiveId" clId="{DAB2E668-6408-7E43-B417-A0D0E534F903}" dt="2024-01-30T23:20:10.634" v="2966" actId="478"/>
          <ac:spMkLst>
            <pc:docMk/>
            <pc:sldMk cId="1852082153" sldId="535"/>
            <ac:spMk id="7" creationId="{4356D61A-0BC9-C2D0-F8DB-8D2B247F5BF3}"/>
          </ac:spMkLst>
        </pc:spChg>
        <pc:picChg chg="add mod">
          <ac:chgData name="수환 김" userId="6f427baa77b25e13" providerId="LiveId" clId="{DAB2E668-6408-7E43-B417-A0D0E534F903}" dt="2024-01-30T23:20:39.792" v="2983" actId="1035"/>
          <ac:picMkLst>
            <pc:docMk/>
            <pc:sldMk cId="1852082153" sldId="535"/>
            <ac:picMk id="3" creationId="{BB4D6A9E-63C9-2138-2CD1-B73838BF8E36}"/>
          </ac:picMkLst>
        </pc:picChg>
        <pc:picChg chg="del">
          <ac:chgData name="수환 김" userId="6f427baa77b25e13" providerId="LiveId" clId="{DAB2E668-6408-7E43-B417-A0D0E534F903}" dt="2024-01-30T23:20:09.118" v="2965" actId="478"/>
          <ac:picMkLst>
            <pc:docMk/>
            <pc:sldMk cId="1852082153" sldId="535"/>
            <ac:picMk id="4" creationId="{AC2DF0BA-F2A3-E39D-9F1F-DA96437C78D8}"/>
          </ac:picMkLst>
        </pc:picChg>
        <pc:picChg chg="mod">
          <ac:chgData name="수환 김" userId="6f427baa77b25e13" providerId="LiveId" clId="{DAB2E668-6408-7E43-B417-A0D0E534F903}" dt="2024-01-30T23:20:38.063" v="2978" actId="1035"/>
          <ac:picMkLst>
            <pc:docMk/>
            <pc:sldMk cId="1852082153" sldId="535"/>
            <ac:picMk id="6" creationId="{B0D7195E-8F2E-DAA3-CB04-8915B1243F9A}"/>
          </ac:picMkLst>
        </pc:picChg>
      </pc:sldChg>
    </pc:docChg>
  </pc:docChgLst>
  <pc:docChgLst>
    <pc:chgData name="수환 김" userId="6f427baa77b25e13" providerId="LiveId" clId="{BD2F9CC5-8E22-401F-926E-312ACEBC86FD}"/>
    <pc:docChg chg="undo custSel addSld modSld sldOrd">
      <pc:chgData name="수환 김" userId="6f427baa77b25e13" providerId="LiveId" clId="{BD2F9CC5-8E22-401F-926E-312ACEBC86FD}" dt="2024-01-11T04:52:56.468" v="816" actId="1076"/>
      <pc:docMkLst>
        <pc:docMk/>
      </pc:docMkLst>
      <pc:sldChg chg="modSp mod">
        <pc:chgData name="수환 김" userId="6f427baa77b25e13" providerId="LiveId" clId="{BD2F9CC5-8E22-401F-926E-312ACEBC86FD}" dt="2024-01-11T04:39:58.645" v="457"/>
        <pc:sldMkLst>
          <pc:docMk/>
          <pc:sldMk cId="2755473139" sldId="257"/>
        </pc:sldMkLst>
        <pc:spChg chg="mod">
          <ac:chgData name="수환 김" userId="6f427baa77b25e13" providerId="LiveId" clId="{BD2F9CC5-8E22-401F-926E-312ACEBC86FD}" dt="2024-01-11T04:39:58.645" v="457"/>
          <ac:spMkLst>
            <pc:docMk/>
            <pc:sldMk cId="2755473139" sldId="257"/>
            <ac:spMk id="2" creationId="{6DE2A696-235E-46E4-98BC-BBAA1D4E33F5}"/>
          </ac:spMkLst>
        </pc:spChg>
      </pc:sldChg>
      <pc:sldChg chg="modSp mod">
        <pc:chgData name="수환 김" userId="6f427baa77b25e13" providerId="LiveId" clId="{BD2F9CC5-8E22-401F-926E-312ACEBC86FD}" dt="2024-01-08T03:59:52.422" v="0" actId="20577"/>
        <pc:sldMkLst>
          <pc:docMk/>
          <pc:sldMk cId="2834820948" sldId="384"/>
        </pc:sldMkLst>
        <pc:spChg chg="mod">
          <ac:chgData name="수환 김" userId="6f427baa77b25e13" providerId="LiveId" clId="{BD2F9CC5-8E22-401F-926E-312ACEBC86FD}" dt="2024-01-08T03:59:52.422" v="0" actId="20577"/>
          <ac:spMkLst>
            <pc:docMk/>
            <pc:sldMk cId="2834820948" sldId="384"/>
            <ac:spMk id="2" creationId="{00000000-0000-0000-0000-000000000000}"/>
          </ac:spMkLst>
        </pc:spChg>
      </pc:sldChg>
      <pc:sldChg chg="addSp delSp modSp mod">
        <pc:chgData name="수환 김" userId="6f427baa77b25e13" providerId="LiveId" clId="{BD2F9CC5-8E22-401F-926E-312ACEBC86FD}" dt="2024-01-08T04:23:31.598" v="169" actId="20577"/>
        <pc:sldMkLst>
          <pc:docMk/>
          <pc:sldMk cId="612123976" sldId="476"/>
        </pc:sldMkLst>
        <pc:spChg chg="add del mod">
          <ac:chgData name="수환 김" userId="6f427baa77b25e13" providerId="LiveId" clId="{BD2F9CC5-8E22-401F-926E-312ACEBC86FD}" dt="2024-01-08T04:12:08.829" v="107" actId="478"/>
          <ac:spMkLst>
            <pc:docMk/>
            <pc:sldMk cId="612123976" sldId="476"/>
            <ac:spMk id="2" creationId="{A8604D57-0CCD-89E4-8AEB-6FAA4060BF81}"/>
          </ac:spMkLst>
        </pc:spChg>
        <pc:spChg chg="mod">
          <ac:chgData name="수환 김" userId="6f427baa77b25e13" providerId="LiveId" clId="{BD2F9CC5-8E22-401F-926E-312ACEBC86FD}" dt="2024-01-08T04:00:36.293" v="16" actId="14100"/>
          <ac:spMkLst>
            <pc:docMk/>
            <pc:sldMk cId="612123976" sldId="476"/>
            <ac:spMk id="3" creationId="{2F304567-1AF6-0F24-9AB5-0161CC031D23}"/>
          </ac:spMkLst>
        </pc:spChg>
        <pc:spChg chg="add del mod">
          <ac:chgData name="수환 김" userId="6f427baa77b25e13" providerId="LiveId" clId="{BD2F9CC5-8E22-401F-926E-312ACEBC86FD}" dt="2024-01-08T04:12:08.829" v="107" actId="478"/>
          <ac:spMkLst>
            <pc:docMk/>
            <pc:sldMk cId="612123976" sldId="476"/>
            <ac:spMk id="4" creationId="{953261B8-FF8A-DF32-26F8-73FDA63F897D}"/>
          </ac:spMkLst>
        </pc:spChg>
        <pc:spChg chg="add del mod">
          <ac:chgData name="수환 김" userId="6f427baa77b25e13" providerId="LiveId" clId="{BD2F9CC5-8E22-401F-926E-312ACEBC86FD}" dt="2024-01-08T04:12:08.829" v="107" actId="478"/>
          <ac:spMkLst>
            <pc:docMk/>
            <pc:sldMk cId="612123976" sldId="476"/>
            <ac:spMk id="6" creationId="{3EE540FB-0464-C702-2C8E-CCE9E4C33619}"/>
          </ac:spMkLst>
        </pc:spChg>
        <pc:spChg chg="add del mod">
          <ac:chgData name="수환 김" userId="6f427baa77b25e13" providerId="LiveId" clId="{BD2F9CC5-8E22-401F-926E-312ACEBC86FD}" dt="2024-01-08T04:12:08.829" v="107" actId="478"/>
          <ac:spMkLst>
            <pc:docMk/>
            <pc:sldMk cId="612123976" sldId="476"/>
            <ac:spMk id="7" creationId="{AAD2B58B-BE8C-2C33-542F-0E04B4C14F30}"/>
          </ac:spMkLst>
        </pc:spChg>
        <pc:spChg chg="add mod">
          <ac:chgData name="수환 김" userId="6f427baa77b25e13" providerId="LiveId" clId="{BD2F9CC5-8E22-401F-926E-312ACEBC86FD}" dt="2024-01-08T04:09:43.824" v="41" actId="20577"/>
          <ac:spMkLst>
            <pc:docMk/>
            <pc:sldMk cId="612123976" sldId="476"/>
            <ac:spMk id="8" creationId="{34B9D476-7C82-D64B-15D2-8F5F5492B105}"/>
          </ac:spMkLst>
        </pc:spChg>
        <pc:spChg chg="add mod">
          <ac:chgData name="수환 김" userId="6f427baa77b25e13" providerId="LiveId" clId="{BD2F9CC5-8E22-401F-926E-312ACEBC86FD}" dt="2024-01-08T04:09:50.974" v="42" actId="164"/>
          <ac:spMkLst>
            <pc:docMk/>
            <pc:sldMk cId="612123976" sldId="476"/>
            <ac:spMk id="9" creationId="{17735275-DFC2-EEA1-F527-BD95D6F4D3E4}"/>
          </ac:spMkLst>
        </pc:spChg>
        <pc:spChg chg="add mod">
          <ac:chgData name="수환 김" userId="6f427baa77b25e13" providerId="LiveId" clId="{BD2F9CC5-8E22-401F-926E-312ACEBC86FD}" dt="2024-01-08T04:09:50.974" v="42" actId="164"/>
          <ac:spMkLst>
            <pc:docMk/>
            <pc:sldMk cId="612123976" sldId="476"/>
            <ac:spMk id="12" creationId="{0631338F-249B-EE0A-43D1-27808DD9F92F}"/>
          </ac:spMkLst>
        </pc:spChg>
        <pc:spChg chg="del">
          <ac:chgData name="수환 김" userId="6f427baa77b25e13" providerId="LiveId" clId="{BD2F9CC5-8E22-401F-926E-312ACEBC86FD}" dt="2024-01-08T04:10:48.765" v="64" actId="478"/>
          <ac:spMkLst>
            <pc:docMk/>
            <pc:sldMk cId="612123976" sldId="476"/>
            <ac:spMk id="13" creationId="{3876FF2C-F018-3669-3919-FE20592C62C3}"/>
          </ac:spMkLst>
        </pc:spChg>
        <pc:spChg chg="del">
          <ac:chgData name="수환 김" userId="6f427baa77b25e13" providerId="LiveId" clId="{BD2F9CC5-8E22-401F-926E-312ACEBC86FD}" dt="2024-01-08T04:10:49.758" v="65" actId="478"/>
          <ac:spMkLst>
            <pc:docMk/>
            <pc:sldMk cId="612123976" sldId="476"/>
            <ac:spMk id="14" creationId="{4808857B-49A8-E9FF-1259-4F6D43D1B269}"/>
          </ac:spMkLst>
        </pc:spChg>
        <pc:spChg chg="del">
          <ac:chgData name="수환 김" userId="6f427baa77b25e13" providerId="LiveId" clId="{BD2F9CC5-8E22-401F-926E-312ACEBC86FD}" dt="2024-01-08T04:10:51.064" v="67" actId="478"/>
          <ac:spMkLst>
            <pc:docMk/>
            <pc:sldMk cId="612123976" sldId="476"/>
            <ac:spMk id="15" creationId="{2A3AF20D-DCBA-960B-2C6A-351E6FE22939}"/>
          </ac:spMkLst>
        </pc:spChg>
        <pc:spChg chg="del">
          <ac:chgData name="수환 김" userId="6f427baa77b25e13" providerId="LiveId" clId="{BD2F9CC5-8E22-401F-926E-312ACEBC86FD}" dt="2024-01-08T04:10:50.400" v="66" actId="478"/>
          <ac:spMkLst>
            <pc:docMk/>
            <pc:sldMk cId="612123976" sldId="476"/>
            <ac:spMk id="16" creationId="{24E558DE-F049-CCFE-DE9D-89DB541B9B9F}"/>
          </ac:spMkLst>
        </pc:spChg>
        <pc:spChg chg="mod">
          <ac:chgData name="수환 김" userId="6f427baa77b25e13" providerId="LiveId" clId="{BD2F9CC5-8E22-401F-926E-312ACEBC86FD}" dt="2024-01-08T04:12:06.851" v="106" actId="1076"/>
          <ac:spMkLst>
            <pc:docMk/>
            <pc:sldMk cId="612123976" sldId="476"/>
            <ac:spMk id="17" creationId="{EA9E3678-3CF9-D128-307C-0C302B7C6BA8}"/>
          </ac:spMkLst>
        </pc:spChg>
        <pc:spChg chg="del">
          <ac:chgData name="수환 김" userId="6f427baa77b25e13" providerId="LiveId" clId="{BD2F9CC5-8E22-401F-926E-312ACEBC86FD}" dt="2024-01-08T04:13:38.013" v="145" actId="478"/>
          <ac:spMkLst>
            <pc:docMk/>
            <pc:sldMk cId="612123976" sldId="476"/>
            <ac:spMk id="20" creationId="{35E929B0-BD81-93DE-2611-D4CC6F58B54D}"/>
          </ac:spMkLst>
        </pc:spChg>
        <pc:spChg chg="add del mod">
          <ac:chgData name="수환 김" userId="6f427baa77b25e13" providerId="LiveId" clId="{BD2F9CC5-8E22-401F-926E-312ACEBC86FD}" dt="2024-01-08T04:00:31.260" v="15" actId="478"/>
          <ac:spMkLst>
            <pc:docMk/>
            <pc:sldMk cId="612123976" sldId="476"/>
            <ac:spMk id="26" creationId="{58D50B14-AB5C-170C-F616-37B7A8C8D99F}"/>
          </ac:spMkLst>
        </pc:spChg>
        <pc:spChg chg="del">
          <ac:chgData name="수환 김" userId="6f427baa77b25e13" providerId="LiveId" clId="{BD2F9CC5-8E22-401F-926E-312ACEBC86FD}" dt="2024-01-08T04:00:20.153" v="3" actId="478"/>
          <ac:spMkLst>
            <pc:docMk/>
            <pc:sldMk cId="612123976" sldId="476"/>
            <ac:spMk id="31" creationId="{AB01FC55-482C-4076-8D45-4E1494E6B0C6}"/>
          </ac:spMkLst>
        </pc:spChg>
        <pc:spChg chg="mod">
          <ac:chgData name="수환 김" userId="6f427baa77b25e13" providerId="LiveId" clId="{BD2F9CC5-8E22-401F-926E-312ACEBC86FD}" dt="2024-01-08T04:00:36.293" v="16" actId="14100"/>
          <ac:spMkLst>
            <pc:docMk/>
            <pc:sldMk cId="612123976" sldId="476"/>
            <ac:spMk id="33" creationId="{44B99912-E57A-972E-5A45-431BE31A3D00}"/>
          </ac:spMkLst>
        </pc:spChg>
        <pc:spChg chg="mod">
          <ac:chgData name="수환 김" userId="6f427baa77b25e13" providerId="LiveId" clId="{BD2F9CC5-8E22-401F-926E-312ACEBC86FD}" dt="2024-01-08T04:00:36.293" v="16" actId="14100"/>
          <ac:spMkLst>
            <pc:docMk/>
            <pc:sldMk cId="612123976" sldId="476"/>
            <ac:spMk id="34" creationId="{ACDE658D-EFE9-2323-7939-05BA70BC1176}"/>
          </ac:spMkLst>
        </pc:spChg>
        <pc:spChg chg="mod">
          <ac:chgData name="수환 김" userId="6f427baa77b25e13" providerId="LiveId" clId="{BD2F9CC5-8E22-401F-926E-312ACEBC86FD}" dt="2024-01-08T04:00:36.293" v="16" actId="14100"/>
          <ac:spMkLst>
            <pc:docMk/>
            <pc:sldMk cId="612123976" sldId="476"/>
            <ac:spMk id="35" creationId="{1EAAECF8-693B-19FF-28B3-7D453ACF7B8D}"/>
          </ac:spMkLst>
        </pc:spChg>
        <pc:spChg chg="mod">
          <ac:chgData name="수환 김" userId="6f427baa77b25e13" providerId="LiveId" clId="{BD2F9CC5-8E22-401F-926E-312ACEBC86FD}" dt="2024-01-08T04:00:41.236" v="18" actId="14100"/>
          <ac:spMkLst>
            <pc:docMk/>
            <pc:sldMk cId="612123976" sldId="476"/>
            <ac:spMk id="36" creationId="{D7CD346F-3784-F970-3CFA-7427AA02C438}"/>
          </ac:spMkLst>
        </pc:spChg>
        <pc:spChg chg="mod">
          <ac:chgData name="수환 김" userId="6f427baa77b25e13" providerId="LiveId" clId="{BD2F9CC5-8E22-401F-926E-312ACEBC86FD}" dt="2024-01-08T04:00:36.293" v="16" actId="14100"/>
          <ac:spMkLst>
            <pc:docMk/>
            <pc:sldMk cId="612123976" sldId="476"/>
            <ac:spMk id="38" creationId="{86BC6942-3384-2C31-91D8-A76D3AD6ED57}"/>
          </ac:spMkLst>
        </pc:spChg>
        <pc:spChg chg="del">
          <ac:chgData name="수환 김" userId="6f427baa77b25e13" providerId="LiveId" clId="{BD2F9CC5-8E22-401F-926E-312ACEBC86FD}" dt="2024-01-08T04:00:30.512" v="14" actId="478"/>
          <ac:spMkLst>
            <pc:docMk/>
            <pc:sldMk cId="612123976" sldId="476"/>
            <ac:spMk id="39" creationId="{8F3A71B3-17F6-AD38-5A40-DDD89900ED1D}"/>
          </ac:spMkLst>
        </pc:spChg>
        <pc:spChg chg="add del">
          <ac:chgData name="수환 김" userId="6f427baa77b25e13" providerId="LiveId" clId="{BD2F9CC5-8E22-401F-926E-312ACEBC86FD}" dt="2024-01-08T04:00:29.226" v="11" actId="478"/>
          <ac:spMkLst>
            <pc:docMk/>
            <pc:sldMk cId="612123976" sldId="476"/>
            <ac:spMk id="40" creationId="{C7CC0100-2BF8-08EB-8256-8A350C785E38}"/>
          </ac:spMkLst>
        </pc:spChg>
        <pc:spChg chg="add mod">
          <ac:chgData name="수환 김" userId="6f427baa77b25e13" providerId="LiveId" clId="{BD2F9CC5-8E22-401F-926E-312ACEBC86FD}" dt="2024-01-08T04:10:40.511" v="63" actId="1076"/>
          <ac:spMkLst>
            <pc:docMk/>
            <pc:sldMk cId="612123976" sldId="476"/>
            <ac:spMk id="44" creationId="{3376C0BF-FD53-B6FA-BFB2-FD69C2F99A40}"/>
          </ac:spMkLst>
        </pc:spChg>
        <pc:spChg chg="add mod">
          <ac:chgData name="수환 김" userId="6f427baa77b25e13" providerId="LiveId" clId="{BD2F9CC5-8E22-401F-926E-312ACEBC86FD}" dt="2024-01-08T04:11:58.531" v="105" actId="1076"/>
          <ac:spMkLst>
            <pc:docMk/>
            <pc:sldMk cId="612123976" sldId="476"/>
            <ac:spMk id="56" creationId="{8A3E37A2-AC43-BE55-2219-6607613A992D}"/>
          </ac:spMkLst>
        </pc:spChg>
        <pc:spChg chg="add del mod">
          <ac:chgData name="수환 김" userId="6f427baa77b25e13" providerId="LiveId" clId="{BD2F9CC5-8E22-401F-926E-312ACEBC86FD}" dt="2024-01-08T04:23:28.755" v="167" actId="478"/>
          <ac:spMkLst>
            <pc:docMk/>
            <pc:sldMk cId="612123976" sldId="476"/>
            <ac:spMk id="57" creationId="{52174EBE-42BE-6F5A-0D6F-A9C1ED73A1FA}"/>
          </ac:spMkLst>
        </pc:spChg>
        <pc:spChg chg="add del mod">
          <ac:chgData name="수환 김" userId="6f427baa77b25e13" providerId="LiveId" clId="{BD2F9CC5-8E22-401F-926E-312ACEBC86FD}" dt="2024-01-08T04:23:27.732" v="166" actId="478"/>
          <ac:spMkLst>
            <pc:docMk/>
            <pc:sldMk cId="612123976" sldId="476"/>
            <ac:spMk id="58" creationId="{26AF63C5-B2AE-C5EE-F1EB-0A577D6B8004}"/>
          </ac:spMkLst>
        </pc:spChg>
        <pc:spChg chg="add mod">
          <ac:chgData name="수환 김" userId="6f427baa77b25e13" providerId="LiveId" clId="{BD2F9CC5-8E22-401F-926E-312ACEBC86FD}" dt="2024-01-08T04:23:30.783" v="168" actId="1076"/>
          <ac:spMkLst>
            <pc:docMk/>
            <pc:sldMk cId="612123976" sldId="476"/>
            <ac:spMk id="59" creationId="{196EDCDF-74C6-7B6D-A88E-FAF11895D151}"/>
          </ac:spMkLst>
        </pc:spChg>
        <pc:spChg chg="add mod">
          <ac:chgData name="수환 김" userId="6f427baa77b25e13" providerId="LiveId" clId="{BD2F9CC5-8E22-401F-926E-312ACEBC86FD}" dt="2024-01-08T04:23:30.783" v="168" actId="1076"/>
          <ac:spMkLst>
            <pc:docMk/>
            <pc:sldMk cId="612123976" sldId="476"/>
            <ac:spMk id="60" creationId="{8AA1465D-0536-65EB-DC26-067345BDD95C}"/>
          </ac:spMkLst>
        </pc:spChg>
        <pc:spChg chg="add mod">
          <ac:chgData name="수환 김" userId="6f427baa77b25e13" providerId="LiveId" clId="{BD2F9CC5-8E22-401F-926E-312ACEBC86FD}" dt="2024-01-08T04:23:30.783" v="168" actId="1076"/>
          <ac:spMkLst>
            <pc:docMk/>
            <pc:sldMk cId="612123976" sldId="476"/>
            <ac:spMk id="61" creationId="{D1880252-80E1-BCEA-6F56-A55A9E525F3F}"/>
          </ac:spMkLst>
        </pc:spChg>
        <pc:spChg chg="add mod">
          <ac:chgData name="수환 김" userId="6f427baa77b25e13" providerId="LiveId" clId="{BD2F9CC5-8E22-401F-926E-312ACEBC86FD}" dt="2024-01-08T04:23:31.598" v="169" actId="20577"/>
          <ac:spMkLst>
            <pc:docMk/>
            <pc:sldMk cId="612123976" sldId="476"/>
            <ac:spMk id="62" creationId="{CEA56EAE-5E31-3702-EE79-2BA32230C5C0}"/>
          </ac:spMkLst>
        </pc:spChg>
        <pc:spChg chg="add mod">
          <ac:chgData name="수환 김" userId="6f427baa77b25e13" providerId="LiveId" clId="{BD2F9CC5-8E22-401F-926E-312ACEBC86FD}" dt="2024-01-08T04:13:56.868" v="148" actId="14100"/>
          <ac:spMkLst>
            <pc:docMk/>
            <pc:sldMk cId="612123976" sldId="476"/>
            <ac:spMk id="63" creationId="{2B5303A6-59FA-20CA-CACA-446E7316E60D}"/>
          </ac:spMkLst>
        </pc:spChg>
        <pc:spChg chg="add mod">
          <ac:chgData name="수환 김" userId="6f427baa77b25e13" providerId="LiveId" clId="{BD2F9CC5-8E22-401F-926E-312ACEBC86FD}" dt="2024-01-08T04:23:30.783" v="168" actId="1076"/>
          <ac:spMkLst>
            <pc:docMk/>
            <pc:sldMk cId="612123976" sldId="476"/>
            <ac:spMk id="1024" creationId="{8E408452-3A99-9487-C6F0-38C9166927EB}"/>
          </ac:spMkLst>
        </pc:spChg>
        <pc:spChg chg="add mod">
          <ac:chgData name="수환 김" userId="6f427baa77b25e13" providerId="LiveId" clId="{BD2F9CC5-8E22-401F-926E-312ACEBC86FD}" dt="2024-01-08T04:23:30.783" v="168" actId="1076"/>
          <ac:spMkLst>
            <pc:docMk/>
            <pc:sldMk cId="612123976" sldId="476"/>
            <ac:spMk id="1025" creationId="{26908617-B028-FA13-B29E-14E0E620C576}"/>
          </ac:spMkLst>
        </pc:spChg>
        <pc:grpChg chg="add mod">
          <ac:chgData name="수환 김" userId="6f427baa77b25e13" providerId="LiveId" clId="{BD2F9CC5-8E22-401F-926E-312ACEBC86FD}" dt="2024-01-08T04:10:02.799" v="43" actId="1076"/>
          <ac:grpSpMkLst>
            <pc:docMk/>
            <pc:sldMk cId="612123976" sldId="476"/>
            <ac:grpSpMk id="28" creationId="{D2EC3C41-6BF1-A48D-270E-6634BCAF25C4}"/>
          </ac:grpSpMkLst>
        </pc:grpChg>
        <pc:picChg chg="mod">
          <ac:chgData name="수환 김" userId="6f427baa77b25e13" providerId="LiveId" clId="{BD2F9CC5-8E22-401F-926E-312ACEBC86FD}" dt="2024-01-08T04:10:54.952" v="68" actId="1076"/>
          <ac:picMkLst>
            <pc:docMk/>
            <pc:sldMk cId="612123976" sldId="476"/>
            <ac:picMk id="1026" creationId="{9A95EAF1-16E5-3291-9753-CD6A0420A360}"/>
          </ac:picMkLst>
        </pc:picChg>
        <pc:cxnChg chg="add mod">
          <ac:chgData name="수환 김" userId="6f427baa77b25e13" providerId="LiveId" clId="{BD2F9CC5-8E22-401F-926E-312ACEBC86FD}" dt="2024-01-08T04:09:50.974" v="42" actId="164"/>
          <ac:cxnSpMkLst>
            <pc:docMk/>
            <pc:sldMk cId="612123976" sldId="476"/>
            <ac:cxnSpMk id="18" creationId="{915E931D-8C0D-7760-0C65-88A502A2DF75}"/>
          </ac:cxnSpMkLst>
        </pc:cxnChg>
        <pc:cxnChg chg="add mod">
          <ac:chgData name="수환 김" userId="6f427baa77b25e13" providerId="LiveId" clId="{BD2F9CC5-8E22-401F-926E-312ACEBC86FD}" dt="2024-01-08T04:09:50.974" v="42" actId="164"/>
          <ac:cxnSpMkLst>
            <pc:docMk/>
            <pc:sldMk cId="612123976" sldId="476"/>
            <ac:cxnSpMk id="19" creationId="{2BD6D593-A526-D4CC-C710-8C67FA4BC3EE}"/>
          </ac:cxnSpMkLst>
        </pc:cxnChg>
        <pc:cxnChg chg="add">
          <ac:chgData name="수환 김" userId="6f427baa77b25e13" providerId="LiveId" clId="{BD2F9CC5-8E22-401F-926E-312ACEBC86FD}" dt="2024-01-08T04:01:04.260" v="20" actId="11529"/>
          <ac:cxnSpMkLst>
            <pc:docMk/>
            <pc:sldMk cId="612123976" sldId="476"/>
            <ac:cxnSpMk id="23" creationId="{C97FA3FE-51B7-E714-D423-464E057C47FD}"/>
          </ac:cxnSpMkLst>
        </pc:cxnChg>
        <pc:cxnChg chg="add mod">
          <ac:chgData name="수환 김" userId="6f427baa77b25e13" providerId="LiveId" clId="{BD2F9CC5-8E22-401F-926E-312ACEBC86FD}" dt="2024-01-08T04:01:09.685" v="23" actId="14100"/>
          <ac:cxnSpMkLst>
            <pc:docMk/>
            <pc:sldMk cId="612123976" sldId="476"/>
            <ac:cxnSpMk id="24" creationId="{EB488D07-4F9B-47F3-9825-CC33FC9D75D9}"/>
          </ac:cxnSpMkLst>
        </pc:cxnChg>
        <pc:cxnChg chg="add mod">
          <ac:chgData name="수환 김" userId="6f427baa77b25e13" providerId="LiveId" clId="{BD2F9CC5-8E22-401F-926E-312ACEBC86FD}" dt="2024-01-08T04:10:25.371" v="59" actId="1036"/>
          <ac:cxnSpMkLst>
            <pc:docMk/>
            <pc:sldMk cId="612123976" sldId="476"/>
            <ac:cxnSpMk id="30" creationId="{8245B470-8FE9-1654-4436-1AA4124E94A2}"/>
          </ac:cxnSpMkLst>
        </pc:cxnChg>
        <pc:cxnChg chg="del">
          <ac:chgData name="수환 김" userId="6f427baa77b25e13" providerId="LiveId" clId="{BD2F9CC5-8E22-401F-926E-312ACEBC86FD}" dt="2024-01-08T04:00:29.683" v="12" actId="478"/>
          <ac:cxnSpMkLst>
            <pc:docMk/>
            <pc:sldMk cId="612123976" sldId="476"/>
            <ac:cxnSpMk id="42" creationId="{2F378177-E192-0C23-EA40-0D9DF37E9189}"/>
          </ac:cxnSpMkLst>
        </pc:cxnChg>
        <pc:cxnChg chg="del">
          <ac:chgData name="수환 김" userId="6f427baa77b25e13" providerId="LiveId" clId="{BD2F9CC5-8E22-401F-926E-312ACEBC86FD}" dt="2024-01-08T04:00:30.184" v="13" actId="478"/>
          <ac:cxnSpMkLst>
            <pc:docMk/>
            <pc:sldMk cId="612123976" sldId="476"/>
            <ac:cxnSpMk id="43" creationId="{3F22F8B5-6B7B-08B8-E805-8E4EA1D8518F}"/>
          </ac:cxnSpMkLst>
        </pc:cxnChg>
        <pc:cxnChg chg="mod ord">
          <ac:chgData name="수환 김" userId="6f427baa77b25e13" providerId="LiveId" clId="{BD2F9CC5-8E22-401F-926E-312ACEBC86FD}" dt="2024-01-08T04:11:24.032" v="82" actId="14100"/>
          <ac:cxnSpMkLst>
            <pc:docMk/>
            <pc:sldMk cId="612123976" sldId="476"/>
            <ac:cxnSpMk id="53" creationId="{32B9BE19-C285-9B3B-6A53-C61D72F3B3E0}"/>
          </ac:cxnSpMkLst>
        </pc:cxnChg>
        <pc:cxnChg chg="mod ord">
          <ac:chgData name="수환 김" userId="6f427baa77b25e13" providerId="LiveId" clId="{BD2F9CC5-8E22-401F-926E-312ACEBC86FD}" dt="2024-01-08T04:11:22.264" v="81" actId="14100"/>
          <ac:cxnSpMkLst>
            <pc:docMk/>
            <pc:sldMk cId="612123976" sldId="476"/>
            <ac:cxnSpMk id="54" creationId="{75DDDD00-0431-8A48-0EAF-58762A7E0DC5}"/>
          </ac:cxnSpMkLst>
        </pc:cxnChg>
      </pc:sldChg>
      <pc:sldChg chg="addSp delSp modSp mod">
        <pc:chgData name="수환 김" userId="6f427baa77b25e13" providerId="LiveId" clId="{BD2F9CC5-8E22-401F-926E-312ACEBC86FD}" dt="2024-01-11T04:51:18.338" v="805" actId="1076"/>
        <pc:sldMkLst>
          <pc:docMk/>
          <pc:sldMk cId="296829269" sldId="517"/>
        </pc:sldMkLst>
        <pc:spChg chg="add mod">
          <ac:chgData name="수환 김" userId="6f427baa77b25e13" providerId="LiveId" clId="{BD2F9CC5-8E22-401F-926E-312ACEBC86FD}" dt="2024-01-11T04:43:22.863" v="585" actId="20577"/>
          <ac:spMkLst>
            <pc:docMk/>
            <pc:sldMk cId="296829269" sldId="517"/>
            <ac:spMk id="2" creationId="{724EFFB7-BD97-693E-72E6-E131E7B6400C}"/>
          </ac:spMkLst>
        </pc:spChg>
        <pc:spChg chg="add del mod">
          <ac:chgData name="수환 김" userId="6f427baa77b25e13" providerId="LiveId" clId="{BD2F9CC5-8E22-401F-926E-312ACEBC86FD}" dt="2024-01-11T04:36:23.949" v="220"/>
          <ac:spMkLst>
            <pc:docMk/>
            <pc:sldMk cId="296829269" sldId="517"/>
            <ac:spMk id="4" creationId="{17633ABA-1D70-4E1B-9119-6EAB93D89A69}"/>
          </ac:spMkLst>
        </pc:spChg>
        <pc:spChg chg="mod">
          <ac:chgData name="수환 김" userId="6f427baa77b25e13" providerId="LiveId" clId="{BD2F9CC5-8E22-401F-926E-312ACEBC86FD}" dt="2024-01-11T04:40:05.295" v="458" actId="20577"/>
          <ac:spMkLst>
            <pc:docMk/>
            <pc:sldMk cId="296829269" sldId="517"/>
            <ac:spMk id="5" creationId="{DA742FAE-3AD5-48BE-8027-43184A5598F3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6" creationId="{5CA5AF3D-0801-5CDF-8C2D-5C6CFE5CA75E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7" creationId="{2C23DEF7-C56B-9B2C-EE6D-C70B1D326761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8" creationId="{66E014C1-D94C-5CAE-CEA9-6FB2496648CD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9" creationId="{94DB6675-08DA-16C8-E8C8-E3EAF905120A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0" creationId="{836E50AD-4A0F-CD69-E08C-6FB4C7EEE71A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1" creationId="{6D9F39ED-FD10-2D13-75C7-3E2512233310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2" creationId="{A9D9F4A3-1726-5FAC-3E45-FE1DAFAE7163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3" creationId="{40B95E7F-A0B3-DB1E-A6EF-D556AD782CCA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4" creationId="{F5089FE6-4452-39D9-DA47-3B30D3AEA66B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5" creationId="{EE893771-2F8E-43BC-DA41-BAA553CAC697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6" creationId="{A109A844-9073-9D0D-9915-6B23B8BF7FB6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7" creationId="{404FF4E5-F8E1-29CF-2757-B4CE29B8AD3B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8" creationId="{4861F858-CBC2-06E0-8AD5-502826C94CE4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19" creationId="{A5A2B8E7-232E-0D78-8442-7E51E4B6ADE1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0" creationId="{9993F81C-BB49-6AC5-C1C0-1170A7DEAB24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1" creationId="{284D45C0-A4A4-0D4E-B707-D0577F427E3F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2" creationId="{0DC557CB-1476-6427-AE39-C2CF1B1BCBA3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3" creationId="{69781080-1384-9C86-DFD7-83502A1CFA5A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4" creationId="{BC160C45-611A-9228-2DA6-944F6FB7975E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5" creationId="{08CB2DA7-9528-5E04-C898-BD3DB7E7F024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7" creationId="{AC09FB41-1BD2-E6A0-FDDD-DDEE8CB90395}"/>
          </ac:spMkLst>
        </pc:spChg>
        <pc:spChg chg="mod">
          <ac:chgData name="수환 김" userId="6f427baa77b25e13" providerId="LiveId" clId="{BD2F9CC5-8E22-401F-926E-312ACEBC86FD}" dt="2024-01-11T04:36:22.434" v="219"/>
          <ac:spMkLst>
            <pc:docMk/>
            <pc:sldMk cId="296829269" sldId="517"/>
            <ac:spMk id="28" creationId="{8667B8A4-B18E-DA62-C275-F27D46533004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29" creationId="{496A438B-1570-9C86-42D9-48B1D5EB28C7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30" creationId="{7BAAD031-5E24-F47E-F8A5-AAE8580ECE32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31" creationId="{1E71602A-A8A7-CCCE-1C07-95C5E455C7B9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32" creationId="{A7590481-4409-66F8-21CD-5621D97EB2C9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33" creationId="{B7BAB053-722E-56E7-CA0F-AD28DE464F77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34" creationId="{383930A6-690F-432E-73F5-5B2EDE1D9A08}"/>
          </ac:spMkLst>
        </pc:spChg>
        <pc:spChg chg="del">
          <ac:chgData name="수환 김" userId="6f427baa77b25e13" providerId="LiveId" clId="{BD2F9CC5-8E22-401F-926E-312ACEBC86FD}" dt="2024-01-11T04:34:47.003" v="186" actId="478"/>
          <ac:spMkLst>
            <pc:docMk/>
            <pc:sldMk cId="296829269" sldId="517"/>
            <ac:spMk id="35" creationId="{E0591397-3D60-0322-F54B-DA38747F4D35}"/>
          </ac:spMkLst>
        </pc:spChg>
        <pc:spChg chg="mod">
          <ac:chgData name="수환 김" userId="6f427baa77b25e13" providerId="LiveId" clId="{BD2F9CC5-8E22-401F-926E-312ACEBC86FD}" dt="2024-01-11T04:36:22.434" v="219"/>
          <ac:spMkLst>
            <pc:docMk/>
            <pc:sldMk cId="296829269" sldId="517"/>
            <ac:spMk id="36" creationId="{463C4B30-85D8-C1BD-B170-844055CBE13A}"/>
          </ac:spMkLst>
        </pc:spChg>
        <pc:spChg chg="add del mod">
          <ac:chgData name="수환 김" userId="6f427baa77b25e13" providerId="LiveId" clId="{BD2F9CC5-8E22-401F-926E-312ACEBC86FD}" dt="2024-01-11T04:36:23.949" v="220"/>
          <ac:spMkLst>
            <pc:docMk/>
            <pc:sldMk cId="296829269" sldId="517"/>
            <ac:spMk id="40" creationId="{53873336-D397-583B-63DB-AEB931085ABC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1" creationId="{0DBFE49F-A997-BD09-D13A-89006802A988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3" creationId="{FCDA1196-06ED-FEC7-1F5B-78E00556B9B8}"/>
          </ac:spMkLst>
        </pc:spChg>
        <pc:spChg chg="add del mod">
          <ac:chgData name="수환 김" userId="6f427baa77b25e13" providerId="LiveId" clId="{BD2F9CC5-8E22-401F-926E-312ACEBC86FD}" dt="2024-01-11T04:36:38.715" v="225" actId="478"/>
          <ac:spMkLst>
            <pc:docMk/>
            <pc:sldMk cId="296829269" sldId="517"/>
            <ac:spMk id="44" creationId="{BDACAF91-C7B0-CC39-A39E-D7776B90D7B2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5" creationId="{F0396993-088D-30A7-17D0-67DA7B06955C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6" creationId="{88DD981D-D190-C07E-AB78-F136539317BC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7" creationId="{2E55045A-88CA-490A-DFF0-8A57C56B36C8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8" creationId="{0414AA6E-D0BC-AC48-A83C-7C90EA5623B7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49" creationId="{898FBB4B-B271-BE24-2B35-967EA48BFC39}"/>
          </ac:spMkLst>
        </pc:spChg>
        <pc:spChg chg="add del mod">
          <ac:chgData name="수환 김" userId="6f427baa77b25e13" providerId="LiveId" clId="{BD2F9CC5-8E22-401F-926E-312ACEBC86FD}" dt="2024-01-11T04:36:46.385" v="226" actId="478"/>
          <ac:spMkLst>
            <pc:docMk/>
            <pc:sldMk cId="296829269" sldId="517"/>
            <ac:spMk id="50" creationId="{151CC86B-0E73-2902-0EBC-0659B6660452}"/>
          </ac:spMkLst>
        </pc:spChg>
        <pc:spChg chg="add del mod">
          <ac:chgData name="수환 김" userId="6f427baa77b25e13" providerId="LiveId" clId="{BD2F9CC5-8E22-401F-926E-312ACEBC86FD}" dt="2024-01-11T04:36:47.182" v="227" actId="478"/>
          <ac:spMkLst>
            <pc:docMk/>
            <pc:sldMk cId="296829269" sldId="517"/>
            <ac:spMk id="51" creationId="{2F906A69-C06C-5783-C5BA-9C9BD6BD4225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52" creationId="{97C9E244-B7B6-8F9A-2004-20F98D3CCBFD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53" creationId="{69A3FF52-8E7F-C16D-FF7E-205E46F59270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54" creationId="{BC6489EC-8A75-18B5-883A-7D614639DB81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55" creationId="{6A2E9A46-0BDE-8B7B-5701-3690C2743A5D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57" creationId="{2244CA71-1AD1-638F-8635-F7FECED92F79}"/>
          </ac:spMkLst>
        </pc:spChg>
        <pc:spChg chg="mod">
          <ac:chgData name="수환 김" userId="6f427baa77b25e13" providerId="LiveId" clId="{BD2F9CC5-8E22-401F-926E-312ACEBC86FD}" dt="2024-01-11T04:36:33.324" v="221"/>
          <ac:spMkLst>
            <pc:docMk/>
            <pc:sldMk cId="296829269" sldId="517"/>
            <ac:spMk id="59" creationId="{CFA2A969-4956-EA2C-B087-F0B76FDF08F4}"/>
          </ac:spMkLst>
        </pc:spChg>
        <pc:spChg chg="mod">
          <ac:chgData name="수환 김" userId="6f427baa77b25e13" providerId="LiveId" clId="{BD2F9CC5-8E22-401F-926E-312ACEBC86FD}" dt="2024-01-11T04:36:33.324" v="221"/>
          <ac:spMkLst>
            <pc:docMk/>
            <pc:sldMk cId="296829269" sldId="517"/>
            <ac:spMk id="60" creationId="{8C4061BA-6A71-5DB5-E7B2-CCEEF3C368C5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66" creationId="{9F071D21-1802-74DD-B578-C3A7029B8E10}"/>
          </ac:spMkLst>
        </pc:spChg>
        <pc:spChg chg="add del mod">
          <ac:chgData name="수환 김" userId="6f427baa77b25e13" providerId="LiveId" clId="{BD2F9CC5-8E22-401F-926E-312ACEBC86FD}" dt="2024-01-11T04:36:37.132" v="224" actId="478"/>
          <ac:spMkLst>
            <pc:docMk/>
            <pc:sldMk cId="296829269" sldId="517"/>
            <ac:spMk id="69" creationId="{20ACB8C3-F29C-454C-CD43-F56B9402DFD6}"/>
          </ac:spMkLst>
        </pc:spChg>
        <pc:spChg chg="add del mod">
          <ac:chgData name="수환 김" userId="6f427baa77b25e13" providerId="LiveId" clId="{BD2F9CC5-8E22-401F-926E-312ACEBC86FD}" dt="2024-01-11T04:36:35.158" v="222" actId="478"/>
          <ac:spMkLst>
            <pc:docMk/>
            <pc:sldMk cId="296829269" sldId="517"/>
            <ac:spMk id="70" creationId="{FAA8A02C-765D-7A5E-F1A8-A32B796941EC}"/>
          </ac:spMkLst>
        </pc:spChg>
        <pc:spChg chg="add del mod">
          <ac:chgData name="수환 김" userId="6f427baa77b25e13" providerId="LiveId" clId="{BD2F9CC5-8E22-401F-926E-312ACEBC86FD}" dt="2024-01-11T04:36:35.158" v="222" actId="478"/>
          <ac:spMkLst>
            <pc:docMk/>
            <pc:sldMk cId="296829269" sldId="517"/>
            <ac:spMk id="71" creationId="{F627418F-9422-BB9A-8515-CCA02AFA8CEB}"/>
          </ac:spMkLst>
        </pc:spChg>
        <pc:spChg chg="add del mod">
          <ac:chgData name="수환 김" userId="6f427baa77b25e13" providerId="LiveId" clId="{BD2F9CC5-8E22-401F-926E-312ACEBC86FD}" dt="2024-01-11T04:36:35.158" v="222" actId="478"/>
          <ac:spMkLst>
            <pc:docMk/>
            <pc:sldMk cId="296829269" sldId="517"/>
            <ac:spMk id="72" creationId="{1AC300F7-5886-CC8B-3439-795AE7951D13}"/>
          </ac:spMkLst>
        </pc:spChg>
        <pc:spChg chg="add del mod">
          <ac:chgData name="수환 김" userId="6f427baa77b25e13" providerId="LiveId" clId="{BD2F9CC5-8E22-401F-926E-312ACEBC86FD}" dt="2024-01-11T04:36:35.158" v="222" actId="478"/>
          <ac:spMkLst>
            <pc:docMk/>
            <pc:sldMk cId="296829269" sldId="517"/>
            <ac:spMk id="73" creationId="{01573889-A50C-1545-7D43-892FE1582D2D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74" creationId="{24A18494-3B95-136A-F8F0-7A81F35EBE0B}"/>
          </ac:spMkLst>
        </pc:spChg>
        <pc:spChg chg="add del mod">
          <ac:chgData name="수환 김" userId="6f427baa77b25e13" providerId="LiveId" clId="{BD2F9CC5-8E22-401F-926E-312ACEBC86FD}" dt="2024-01-11T04:36:35.158" v="222" actId="478"/>
          <ac:spMkLst>
            <pc:docMk/>
            <pc:sldMk cId="296829269" sldId="517"/>
            <ac:spMk id="75" creationId="{8FE666BF-C8C9-47C5-8FDE-C383A04A9DB6}"/>
          </ac:spMkLst>
        </pc:spChg>
        <pc:spChg chg="add del mod">
          <ac:chgData name="수환 김" userId="6f427baa77b25e13" providerId="LiveId" clId="{BD2F9CC5-8E22-401F-926E-312ACEBC86FD}" dt="2024-01-11T04:36:35.158" v="222" actId="478"/>
          <ac:spMkLst>
            <pc:docMk/>
            <pc:sldMk cId="296829269" sldId="517"/>
            <ac:spMk id="76" creationId="{BA84001B-CA2F-C7C4-219D-443FCAF0FD22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77" creationId="{77ED35CF-F652-C11E-39A0-64096CBECCCE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78" creationId="{2BE1ADE0-AD10-9A29-DED5-8DDDE3FFD188}"/>
          </ac:spMkLst>
        </pc:spChg>
        <pc:spChg chg="add del mod">
          <ac:chgData name="수환 김" userId="6f427baa77b25e13" providerId="LiveId" clId="{BD2F9CC5-8E22-401F-926E-312ACEBC86FD}" dt="2024-01-11T04:43:26.527" v="586" actId="478"/>
          <ac:spMkLst>
            <pc:docMk/>
            <pc:sldMk cId="296829269" sldId="517"/>
            <ac:spMk id="79" creationId="{7E576ED5-EB8E-72F0-F887-3BF037355EEA}"/>
          </ac:spMkLst>
        </pc:spChg>
        <pc:spChg chg="add mod">
          <ac:chgData name="수환 김" userId="6f427baa77b25e13" providerId="LiveId" clId="{BD2F9CC5-8E22-401F-926E-312ACEBC86FD}" dt="2024-01-11T04:46:40.572" v="692" actId="1076"/>
          <ac:spMkLst>
            <pc:docMk/>
            <pc:sldMk cId="296829269" sldId="517"/>
            <ac:spMk id="84" creationId="{F34473D0-BD20-A1F9-4787-8FCE3D38769F}"/>
          </ac:spMkLst>
        </pc:spChg>
        <pc:spChg chg="add mod">
          <ac:chgData name="수환 김" userId="6f427baa77b25e13" providerId="LiveId" clId="{BD2F9CC5-8E22-401F-926E-312ACEBC86FD}" dt="2024-01-11T04:50:18.747" v="793"/>
          <ac:spMkLst>
            <pc:docMk/>
            <pc:sldMk cId="296829269" sldId="517"/>
            <ac:spMk id="88" creationId="{26F4F9A2-B735-9D2D-5C7C-04534D78FC0C}"/>
          </ac:spMkLst>
        </pc:spChg>
        <pc:spChg chg="add mod">
          <ac:chgData name="수환 김" userId="6f427baa77b25e13" providerId="LiveId" clId="{BD2F9CC5-8E22-401F-926E-312ACEBC86FD}" dt="2024-01-11T04:51:18.338" v="805" actId="1076"/>
          <ac:spMkLst>
            <pc:docMk/>
            <pc:sldMk cId="296829269" sldId="517"/>
            <ac:spMk id="94" creationId="{D8EC926C-04A3-22A2-32D3-0EEA96098D71}"/>
          </ac:spMkLst>
        </pc:spChg>
        <pc:grpChg chg="add del mod">
          <ac:chgData name="수환 김" userId="6f427baa77b25e13" providerId="LiveId" clId="{BD2F9CC5-8E22-401F-926E-312ACEBC86FD}" dt="2024-01-11T04:36:23.949" v="220"/>
          <ac:grpSpMkLst>
            <pc:docMk/>
            <pc:sldMk cId="296829269" sldId="517"/>
            <ac:grpSpMk id="26" creationId="{205F03A1-D72E-4B38-D6A9-6917ADD3243F}"/>
          </ac:grpSpMkLst>
        </pc:grpChg>
        <pc:grpChg chg="add del mod">
          <ac:chgData name="수환 김" userId="6f427baa77b25e13" providerId="LiveId" clId="{BD2F9CC5-8E22-401F-926E-312ACEBC86FD}" dt="2024-01-11T04:43:26.527" v="586" actId="478"/>
          <ac:grpSpMkLst>
            <pc:docMk/>
            <pc:sldMk cId="296829269" sldId="517"/>
            <ac:grpSpMk id="58" creationId="{D424F87E-D8F5-10CF-15AB-3C7AAF864B7F}"/>
          </ac:grpSpMkLst>
        </pc:grpChg>
        <pc:picChg chg="del">
          <ac:chgData name="수환 김" userId="6f427baa77b25e13" providerId="LiveId" clId="{BD2F9CC5-8E22-401F-926E-312ACEBC86FD}" dt="2024-01-11T04:34:47.003" v="186" actId="478"/>
          <ac:picMkLst>
            <pc:docMk/>
            <pc:sldMk cId="296829269" sldId="517"/>
            <ac:picMk id="3" creationId="{2324829F-D65B-4B64-27BE-1286B7441F14}"/>
          </ac:picMkLst>
        </pc:picChg>
        <pc:picChg chg="add del mod">
          <ac:chgData name="수환 김" userId="6f427baa77b25e13" providerId="LiveId" clId="{BD2F9CC5-8E22-401F-926E-312ACEBC86FD}" dt="2024-01-11T04:36:36.077" v="223" actId="478"/>
          <ac:picMkLst>
            <pc:docMk/>
            <pc:sldMk cId="296829269" sldId="517"/>
            <ac:picMk id="56" creationId="{04FA9F2C-9BAF-A003-CEE8-969DF3DAF89E}"/>
          </ac:picMkLst>
        </pc:picChg>
        <pc:picChg chg="add mod">
          <ac:chgData name="수환 김" userId="6f427baa77b25e13" providerId="LiveId" clId="{BD2F9CC5-8E22-401F-926E-312ACEBC86FD}" dt="2024-01-11T04:46:40.572" v="692" actId="1076"/>
          <ac:picMkLst>
            <pc:docMk/>
            <pc:sldMk cId="296829269" sldId="517"/>
            <ac:picMk id="81" creationId="{03ABAF52-F0F5-FD94-7075-8D58A8368FB8}"/>
          </ac:picMkLst>
        </pc:picChg>
        <pc:picChg chg="add del mod">
          <ac:chgData name="수환 김" userId="6f427baa77b25e13" providerId="LiveId" clId="{BD2F9CC5-8E22-401F-926E-312ACEBC86FD}" dt="2024-01-11T04:48:18.883" v="694" actId="478"/>
          <ac:picMkLst>
            <pc:docMk/>
            <pc:sldMk cId="296829269" sldId="517"/>
            <ac:picMk id="85" creationId="{E882C0A8-273B-2D6E-27EE-9BF6F464E8CF}"/>
          </ac:picMkLst>
        </pc:picChg>
        <pc:picChg chg="add mod">
          <ac:chgData name="수환 김" userId="6f427baa77b25e13" providerId="LiveId" clId="{BD2F9CC5-8E22-401F-926E-312ACEBC86FD}" dt="2024-01-11T04:48:57.325" v="721" actId="1076"/>
          <ac:picMkLst>
            <pc:docMk/>
            <pc:sldMk cId="296829269" sldId="517"/>
            <ac:picMk id="90" creationId="{B7748603-738E-2C97-0321-03562EBDD755}"/>
          </ac:picMkLst>
        </pc:picChg>
        <pc:inkChg chg="add mod">
          <ac:chgData name="수환 김" userId="6f427baa77b25e13" providerId="LiveId" clId="{BD2F9CC5-8E22-401F-926E-312ACEBC86FD}" dt="2024-01-11T04:46:40.572" v="692" actId="1076"/>
          <ac:inkMkLst>
            <pc:docMk/>
            <pc:sldMk cId="296829269" sldId="517"/>
            <ac:inkMk id="82" creationId="{77272424-2BC4-22A7-380E-14C3B15A8F30}"/>
          </ac:inkMkLst>
        </pc:inkChg>
        <pc:inkChg chg="add mod">
          <ac:chgData name="수환 김" userId="6f427baa77b25e13" providerId="LiveId" clId="{BD2F9CC5-8E22-401F-926E-312ACEBC86FD}" dt="2024-01-11T04:46:40.572" v="692" actId="1076"/>
          <ac:inkMkLst>
            <pc:docMk/>
            <pc:sldMk cId="296829269" sldId="517"/>
            <ac:inkMk id="83" creationId="{60724A49-917A-A2D9-D575-EAE8079B30D9}"/>
          </ac:inkMkLst>
        </pc:inkChg>
        <pc:inkChg chg="add del mod">
          <ac:chgData name="수환 김" userId="6f427baa77b25e13" providerId="LiveId" clId="{BD2F9CC5-8E22-401F-926E-312ACEBC86FD}" dt="2024-01-11T04:48:18.883" v="694" actId="478"/>
          <ac:inkMkLst>
            <pc:docMk/>
            <pc:sldMk cId="296829269" sldId="517"/>
            <ac:inkMk id="86" creationId="{17C2062C-4E1F-683F-8D1C-B5CF8B05BE9A}"/>
          </ac:inkMkLst>
        </pc:inkChg>
        <pc:inkChg chg="add del mod">
          <ac:chgData name="수환 김" userId="6f427baa77b25e13" providerId="LiveId" clId="{BD2F9CC5-8E22-401F-926E-312ACEBC86FD}" dt="2024-01-11T04:48:18.883" v="694" actId="478"/>
          <ac:inkMkLst>
            <pc:docMk/>
            <pc:sldMk cId="296829269" sldId="517"/>
            <ac:inkMk id="87" creationId="{8062FC24-667D-D95D-44BA-3B16D1DE9352}"/>
          </ac:inkMkLst>
        </pc:inkChg>
        <pc:inkChg chg="add del">
          <ac:chgData name="수환 김" userId="6f427baa77b25e13" providerId="LiveId" clId="{BD2F9CC5-8E22-401F-926E-312ACEBC86FD}" dt="2024-01-11T04:48:33.199" v="700" actId="9405"/>
          <ac:inkMkLst>
            <pc:docMk/>
            <pc:sldMk cId="296829269" sldId="517"/>
            <ac:inkMk id="91" creationId="{51D88995-64A2-0A59-EAF2-702A625ABAA6}"/>
          </ac:inkMkLst>
        </pc:inkChg>
        <pc:inkChg chg="add mod">
          <ac:chgData name="수환 김" userId="6f427baa77b25e13" providerId="LiveId" clId="{BD2F9CC5-8E22-401F-926E-312ACEBC86FD}" dt="2024-01-11T04:48:57.325" v="721" actId="1076"/>
          <ac:inkMkLst>
            <pc:docMk/>
            <pc:sldMk cId="296829269" sldId="517"/>
            <ac:inkMk id="92" creationId="{64DF3EFE-E2E4-8E4E-ADD8-82BE76250621}"/>
          </ac:inkMkLst>
        </pc:inkChg>
        <pc:inkChg chg="add mod">
          <ac:chgData name="수환 김" userId="6f427baa77b25e13" providerId="LiveId" clId="{BD2F9CC5-8E22-401F-926E-312ACEBC86FD}" dt="2024-01-11T04:48:57.325" v="721" actId="1076"/>
          <ac:inkMkLst>
            <pc:docMk/>
            <pc:sldMk cId="296829269" sldId="517"/>
            <ac:inkMk id="93" creationId="{80122167-F1D5-1C53-6F99-7688591FC9EF}"/>
          </ac:inkMkLst>
        </pc:inkChg>
        <pc:cxnChg chg="mod">
          <ac:chgData name="수환 김" userId="6f427baa77b25e13" providerId="LiveId" clId="{BD2F9CC5-8E22-401F-926E-312ACEBC86FD}" dt="2024-01-11T04:36:22.434" v="219"/>
          <ac:cxnSpMkLst>
            <pc:docMk/>
            <pc:sldMk cId="296829269" sldId="517"/>
            <ac:cxnSpMk id="37" creationId="{A7118C02-C366-90B6-AAC3-CE5FD67EEB8F}"/>
          </ac:cxnSpMkLst>
        </pc:cxnChg>
        <pc:cxnChg chg="mod">
          <ac:chgData name="수환 김" userId="6f427baa77b25e13" providerId="LiveId" clId="{BD2F9CC5-8E22-401F-926E-312ACEBC86FD}" dt="2024-01-11T04:36:22.434" v="219"/>
          <ac:cxnSpMkLst>
            <pc:docMk/>
            <pc:sldMk cId="296829269" sldId="517"/>
            <ac:cxnSpMk id="38" creationId="{C6967B58-089D-A5EE-8D67-ED44449F3E29}"/>
          </ac:cxnSpMkLst>
        </pc:cxnChg>
        <pc:cxnChg chg="add del mod">
          <ac:chgData name="수환 김" userId="6f427baa77b25e13" providerId="LiveId" clId="{BD2F9CC5-8E22-401F-926E-312ACEBC86FD}" dt="2024-01-11T04:36:23.949" v="220"/>
          <ac:cxnSpMkLst>
            <pc:docMk/>
            <pc:sldMk cId="296829269" sldId="517"/>
            <ac:cxnSpMk id="39" creationId="{DCBF981A-08A0-4483-A366-D4B2A1CF600D}"/>
          </ac:cxnSpMkLst>
        </pc:cxnChg>
        <pc:cxnChg chg="add del mod">
          <ac:chgData name="수환 김" userId="6f427baa77b25e13" providerId="LiveId" clId="{BD2F9CC5-8E22-401F-926E-312ACEBC86FD}" dt="2024-01-11T04:43:26.527" v="586" actId="478"/>
          <ac:cxnSpMkLst>
            <pc:docMk/>
            <pc:sldMk cId="296829269" sldId="517"/>
            <ac:cxnSpMk id="42" creationId="{F839CDC5-3138-2F99-B05F-8A879A553ECD}"/>
          </ac:cxnSpMkLst>
        </pc:cxnChg>
        <pc:cxnChg chg="mod">
          <ac:chgData name="수환 김" userId="6f427baa77b25e13" providerId="LiveId" clId="{BD2F9CC5-8E22-401F-926E-312ACEBC86FD}" dt="2024-01-11T04:36:33.324" v="221"/>
          <ac:cxnSpMkLst>
            <pc:docMk/>
            <pc:sldMk cId="296829269" sldId="517"/>
            <ac:cxnSpMk id="61" creationId="{2F33AB82-A3B0-D543-844F-8AA485EE8C62}"/>
          </ac:cxnSpMkLst>
        </pc:cxnChg>
        <pc:cxnChg chg="mod">
          <ac:chgData name="수환 김" userId="6f427baa77b25e13" providerId="LiveId" clId="{BD2F9CC5-8E22-401F-926E-312ACEBC86FD}" dt="2024-01-11T04:36:33.324" v="221"/>
          <ac:cxnSpMkLst>
            <pc:docMk/>
            <pc:sldMk cId="296829269" sldId="517"/>
            <ac:cxnSpMk id="62" creationId="{DD2BCD89-A0E7-E620-0E4B-7F835970D2CD}"/>
          </ac:cxnSpMkLst>
        </pc:cxnChg>
        <pc:cxnChg chg="add del mod">
          <ac:chgData name="수환 김" userId="6f427baa77b25e13" providerId="LiveId" clId="{BD2F9CC5-8E22-401F-926E-312ACEBC86FD}" dt="2024-01-11T04:43:26.527" v="586" actId="478"/>
          <ac:cxnSpMkLst>
            <pc:docMk/>
            <pc:sldMk cId="296829269" sldId="517"/>
            <ac:cxnSpMk id="63" creationId="{406BF3D7-5F61-CE70-CB3F-75F237F865F8}"/>
          </ac:cxnSpMkLst>
        </pc:cxnChg>
        <pc:cxnChg chg="add del mod">
          <ac:chgData name="수환 김" userId="6f427baa77b25e13" providerId="LiveId" clId="{BD2F9CC5-8E22-401F-926E-312ACEBC86FD}" dt="2024-01-11T04:43:26.527" v="586" actId="478"/>
          <ac:cxnSpMkLst>
            <pc:docMk/>
            <pc:sldMk cId="296829269" sldId="517"/>
            <ac:cxnSpMk id="64" creationId="{8745FB63-0F2B-C16B-0B11-D74362818497}"/>
          </ac:cxnSpMkLst>
        </pc:cxnChg>
        <pc:cxnChg chg="add del mod">
          <ac:chgData name="수환 김" userId="6f427baa77b25e13" providerId="LiveId" clId="{BD2F9CC5-8E22-401F-926E-312ACEBC86FD}" dt="2024-01-11T04:43:26.527" v="586" actId="478"/>
          <ac:cxnSpMkLst>
            <pc:docMk/>
            <pc:sldMk cId="296829269" sldId="517"/>
            <ac:cxnSpMk id="65" creationId="{A75D6463-D3B0-E4CB-7BC0-26DC581A3638}"/>
          </ac:cxnSpMkLst>
        </pc:cxnChg>
        <pc:cxnChg chg="add del mod">
          <ac:chgData name="수환 김" userId="6f427baa77b25e13" providerId="LiveId" clId="{BD2F9CC5-8E22-401F-926E-312ACEBC86FD}" dt="2024-01-11T04:36:37.132" v="224" actId="478"/>
          <ac:cxnSpMkLst>
            <pc:docMk/>
            <pc:sldMk cId="296829269" sldId="517"/>
            <ac:cxnSpMk id="67" creationId="{1D7394F0-FC24-A2D1-ED16-6612F58FA316}"/>
          </ac:cxnSpMkLst>
        </pc:cxnChg>
        <pc:cxnChg chg="add del mod">
          <ac:chgData name="수환 김" userId="6f427baa77b25e13" providerId="LiveId" clId="{BD2F9CC5-8E22-401F-926E-312ACEBC86FD}" dt="2024-01-11T04:36:37.132" v="224" actId="478"/>
          <ac:cxnSpMkLst>
            <pc:docMk/>
            <pc:sldMk cId="296829269" sldId="517"/>
            <ac:cxnSpMk id="68" creationId="{6C9BFBE8-BE23-BA14-9908-9E8C69D89A51}"/>
          </ac:cxnSpMkLst>
        </pc:cxnChg>
      </pc:sldChg>
      <pc:sldChg chg="addSp delSp modSp mod ord">
        <pc:chgData name="수환 김" userId="6f427baa77b25e13" providerId="LiveId" clId="{BD2F9CC5-8E22-401F-926E-312ACEBC86FD}" dt="2024-01-11T04:42:47.954" v="535" actId="1076"/>
        <pc:sldMkLst>
          <pc:docMk/>
          <pc:sldMk cId="1037458250" sldId="518"/>
        </pc:sldMkLst>
        <pc:spChg chg="mod">
          <ac:chgData name="수환 김" userId="6f427baa77b25e13" providerId="LiveId" clId="{BD2F9CC5-8E22-401F-926E-312ACEBC86FD}" dt="2024-01-11T04:40:27.846" v="467"/>
          <ac:spMkLst>
            <pc:docMk/>
            <pc:sldMk cId="1037458250" sldId="518"/>
            <ac:spMk id="5" creationId="{DA742FAE-3AD5-48BE-8027-43184A5598F3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6" creationId="{5CA5AF3D-0801-5CDF-8C2D-5C6CFE5CA75E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7" creationId="{2C23DEF7-C56B-9B2C-EE6D-C70B1D326761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8" creationId="{66E014C1-D94C-5CAE-CEA9-6FB2496648CD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9" creationId="{94DB6675-08DA-16C8-E8C8-E3EAF905120A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0" creationId="{836E50AD-4A0F-CD69-E08C-6FB4C7EEE71A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1" creationId="{6D9F39ED-FD10-2D13-75C7-3E2512233310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2" creationId="{A9D9F4A3-1726-5FAC-3E45-FE1DAFAE7163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3" creationId="{40B95E7F-A0B3-DB1E-A6EF-D556AD782CCA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4" creationId="{F5089FE6-4452-39D9-DA47-3B30D3AEA66B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5" creationId="{EE893771-2F8E-43BC-DA41-BAA553CAC697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6" creationId="{A109A844-9073-9D0D-9915-6B23B8BF7FB6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7" creationId="{404FF4E5-F8E1-29CF-2757-B4CE29B8AD3B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8" creationId="{4861F858-CBC2-06E0-8AD5-502826C94CE4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19" creationId="{A5A2B8E7-232E-0D78-8442-7E51E4B6ADE1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0" creationId="{9993F81C-BB49-6AC5-C1C0-1170A7DEAB24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1" creationId="{284D45C0-A4A4-0D4E-B707-D0577F427E3F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2" creationId="{0DC557CB-1476-6427-AE39-C2CF1B1BCBA3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3" creationId="{69781080-1384-9C86-DFD7-83502A1CFA5A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4" creationId="{BC160C45-611A-9228-2DA6-944F6FB7975E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5" creationId="{08CB2DA7-9528-5E04-C898-BD3DB7E7F024}"/>
          </ac:spMkLst>
        </pc:spChg>
        <pc:spChg chg="add mod">
          <ac:chgData name="수환 김" userId="6f427baa77b25e13" providerId="LiveId" clId="{BD2F9CC5-8E22-401F-926E-312ACEBC86FD}" dt="2024-01-11T04:42:14.001" v="509" actId="1076"/>
          <ac:spMkLst>
            <pc:docMk/>
            <pc:sldMk cId="1037458250" sldId="518"/>
            <ac:spMk id="26" creationId="{F1ACD163-942D-ACDB-6933-4F106BB14852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7" creationId="{AC09FB41-1BD2-E6A0-FDDD-DDEE8CB90395}"/>
          </ac:spMkLst>
        </pc:spChg>
        <pc:spChg chg="del">
          <ac:chgData name="수환 김" userId="6f427baa77b25e13" providerId="LiveId" clId="{BD2F9CC5-8E22-401F-926E-312ACEBC86FD}" dt="2024-01-11T04:40:29.770" v="470" actId="478"/>
          <ac:spMkLst>
            <pc:docMk/>
            <pc:sldMk cId="1037458250" sldId="518"/>
            <ac:spMk id="28" creationId="{101D96D6-E630-A1B5-84AA-EF32AC97C5BB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29" creationId="{496A438B-1570-9C86-42D9-48B1D5EB28C7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30" creationId="{7BAAD031-5E24-F47E-F8A5-AAE8580ECE32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31" creationId="{1E71602A-A8A7-CCCE-1C07-95C5E455C7B9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32" creationId="{A7590481-4409-66F8-21CD-5621D97EB2C9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33" creationId="{B7BAB053-722E-56E7-CA0F-AD28DE464F77}"/>
          </ac:spMkLst>
        </pc:spChg>
        <pc:spChg chg="del">
          <ac:chgData name="수환 김" userId="6f427baa77b25e13" providerId="LiveId" clId="{BD2F9CC5-8E22-401F-926E-312ACEBC86FD}" dt="2024-01-11T04:40:28.943" v="469" actId="478"/>
          <ac:spMkLst>
            <pc:docMk/>
            <pc:sldMk cId="1037458250" sldId="518"/>
            <ac:spMk id="34" creationId="{383930A6-690F-432E-73F5-5B2EDE1D9A08}"/>
          </ac:spMkLst>
        </pc:spChg>
        <pc:spChg chg="add mod">
          <ac:chgData name="수환 김" userId="6f427baa77b25e13" providerId="LiveId" clId="{BD2F9CC5-8E22-401F-926E-312ACEBC86FD}" dt="2024-01-11T04:42:45.714" v="534" actId="1076"/>
          <ac:spMkLst>
            <pc:docMk/>
            <pc:sldMk cId="1037458250" sldId="518"/>
            <ac:spMk id="39" creationId="{64377F36-FA04-5747-7298-23C70C5523AF}"/>
          </ac:spMkLst>
        </pc:spChg>
        <pc:picChg chg="del">
          <ac:chgData name="수환 김" userId="6f427baa77b25e13" providerId="LiveId" clId="{BD2F9CC5-8E22-401F-926E-312ACEBC86FD}" dt="2024-01-11T04:40:27.970" v="468" actId="478"/>
          <ac:picMkLst>
            <pc:docMk/>
            <pc:sldMk cId="1037458250" sldId="518"/>
            <ac:picMk id="3" creationId="{2324829F-D65B-4B64-27BE-1286B7441F14}"/>
          </ac:picMkLst>
        </pc:picChg>
        <pc:picChg chg="add mod">
          <ac:chgData name="수환 김" userId="6f427baa77b25e13" providerId="LiveId" clId="{BD2F9CC5-8E22-401F-926E-312ACEBC86FD}" dt="2024-01-11T04:41:56.369" v="473" actId="1076"/>
          <ac:picMkLst>
            <pc:docMk/>
            <pc:sldMk cId="1037458250" sldId="518"/>
            <ac:picMk id="4" creationId="{CDE80500-502A-DD84-753E-0A5CF5A3D41A}"/>
          </ac:picMkLst>
        </pc:picChg>
        <pc:picChg chg="add mod">
          <ac:chgData name="수환 김" userId="6f427baa77b25e13" providerId="LiveId" clId="{BD2F9CC5-8E22-401F-926E-312ACEBC86FD}" dt="2024-01-11T04:42:47.954" v="535" actId="1076"/>
          <ac:picMkLst>
            <pc:docMk/>
            <pc:sldMk cId="1037458250" sldId="518"/>
            <ac:picMk id="36" creationId="{981DF193-4306-1DA3-7A1E-DF559613494C}"/>
          </ac:picMkLst>
        </pc:picChg>
        <pc:picChg chg="add mod">
          <ac:chgData name="수환 김" userId="6f427baa77b25e13" providerId="LiveId" clId="{BD2F9CC5-8E22-401F-926E-312ACEBC86FD}" dt="2024-01-11T04:42:47.954" v="535" actId="1076"/>
          <ac:picMkLst>
            <pc:docMk/>
            <pc:sldMk cId="1037458250" sldId="518"/>
            <ac:picMk id="38" creationId="{F3A75363-6798-B646-431B-72CA3D3C25FE}"/>
          </ac:picMkLst>
        </pc:picChg>
      </pc:sldChg>
      <pc:sldChg chg="modSp add mod">
        <pc:chgData name="수환 김" userId="6f427baa77b25e13" providerId="LiveId" clId="{BD2F9CC5-8E22-401F-926E-312ACEBC86FD}" dt="2024-01-11T04:52:56.468" v="816" actId="1076"/>
        <pc:sldMkLst>
          <pc:docMk/>
          <pc:sldMk cId="486416883" sldId="519"/>
        </pc:sldMkLst>
        <pc:spChg chg="mod">
          <ac:chgData name="수환 김" userId="6f427baa77b25e13" providerId="LiveId" clId="{BD2F9CC5-8E22-401F-926E-312ACEBC86FD}" dt="2024-01-11T04:50:24.594" v="794" actId="20577"/>
          <ac:spMkLst>
            <pc:docMk/>
            <pc:sldMk cId="486416883" sldId="519"/>
            <ac:spMk id="2" creationId="{724EFFB7-BD97-693E-72E6-E131E7B6400C}"/>
          </ac:spMkLst>
        </pc:spChg>
        <pc:spChg chg="mod">
          <ac:chgData name="수환 김" userId="6f427baa77b25e13" providerId="LiveId" clId="{BD2F9CC5-8E22-401F-926E-312ACEBC86FD}" dt="2024-01-11T04:52:35.277" v="807" actId="1076"/>
          <ac:spMkLst>
            <pc:docMk/>
            <pc:sldMk cId="486416883" sldId="519"/>
            <ac:spMk id="52" creationId="{97C9E244-B7B6-8F9A-2004-20F98D3CCBFD}"/>
          </ac:spMkLst>
        </pc:spChg>
        <pc:spChg chg="mod">
          <ac:chgData name="수환 김" userId="6f427baa77b25e13" providerId="LiveId" clId="{BD2F9CC5-8E22-401F-926E-312ACEBC86FD}" dt="2024-01-11T04:52:37.925" v="808" actId="14100"/>
          <ac:spMkLst>
            <pc:docMk/>
            <pc:sldMk cId="486416883" sldId="519"/>
            <ac:spMk id="53" creationId="{69A3FF52-8E7F-C16D-FF7E-205E46F59270}"/>
          </ac:spMkLst>
        </pc:spChg>
        <pc:spChg chg="mod">
          <ac:chgData name="수환 김" userId="6f427baa77b25e13" providerId="LiveId" clId="{BD2F9CC5-8E22-401F-926E-312ACEBC86FD}" dt="2024-01-11T04:52:54.485" v="815" actId="1076"/>
          <ac:spMkLst>
            <pc:docMk/>
            <pc:sldMk cId="486416883" sldId="519"/>
            <ac:spMk id="54" creationId="{BC6489EC-8A75-18B5-883A-7D614639DB81}"/>
          </ac:spMkLst>
        </pc:spChg>
        <pc:spChg chg="mod">
          <ac:chgData name="수환 김" userId="6f427baa77b25e13" providerId="LiveId" clId="{BD2F9CC5-8E22-401F-926E-312ACEBC86FD}" dt="2024-01-11T04:52:43.421" v="810" actId="14100"/>
          <ac:spMkLst>
            <pc:docMk/>
            <pc:sldMk cId="486416883" sldId="519"/>
            <ac:spMk id="77" creationId="{77ED35CF-F652-C11E-39A0-64096CBECCCE}"/>
          </ac:spMkLst>
        </pc:spChg>
        <pc:spChg chg="mod">
          <ac:chgData name="수환 김" userId="6f427baa77b25e13" providerId="LiveId" clId="{BD2F9CC5-8E22-401F-926E-312ACEBC86FD}" dt="2024-01-11T04:52:56.468" v="816" actId="1076"/>
          <ac:spMkLst>
            <pc:docMk/>
            <pc:sldMk cId="486416883" sldId="519"/>
            <ac:spMk id="78" creationId="{2BE1ADE0-AD10-9A29-DED5-8DDDE3FFD1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2F0A-D8A1-439D-9736-5A3D36E4369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ECD66-A926-4012-803D-A92106CD2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4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18FC5-6B68-4D14-8154-8240AD930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0C2B7B-8174-4166-A274-2E6271310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10160-4858-4914-989A-9434C270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5CEDB-1A5B-4ABE-8C4C-603A9252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57AB9-0933-4EF8-815F-0EC7A382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8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B8F9E-8E59-4362-BC88-F4E69189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1F9D1F-9B65-4EF6-B405-ED7F54ED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F8555-9381-4D04-8EC2-AC8692A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5671D-4DD6-492E-BC8C-C87090C3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C1B56-D6D6-4842-8E5A-3431C5A9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7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75DB44-E329-4548-BC44-4468B2F5B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1D05D8-701A-412E-A860-42253FC3F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B92D4-AAA7-4BCE-ABDF-2045E23F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43EF9-9E68-433E-8F39-D53B0CEF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F4560-F054-42BA-B640-BF434E1A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DA3C7-912A-49C1-BC55-D8E0E4FB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EC38A-BD20-40DC-80A1-EE109A6D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712B0-B15C-4714-818E-4FD7FE50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5518F-EABA-4517-A68D-9456E25A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DDE07-715D-4712-970A-CB7D06B1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4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987DA-9DCB-4566-8046-00D7C8BA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DA67D-A26D-4A77-88EE-C923EAF6E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007FC-F7B6-4015-B918-803180A7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1279B-B9DE-48AF-8DB0-A67382BB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95855-1A35-40AF-BD89-CE84D160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8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849E6-A316-403B-B341-E3A6131B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FE0E2-F465-4DC2-87B5-F8FDD6645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396BD-BC44-430C-BEED-3CC479AAA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BAA82-E9BE-465F-ABAB-2B6C1FE8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05D13-AE1C-4295-A1C6-44A44E08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F933E-3296-4E64-8E56-14C75E31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5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C71F0-EE4C-47A0-A8E3-D973B14A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0D685-B657-4ECD-BC5E-805AB9573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D1169F-FAFD-4DAC-9509-5A9DC220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F9552A-CDBF-43CA-A8C2-74A9CE012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6F8DC8-8B8F-4E5F-8A99-1E0737A0F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CDB160-2E77-48B9-8A75-607E9617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359689-FFE6-433A-AF62-168DD399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F51D04-EA45-45C0-AFD7-98EA6624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C65AD-F359-495F-BDF0-8ADF5DBE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4389A-3AD0-4F04-B27C-1CC87878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A12ED3-D8B4-4052-AE71-EDDA72EC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42683-1E5C-40A4-ACE9-56CE5B1E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2566E4-1979-4566-85D9-41196788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BE3B4-D30E-48A3-BB16-20233AD7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12733-D56C-455F-939B-9632073C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2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01D66-773F-4E34-B99C-2C4CE35C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6D2A6-5B23-47A6-A315-65AD2108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B476FC-F2A0-4F9A-9570-22315E3E1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015DDC-6B55-4C40-97C9-6BAFC2E3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18ABD-31FD-444D-919C-1286E30E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FE266-1AE2-464C-A5FC-A45272F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1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9A1B1-44E2-4778-9A50-658FA3A4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D3922B-C884-4129-8889-4C5D7700E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72292-08E8-4C9C-A542-B7595199C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3BC2C6-36E0-4096-9E84-C0DB5303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BF18-5A3D-45A7-AF92-99A5621638E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68B7F-BD24-44F7-9CBD-D3AB4BF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84B439-DCBE-4C99-8487-CEB6455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744D14-1AF8-4BC0-804E-C1DDBD69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CBD31-463D-4EB7-8361-3BC92CE0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DC20E-8813-46EB-BC78-BF0AEC38F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1BF18-5A3D-45A7-AF92-99A5621638E3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1EBDF-B6FD-4A69-8710-8C60B2744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BD3C-0B5B-4D89-9330-34D94F5AF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E3C6-997C-42EC-87D1-58C7976A2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4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Summary&amp;Idea</a:t>
            </a:r>
            <a:b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sz="4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779592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202111259 CSE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김수환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82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8E36E-E22A-7EFE-CFF4-0454043AF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E88C4B-8D61-71BF-81DE-6A6397B25319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B3617B-8C89-B20D-C526-F3CDAB21731B}"/>
              </a:ext>
            </a:extLst>
          </p:cNvPr>
          <p:cNvGraphicFramePr>
            <a:graphicFrameLocks noGrp="1"/>
          </p:cNvGraphicFramePr>
          <p:nvPr/>
        </p:nvGraphicFramePr>
        <p:xfrm>
          <a:off x="2128736" y="1481826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22049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80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10139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525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환희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2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3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SLWTA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BNN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3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4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BNN_Attack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BNN_Review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SAM_Appendix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5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Manifold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SGD_largestep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SWAD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90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11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AWP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SAM_alone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SAM_alone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47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12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TRADES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Trade-off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1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13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72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Vweek1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SAMAT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실험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SAMAT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실험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ConventionalAT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11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Vweek2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ManifoldAT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SAMAT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실험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ConventionalAT2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Vweek3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Diffusion_AT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MMC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BAT&amp;DISCO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0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Vweek4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MMC&amp;Smoothening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MMC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7810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EE7929-0E95-0774-A8FA-472E8FE1225C}"/>
              </a:ext>
            </a:extLst>
          </p:cNvPr>
          <p:cNvSpPr txBox="1"/>
          <p:nvPr/>
        </p:nvSpPr>
        <p:spPr>
          <a:xfrm>
            <a:off x="4178648" y="6010958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높은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adv acc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가져왔다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후속 연구들이 거의 없음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7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742FAE-3AD5-48BE-8027-43184A5598F3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Idea</a:t>
            </a:r>
            <a:endParaRPr lang="en-US" altLang="ko-KR" sz="3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24346-C5D0-02C0-E6A2-7E8E2059DAC7}"/>
              </a:ext>
            </a:extLst>
          </p:cNvPr>
          <p:cNvSpPr txBox="1"/>
          <p:nvPr/>
        </p:nvSpPr>
        <p:spPr>
          <a:xfrm>
            <a:off x="221178" y="1012591"/>
            <a:ext cx="1169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adversarial overfitting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일어나는 이유는 </a:t>
            </a:r>
            <a:r>
              <a:rPr lang="en-US" altLang="ko-KR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attack</a:t>
            </a:r>
            <a:r>
              <a:rPr lang="ko-KR" altLang="en-US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를 가장 높게 증가시키는 방향으로 공격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하기 때문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그렇기 때문에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adversarial training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해봤자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수많은 </a:t>
            </a:r>
            <a:r>
              <a:rPr lang="en-US" altLang="ko-KR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perturbation </a:t>
            </a:r>
            <a:r>
              <a:rPr lang="ko-KR" altLang="en-US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중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worst</a:t>
            </a:r>
            <a:r>
              <a:rPr lang="ko-KR" altLang="en-US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만 학습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하므로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generalization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안 좋음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E4555-A06B-C6F3-EAAD-274489179D1F}"/>
              </a:ext>
            </a:extLst>
          </p:cNvPr>
          <p:cNvSpPr txBox="1"/>
          <p:nvPr/>
        </p:nvSpPr>
        <p:spPr>
          <a:xfrm>
            <a:off x="221178" y="2160193"/>
            <a:ext cx="4680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Idea 1 : sparsity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구하는 방법 바꾸기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adversarial region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분포 모델링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최적화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Idea 2: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metric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adversarial feature gap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6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8966EC8-0795-4CC1-BE15-F635E2F88772}"/>
              </a:ext>
            </a:extLst>
          </p:cNvPr>
          <p:cNvSpPr txBox="1">
            <a:spLocks/>
          </p:cNvSpPr>
          <p:nvPr/>
        </p:nvSpPr>
        <p:spPr>
          <a:xfrm>
            <a:off x="217713" y="89061"/>
            <a:ext cx="9144000" cy="1050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800" dirty="0">
                <a:latin typeface="Bahnschrift SemiCondensed" panose="020B0502040204020203" pitchFamily="34" charset="0"/>
                <a:ea typeface="나눔스퀘어" panose="020B0600000101010101" pitchFamily="50" charset="-127"/>
              </a:rPr>
              <a:t>Contents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7F104C-39C0-4BFE-AFBF-982293C930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869" y="5740729"/>
            <a:ext cx="1102425" cy="1102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E2A696-235E-46E4-98BC-BBAA1D4E33F5}"/>
              </a:ext>
            </a:extLst>
          </p:cNvPr>
          <p:cNvSpPr txBox="1"/>
          <p:nvPr/>
        </p:nvSpPr>
        <p:spPr>
          <a:xfrm>
            <a:off x="307973" y="1004489"/>
            <a:ext cx="8861251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Adversarial Sparsity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Idea</a:t>
            </a:r>
          </a:p>
        </p:txBody>
      </p:sp>
      <p:sp>
        <p:nvSpPr>
          <p:cNvPr id="3" name="AutoShape 2" descr="blob:vscode-webview://0tjhic5552hjcmb1lr1omho2kgc7kmpcvdd3lc254560fd3fimql/593d74d6-8f84-4863-9713-203d104add3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7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52A56-C2B9-CBA3-C4AD-3442D80E6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C68348-D2DB-D084-4EFC-967EC6CDC599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Adversarial Sparsity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987AF-F5C0-155E-95D2-751A4367B222}"/>
              </a:ext>
            </a:extLst>
          </p:cNvPr>
          <p:cNvSpPr txBox="1"/>
          <p:nvPr/>
        </p:nvSpPr>
        <p:spPr>
          <a:xfrm>
            <a:off x="221178" y="847268"/>
            <a:ext cx="8814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How Many Perturbations Break This Model? Evaluating Robustness Beyond Adversarial Accuracy</a:t>
            </a:r>
            <a:r>
              <a:rPr lang="en" altLang="ko-KR" sz="1400" dirty="0">
                <a:solidFill>
                  <a:srgbClr val="2C3A4A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 ICML 23’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6B553-595B-5E67-F1A4-339BF6847A71}"/>
              </a:ext>
            </a:extLst>
          </p:cNvPr>
          <p:cNvSpPr txBox="1"/>
          <p:nvPr/>
        </p:nvSpPr>
        <p:spPr>
          <a:xfrm>
            <a:off x="221178" y="1339711"/>
            <a:ext cx="6897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adv acc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높다고 모델이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robust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것은 아니다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방어 방법들은 학습한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attack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방어한다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증강기법들은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robustness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올려주지만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adv acc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나타나지 않는다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Adv acc</a:t>
            </a:r>
            <a:r>
              <a:rPr lang="ko-KR" altLang="en-US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로만 모델의 </a:t>
            </a:r>
            <a:r>
              <a:rPr lang="en-US" altLang="ko-KR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robustness</a:t>
            </a:r>
            <a:r>
              <a:rPr lang="ko-KR" altLang="en-US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측정하기에는 제한이 많다</a:t>
            </a:r>
            <a:r>
              <a:rPr lang="en-US" altLang="ko-KR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highlight>
                <a:srgbClr val="FFFF00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3F756-228B-B18C-27BF-3F04C120924A}"/>
              </a:ext>
            </a:extLst>
          </p:cNvPr>
          <p:cNvSpPr txBox="1"/>
          <p:nvPr/>
        </p:nvSpPr>
        <p:spPr>
          <a:xfrm>
            <a:off x="2445929" y="3903076"/>
            <a:ext cx="694453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Minimal perturbation</a:t>
            </a:r>
          </a:p>
          <a:p>
            <a:pPr lvl="1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Sample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주변에 존재하는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adv sample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 가장 강력하지만 적은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budget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쓰는 공격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Probabilistic robustness</a:t>
            </a:r>
          </a:p>
          <a:p>
            <a:pPr lvl="1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relaxation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Local Intrinsic Dimensionality</a:t>
            </a:r>
          </a:p>
          <a:p>
            <a:pPr lvl="1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adv sample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얼마나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넓은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545B1-3835-97AD-A4B3-45C377B0891E}"/>
              </a:ext>
            </a:extLst>
          </p:cNvPr>
          <p:cNvSpPr txBox="1"/>
          <p:nvPr/>
        </p:nvSpPr>
        <p:spPr>
          <a:xfrm>
            <a:off x="5111723" y="329900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metric&gt;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41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B559B-BB0A-AAFB-F30B-518B1534C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7FAE5-428D-38D3-A6FD-EB7C19938814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Adversarial Sparsity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C8FDB-73F7-F9AD-C5BB-273A14382898}"/>
              </a:ext>
            </a:extLst>
          </p:cNvPr>
          <p:cNvSpPr txBox="1"/>
          <p:nvPr/>
        </p:nvSpPr>
        <p:spPr>
          <a:xfrm>
            <a:off x="221178" y="847268"/>
            <a:ext cx="8814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How Many Perturbations Break This Model? Evaluating Robustness Beyond Adversarial Accuracy</a:t>
            </a:r>
            <a:r>
              <a:rPr lang="en" altLang="ko-KR" sz="1400" dirty="0">
                <a:solidFill>
                  <a:srgbClr val="2C3A4A"/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, ICML 23’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4EA8D2-C534-1203-8D1B-35965AC7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96" y="1493599"/>
            <a:ext cx="7071208" cy="2715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9AABE-BFC9-4C26-1BF5-F1B9BDC06465}"/>
                  </a:ext>
                </a:extLst>
              </p:cNvPr>
              <p:cNvSpPr txBox="1"/>
              <p:nvPr/>
            </p:nvSpPr>
            <p:spPr>
              <a:xfrm>
                <a:off x="2727172" y="4952489"/>
                <a:ext cx="69311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Maximum budget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사용하는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perturbation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vector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샘플링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이분탐색으로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기준으로 몇 도를 가야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adv sample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만나는지 구함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 반복하여 평균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99AABE-BFC9-4C26-1BF5-F1B9BDC06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72" y="4952489"/>
                <a:ext cx="6931128" cy="923330"/>
              </a:xfrm>
              <a:prstGeom prst="rect">
                <a:avLst/>
              </a:prstGeom>
              <a:blipFill>
                <a:blip r:embed="rId3"/>
                <a:stretch>
                  <a:fillRect l="-528" t="-2632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55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80FCF-42EB-4BEA-8849-FF93536B4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434CD7-D6D6-4737-F4DB-F8ABA955593F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587566F-C8CF-3975-DF20-E2441B925576}"/>
              </a:ext>
            </a:extLst>
          </p:cNvPr>
          <p:cNvGraphicFramePr>
            <a:graphicFrameLocks noGrp="1"/>
          </p:cNvGraphicFramePr>
          <p:nvPr/>
        </p:nvGraphicFramePr>
        <p:xfrm>
          <a:off x="2128736" y="1481826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22049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80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10139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525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수환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관희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환희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2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3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SLWTA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BNN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4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BNN_Attack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BNN_Review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SAM_Appendix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8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5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Manifold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SGD_largestep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SWAD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0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11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AWP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SAM_alone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SAM_alone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7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12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TRADES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Trade-off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1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13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SAMAT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2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Vweek1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SAMAT</a:t>
                      </a:r>
                      <a:r>
                        <a:rPr lang="ko-KR" altLang="en-US" sz="1400" dirty="0"/>
                        <a:t> 실험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SAMAT</a:t>
                      </a:r>
                      <a:r>
                        <a:rPr lang="ko-KR" altLang="en-US" sz="1400" dirty="0"/>
                        <a:t> 실험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ConventionalAT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1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Vweek2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ManifoldAT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실험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ConventionalAT2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Vweek3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Diffusion_AT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MMC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BAT&amp;DISCO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Vweek4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MMC&amp;Smoothening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MMC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8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41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7DF4C-40F7-B0B0-F7FF-841A7C0FE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B86EA5-144F-9A1A-1499-9A1237A0F38C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EB52F1-3C3A-2C12-F058-70CA2E8C748D}"/>
              </a:ext>
            </a:extLst>
          </p:cNvPr>
          <p:cNvGraphicFramePr>
            <a:graphicFrameLocks noGrp="1"/>
          </p:cNvGraphicFramePr>
          <p:nvPr/>
        </p:nvGraphicFramePr>
        <p:xfrm>
          <a:off x="2128736" y="1481826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22049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80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10139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525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수환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관희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환희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2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3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SLWTA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BNN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4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BNN_Attack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BNN_Review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SAM_Appendix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5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Manifold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SGD_largestep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SWAD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11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AWP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SAM_alone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SAM_alone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47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12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TRADES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Trade-off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1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13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SAMAT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2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Vweek1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SAMAT</a:t>
                      </a:r>
                      <a:r>
                        <a:rPr lang="ko-KR" altLang="en-US" sz="1400" dirty="0"/>
                        <a:t> 실험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SAMAT</a:t>
                      </a:r>
                      <a:r>
                        <a:rPr lang="ko-KR" altLang="en-US" sz="1400" dirty="0"/>
                        <a:t> 실험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ConventionalAT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1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Vweek2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ManifoldAT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SAMAT</a:t>
                      </a:r>
                      <a:r>
                        <a:rPr lang="ko-KR" altLang="en-US" sz="1400" dirty="0"/>
                        <a:t> 실험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ConventionalAT2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9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Vweek3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Diffusion_AT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MMC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BAT&amp;DISCO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Vweek4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MMC&amp;Smoothening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MMC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7810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97DD06-60F0-E242-7D55-8A58EC36C95C}"/>
              </a:ext>
            </a:extLst>
          </p:cNvPr>
          <p:cNvSpPr txBox="1"/>
          <p:nvPr/>
        </p:nvSpPr>
        <p:spPr>
          <a:xfrm>
            <a:off x="3645425" y="6010958"/>
            <a:ext cx="490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~ optimization ~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regularizer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~ loss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129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5FED-2B0D-676E-6F9D-97898AA48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038BCC-C866-8138-E584-507C555CBC9C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A670F92-41EF-88D0-3ADE-214A323B8E8E}"/>
              </a:ext>
            </a:extLst>
          </p:cNvPr>
          <p:cNvGraphicFramePr>
            <a:graphicFrameLocks noGrp="1"/>
          </p:cNvGraphicFramePr>
          <p:nvPr/>
        </p:nvGraphicFramePr>
        <p:xfrm>
          <a:off x="2128736" y="1481826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22049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80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10139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525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환희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2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3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SLWTA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BNN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4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BNN_Attack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BNN_Review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SAM_Appendix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8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5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Manifold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SGD_largestep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SWAD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0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11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AWP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SAM_alone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SAM_alone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7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12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TRADES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Trade-off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1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13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2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Vweek1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SAMAT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실험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SAMAT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실험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ConventionalAT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1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Vweek2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ManifoldAT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SAMAT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실험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ConventionalAT2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Vweek3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Diffusion_AT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MMC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BAT&amp;DISCO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Vweek4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MMC&amp;Smoothening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MMC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810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CC7855B-DFC8-394D-B01E-5E5654F7E77A}"/>
              </a:ext>
            </a:extLst>
          </p:cNvPr>
          <p:cNvSpPr txBox="1"/>
          <p:nvPr/>
        </p:nvSpPr>
        <p:spPr>
          <a:xfrm>
            <a:off x="3597559" y="6010958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 기반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성능은 우수하나 실사용에 무리가 있었음</a:t>
            </a:r>
          </a:p>
        </p:txBody>
      </p:sp>
    </p:spTree>
    <p:extLst>
      <p:ext uri="{BB962C8B-B14F-4D97-AF65-F5344CB8AC3E}">
        <p14:creationId xmlns:p14="http://schemas.microsoft.com/office/powerpoint/2010/main" val="60334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3729E-CAE9-CBB2-67D3-24DFA45F5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4E8EC0-EB8F-783C-E084-6A55584B6AC1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61422D4-5E15-06A6-9EF4-A2F9A53DD816}"/>
              </a:ext>
            </a:extLst>
          </p:cNvPr>
          <p:cNvGraphicFramePr>
            <a:graphicFrameLocks noGrp="1"/>
          </p:cNvGraphicFramePr>
          <p:nvPr/>
        </p:nvGraphicFramePr>
        <p:xfrm>
          <a:off x="2128736" y="1481826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22049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80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10139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525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환희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2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3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SLWTA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BNN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4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BNN_Attack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BNN_Review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SAM_Appendix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5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Manifold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SGD_largestep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SWAD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11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AWP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SAM_alone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SAM_alone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47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12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TRADES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Trade-off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1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Week 13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72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Vweek1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SAMAT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실험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SAMAT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실험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ConventionalAT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11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Vweek2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ManifoldAT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SAMAT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실험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ConventionalAT2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9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Vweek3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Diffusion_AT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MMC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BAT&amp;DISCO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0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Vweek4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MMC&amp;Smoothening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MMC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7810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3841FA-F556-F9F0-43DC-1D6144E252E9}"/>
              </a:ext>
            </a:extLst>
          </p:cNvPr>
          <p:cNvSpPr txBox="1"/>
          <p:nvPr/>
        </p:nvSpPr>
        <p:spPr>
          <a:xfrm>
            <a:off x="3583132" y="5992548"/>
            <a:ext cx="501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어느정도 성능도 나오고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사용할 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있어보임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랑 큰 차이가 있는지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확인해야함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5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BAAE7-C44C-A51A-12B0-1E50B246D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72336-CF35-2385-390C-91938F2CB760}"/>
              </a:ext>
            </a:extLst>
          </p:cNvPr>
          <p:cNvSpPr txBox="1"/>
          <p:nvPr/>
        </p:nvSpPr>
        <p:spPr>
          <a:xfrm>
            <a:off x="221178" y="200937"/>
            <a:ext cx="11943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BD8F99-66CC-52A0-2881-C8A96E62BB3D}"/>
              </a:ext>
            </a:extLst>
          </p:cNvPr>
          <p:cNvGraphicFramePr>
            <a:graphicFrameLocks noGrp="1"/>
          </p:cNvGraphicFramePr>
          <p:nvPr/>
        </p:nvGraphicFramePr>
        <p:xfrm>
          <a:off x="2128736" y="1481826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22049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804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810139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525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수환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관희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환희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2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3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SLWTA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BNN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3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4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BNN_Attack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BNN_Review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SAM_Appendix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5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Manifold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SGD_largestep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SWAD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90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11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AWP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SAM_alone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SAM_alone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47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12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TRADES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Trade-off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1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Week 13 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SAMAT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2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Vweek1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SAMAT</a:t>
                      </a:r>
                      <a:r>
                        <a:rPr lang="ko-KR" altLang="en-US" sz="1400" dirty="0"/>
                        <a:t> 실험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SAMAT</a:t>
                      </a:r>
                      <a:r>
                        <a:rPr lang="ko-KR" altLang="en-US" sz="1400" dirty="0"/>
                        <a:t> 실험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ConventionalAT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1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Vweek2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ManifoldAT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SAMAT</a:t>
                      </a:r>
                      <a:r>
                        <a:rPr lang="ko-KR" altLang="en-US" sz="1400" dirty="0"/>
                        <a:t> 실험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ConventionalAT2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95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Vweek3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</a:rPr>
                        <a:t>Diffusion_AT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MMC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BAT&amp;DISCO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0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Vweek4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MMC&amp;Smoothening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MMC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7810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B36748-3E51-D31E-FED5-0BF106E95DFE}"/>
              </a:ext>
            </a:extLst>
          </p:cNvPr>
          <p:cNvSpPr txBox="1"/>
          <p:nvPr/>
        </p:nvSpPr>
        <p:spPr>
          <a:xfrm>
            <a:off x="2824976" y="5992548"/>
            <a:ext cx="654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Unlabeled data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label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perturbation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사용하지만 결국엔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57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14873</TotalTime>
  <Words>717</Words>
  <Application>Microsoft Office PowerPoint</Application>
  <PresentationFormat>와이드스크린</PresentationFormat>
  <Paragraphs>308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Bahnschrift SemiCondensed</vt:lpstr>
      <vt:lpstr>NanumSquare</vt:lpstr>
      <vt:lpstr>Cambria Math</vt:lpstr>
      <vt:lpstr>나눔스퀘어</vt:lpstr>
      <vt:lpstr>Arial</vt:lpstr>
      <vt:lpstr>나눔고딕코딩</vt:lpstr>
      <vt:lpstr>맑은 고딕</vt:lpstr>
      <vt:lpstr>Office 테마</vt:lpstr>
      <vt:lpstr>Summary&amp;Idea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#Week 2</dc:title>
  <dc:creator>수환 김</dc:creator>
  <cp:lastModifiedBy>수환 김</cp:lastModifiedBy>
  <cp:revision>364</cp:revision>
  <dcterms:created xsi:type="dcterms:W3CDTF">2021-01-30T09:50:03Z</dcterms:created>
  <dcterms:modified xsi:type="dcterms:W3CDTF">2024-02-21T04:15:16Z</dcterms:modified>
</cp:coreProperties>
</file>