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9F474-7118-41F6-8B28-F5CEFD4E18C9}" v="193" dt="2023-09-20T04:13:26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관희" userId="aa604fb3-6ccf-49e7-961c-7b392e5a5f19" providerId="ADAL" clId="{5259F474-7118-41F6-8B28-F5CEFD4E18C9}"/>
    <pc:docChg chg="undo custSel addSld delSld modSld">
      <pc:chgData name="이관희" userId="aa604fb3-6ccf-49e7-961c-7b392e5a5f19" providerId="ADAL" clId="{5259F474-7118-41F6-8B28-F5CEFD4E18C9}" dt="2023-09-20T04:53:15.302" v="2341" actId="20577"/>
      <pc:docMkLst>
        <pc:docMk/>
      </pc:docMkLst>
      <pc:sldChg chg="modSp mod">
        <pc:chgData name="이관희" userId="aa604fb3-6ccf-49e7-961c-7b392e5a5f19" providerId="ADAL" clId="{5259F474-7118-41F6-8B28-F5CEFD4E18C9}" dt="2023-09-20T04:11:39.990" v="1751" actId="20577"/>
        <pc:sldMkLst>
          <pc:docMk/>
          <pc:sldMk cId="1824938190" sldId="257"/>
        </pc:sldMkLst>
        <pc:spChg chg="mod">
          <ac:chgData name="이관희" userId="aa604fb3-6ccf-49e7-961c-7b392e5a5f19" providerId="ADAL" clId="{5259F474-7118-41F6-8B28-F5CEFD4E18C9}" dt="2023-09-20T04:11:39.990" v="1751" actId="20577"/>
          <ac:spMkLst>
            <pc:docMk/>
            <pc:sldMk cId="1824938190" sldId="257"/>
            <ac:spMk id="3" creationId="{DE0465CE-0E8A-1BE6-F4D7-067909342296}"/>
          </ac:spMkLst>
        </pc:spChg>
      </pc:sldChg>
      <pc:sldChg chg="addSp delSp modSp mod">
        <pc:chgData name="이관희" userId="aa604fb3-6ccf-49e7-961c-7b392e5a5f19" providerId="ADAL" clId="{5259F474-7118-41F6-8B28-F5CEFD4E18C9}" dt="2023-09-20T04:53:15.302" v="2341" actId="20577"/>
        <pc:sldMkLst>
          <pc:docMk/>
          <pc:sldMk cId="3634488712" sldId="258"/>
        </pc:sldMkLst>
        <pc:spChg chg="mod">
          <ac:chgData name="이관희" userId="aa604fb3-6ccf-49e7-961c-7b392e5a5f19" providerId="ADAL" clId="{5259F474-7118-41F6-8B28-F5CEFD4E18C9}" dt="2023-09-20T04:11:59.287" v="1824" actId="20577"/>
          <ac:spMkLst>
            <pc:docMk/>
            <pc:sldMk cId="3634488712" sldId="258"/>
            <ac:spMk id="2" creationId="{C2C2BF1F-CC06-C17B-8B31-A077C676CDED}"/>
          </ac:spMkLst>
        </pc:spChg>
        <pc:spChg chg="del">
          <ac:chgData name="이관희" userId="aa604fb3-6ccf-49e7-961c-7b392e5a5f19" providerId="ADAL" clId="{5259F474-7118-41F6-8B28-F5CEFD4E18C9}" dt="2023-09-20T04:12:02.097" v="1825" actId="478"/>
          <ac:spMkLst>
            <pc:docMk/>
            <pc:sldMk cId="3634488712" sldId="258"/>
            <ac:spMk id="3" creationId="{1224575E-713B-0DF3-146D-677D0260ED42}"/>
          </ac:spMkLst>
        </pc:spChg>
        <pc:spChg chg="add del mod">
          <ac:chgData name="이관희" userId="aa604fb3-6ccf-49e7-961c-7b392e5a5f19" providerId="ADAL" clId="{5259F474-7118-41F6-8B28-F5CEFD4E18C9}" dt="2023-09-20T04:12:04.104" v="1826" actId="478"/>
          <ac:spMkLst>
            <pc:docMk/>
            <pc:sldMk cId="3634488712" sldId="258"/>
            <ac:spMk id="5" creationId="{E6585566-DA38-9618-B30A-375B3D361F3E}"/>
          </ac:spMkLst>
        </pc:spChg>
        <pc:spChg chg="del">
          <ac:chgData name="이관희" userId="aa604fb3-6ccf-49e7-961c-7b392e5a5f19" providerId="ADAL" clId="{5259F474-7118-41F6-8B28-F5CEFD4E18C9}" dt="2023-09-20T04:12:05.071" v="1827" actId="478"/>
          <ac:spMkLst>
            <pc:docMk/>
            <pc:sldMk cId="3634488712" sldId="258"/>
            <ac:spMk id="6" creationId="{BDEEED49-E26D-677A-264D-B1466BF7E1CF}"/>
          </ac:spMkLst>
        </pc:spChg>
        <pc:spChg chg="del">
          <ac:chgData name="이관희" userId="aa604fb3-6ccf-49e7-961c-7b392e5a5f19" providerId="ADAL" clId="{5259F474-7118-41F6-8B28-F5CEFD4E18C9}" dt="2023-09-20T04:12:05.071" v="1827" actId="478"/>
          <ac:spMkLst>
            <pc:docMk/>
            <pc:sldMk cId="3634488712" sldId="258"/>
            <ac:spMk id="7" creationId="{D0E444B4-D90B-166A-4B07-1952AC385EAD}"/>
          </ac:spMkLst>
        </pc:spChg>
        <pc:spChg chg="del">
          <ac:chgData name="이관희" userId="aa604fb3-6ccf-49e7-961c-7b392e5a5f19" providerId="ADAL" clId="{5259F474-7118-41F6-8B28-F5CEFD4E18C9}" dt="2023-09-20T04:12:05.071" v="1827" actId="478"/>
          <ac:spMkLst>
            <pc:docMk/>
            <pc:sldMk cId="3634488712" sldId="258"/>
            <ac:spMk id="8" creationId="{8BF55E53-9FA1-E859-69C2-36F282F10236}"/>
          </ac:spMkLst>
        </pc:spChg>
        <pc:spChg chg="del">
          <ac:chgData name="이관희" userId="aa604fb3-6ccf-49e7-961c-7b392e5a5f19" providerId="ADAL" clId="{5259F474-7118-41F6-8B28-F5CEFD4E18C9}" dt="2023-09-20T04:12:05.071" v="1827" actId="478"/>
          <ac:spMkLst>
            <pc:docMk/>
            <pc:sldMk cId="3634488712" sldId="258"/>
            <ac:spMk id="9" creationId="{8E767167-D077-A690-130D-A9DDCC460002}"/>
          </ac:spMkLst>
        </pc:spChg>
        <pc:spChg chg="add mod">
          <ac:chgData name="이관희" userId="aa604fb3-6ccf-49e7-961c-7b392e5a5f19" providerId="ADAL" clId="{5259F474-7118-41F6-8B28-F5CEFD4E18C9}" dt="2023-09-20T04:53:15.302" v="2341" actId="20577"/>
          <ac:spMkLst>
            <pc:docMk/>
            <pc:sldMk cId="3634488712" sldId="258"/>
            <ac:spMk id="10" creationId="{02E914AF-B432-FFED-3165-DE5F40C4E024}"/>
          </ac:spMkLst>
        </pc:spChg>
        <pc:spChg chg="add del mod">
          <ac:chgData name="이관희" userId="aa604fb3-6ccf-49e7-961c-7b392e5a5f19" providerId="ADAL" clId="{5259F474-7118-41F6-8B28-F5CEFD4E18C9}" dt="2023-09-20T04:45:29.496" v="2101" actId="478"/>
          <ac:spMkLst>
            <pc:docMk/>
            <pc:sldMk cId="3634488712" sldId="258"/>
            <ac:spMk id="14" creationId="{CB19213D-A629-4720-07E2-C03C4A020B03}"/>
          </ac:spMkLst>
        </pc:spChg>
        <pc:cxnChg chg="del mod">
          <ac:chgData name="이관희" userId="aa604fb3-6ccf-49e7-961c-7b392e5a5f19" providerId="ADAL" clId="{5259F474-7118-41F6-8B28-F5CEFD4E18C9}" dt="2023-09-20T04:12:05.071" v="1827" actId="478"/>
          <ac:cxnSpMkLst>
            <pc:docMk/>
            <pc:sldMk cId="3634488712" sldId="258"/>
            <ac:cxnSpMk id="11" creationId="{358C53B7-1A1C-7A75-9D6A-228B5FE37F4A}"/>
          </ac:cxnSpMkLst>
        </pc:cxnChg>
        <pc:cxnChg chg="del mod">
          <ac:chgData name="이관희" userId="aa604fb3-6ccf-49e7-961c-7b392e5a5f19" providerId="ADAL" clId="{5259F474-7118-41F6-8B28-F5CEFD4E18C9}" dt="2023-09-20T04:12:05.071" v="1827" actId="478"/>
          <ac:cxnSpMkLst>
            <pc:docMk/>
            <pc:sldMk cId="3634488712" sldId="258"/>
            <ac:cxnSpMk id="13" creationId="{B5395971-0D3E-CAC3-4988-191BBC35B664}"/>
          </ac:cxnSpMkLst>
        </pc:cxnChg>
        <pc:cxnChg chg="del mod">
          <ac:chgData name="이관희" userId="aa604fb3-6ccf-49e7-961c-7b392e5a5f19" providerId="ADAL" clId="{5259F474-7118-41F6-8B28-F5CEFD4E18C9}" dt="2023-09-20T04:12:05.071" v="1827" actId="478"/>
          <ac:cxnSpMkLst>
            <pc:docMk/>
            <pc:sldMk cId="3634488712" sldId="258"/>
            <ac:cxnSpMk id="15" creationId="{75674DB9-A918-A9F5-8CCE-89BC0C58F65D}"/>
          </ac:cxnSpMkLst>
        </pc:cxnChg>
      </pc:sldChg>
      <pc:sldChg chg="addSp delSp modSp mod">
        <pc:chgData name="이관희" userId="aa604fb3-6ccf-49e7-961c-7b392e5a5f19" providerId="ADAL" clId="{5259F474-7118-41F6-8B28-F5CEFD4E18C9}" dt="2023-09-20T04:11:45.038" v="1768" actId="20577"/>
        <pc:sldMkLst>
          <pc:docMk/>
          <pc:sldMk cId="2534616874" sldId="259"/>
        </pc:sldMkLst>
        <pc:spChg chg="mod">
          <ac:chgData name="이관희" userId="aa604fb3-6ccf-49e7-961c-7b392e5a5f19" providerId="ADAL" clId="{5259F474-7118-41F6-8B28-F5CEFD4E18C9}" dt="2023-09-20T04:11:45.038" v="1768" actId="20577"/>
          <ac:spMkLst>
            <pc:docMk/>
            <pc:sldMk cId="2534616874" sldId="259"/>
            <ac:spMk id="2" creationId="{C2C2BF1F-CC06-C17B-8B31-A077C676CDED}"/>
          </ac:spMkLst>
        </pc:spChg>
        <pc:spChg chg="del mod">
          <ac:chgData name="이관희" userId="aa604fb3-6ccf-49e7-961c-7b392e5a5f19" providerId="ADAL" clId="{5259F474-7118-41F6-8B28-F5CEFD4E18C9}" dt="2023-09-20T03:55:53.950" v="149" actId="478"/>
          <ac:spMkLst>
            <pc:docMk/>
            <pc:sldMk cId="2534616874" sldId="259"/>
            <ac:spMk id="3" creationId="{1224575E-713B-0DF3-146D-677D0260ED42}"/>
          </ac:spMkLst>
        </pc:spChg>
        <pc:spChg chg="add mod">
          <ac:chgData name="이관희" userId="aa604fb3-6ccf-49e7-961c-7b392e5a5f19" providerId="ADAL" clId="{5259F474-7118-41F6-8B28-F5CEFD4E18C9}" dt="2023-09-20T03:56:58.166" v="323" actId="113"/>
          <ac:spMkLst>
            <pc:docMk/>
            <pc:sldMk cId="2534616874" sldId="259"/>
            <ac:spMk id="4" creationId="{6F73D234-C207-8112-82DD-A1E50BA4CAC5}"/>
          </ac:spMkLst>
        </pc:spChg>
        <pc:spChg chg="add del mod">
          <ac:chgData name="이관희" userId="aa604fb3-6ccf-49e7-961c-7b392e5a5f19" providerId="ADAL" clId="{5259F474-7118-41F6-8B28-F5CEFD4E18C9}" dt="2023-09-20T03:55:56.837" v="152" actId="478"/>
          <ac:spMkLst>
            <pc:docMk/>
            <pc:sldMk cId="2534616874" sldId="259"/>
            <ac:spMk id="6" creationId="{4103E723-95B9-6E4E-870E-D3A39B0BD078}"/>
          </ac:spMkLst>
        </pc:spChg>
        <pc:spChg chg="add mod">
          <ac:chgData name="이관희" userId="aa604fb3-6ccf-49e7-961c-7b392e5a5f19" providerId="ADAL" clId="{5259F474-7118-41F6-8B28-F5CEFD4E18C9}" dt="2023-09-20T03:56:46.129" v="314" actId="14100"/>
          <ac:spMkLst>
            <pc:docMk/>
            <pc:sldMk cId="2534616874" sldId="259"/>
            <ac:spMk id="7" creationId="{6235CBC2-2B7C-48B2-6F29-3DB886602718}"/>
          </ac:spMkLst>
        </pc:spChg>
        <pc:spChg chg="add mod">
          <ac:chgData name="이관희" userId="aa604fb3-6ccf-49e7-961c-7b392e5a5f19" providerId="ADAL" clId="{5259F474-7118-41F6-8B28-F5CEFD4E18C9}" dt="2023-09-20T04:01:23.970" v="840" actId="20577"/>
          <ac:spMkLst>
            <pc:docMk/>
            <pc:sldMk cId="2534616874" sldId="259"/>
            <ac:spMk id="8" creationId="{413EAF7C-64FE-648B-F200-8B0069E9486D}"/>
          </ac:spMkLst>
        </pc:spChg>
        <pc:spChg chg="add mod">
          <ac:chgData name="이관희" userId="aa604fb3-6ccf-49e7-961c-7b392e5a5f19" providerId="ADAL" clId="{5259F474-7118-41F6-8B28-F5CEFD4E18C9}" dt="2023-09-20T03:58:55.747" v="574" actId="14100"/>
          <ac:spMkLst>
            <pc:docMk/>
            <pc:sldMk cId="2534616874" sldId="259"/>
            <ac:spMk id="9" creationId="{F40BFEF1-D335-DA62-F8E8-B3AA63BB4486}"/>
          </ac:spMkLst>
        </pc:spChg>
        <pc:spChg chg="add mod">
          <ac:chgData name="이관희" userId="aa604fb3-6ccf-49e7-961c-7b392e5a5f19" providerId="ADAL" clId="{5259F474-7118-41F6-8B28-F5CEFD4E18C9}" dt="2023-09-20T03:59:03.925" v="589" actId="1076"/>
          <ac:spMkLst>
            <pc:docMk/>
            <pc:sldMk cId="2534616874" sldId="259"/>
            <ac:spMk id="10" creationId="{3A6BED0C-2D6F-4AFF-0EC3-5C2578F2110E}"/>
          </ac:spMkLst>
        </pc:spChg>
      </pc:sldChg>
      <pc:sldChg chg="del">
        <pc:chgData name="이관희" userId="aa604fb3-6ccf-49e7-961c-7b392e5a5f19" providerId="ADAL" clId="{5259F474-7118-41F6-8B28-F5CEFD4E18C9}" dt="2023-09-20T04:30:09.865" v="2093" actId="47"/>
        <pc:sldMkLst>
          <pc:docMk/>
          <pc:sldMk cId="339913095" sldId="260"/>
        </pc:sldMkLst>
      </pc:sldChg>
      <pc:sldChg chg="del">
        <pc:chgData name="이관희" userId="aa604fb3-6ccf-49e7-961c-7b392e5a5f19" providerId="ADAL" clId="{5259F474-7118-41F6-8B28-F5CEFD4E18C9}" dt="2023-09-20T04:30:10.405" v="2094" actId="47"/>
        <pc:sldMkLst>
          <pc:docMk/>
          <pc:sldMk cId="972698995" sldId="261"/>
        </pc:sldMkLst>
      </pc:sldChg>
      <pc:sldChg chg="del">
        <pc:chgData name="이관희" userId="aa604fb3-6ccf-49e7-961c-7b392e5a5f19" providerId="ADAL" clId="{5259F474-7118-41F6-8B28-F5CEFD4E18C9}" dt="2023-09-20T04:30:11.227" v="2096" actId="47"/>
        <pc:sldMkLst>
          <pc:docMk/>
          <pc:sldMk cId="1731824457" sldId="262"/>
        </pc:sldMkLst>
      </pc:sldChg>
      <pc:sldChg chg="del">
        <pc:chgData name="이관희" userId="aa604fb3-6ccf-49e7-961c-7b392e5a5f19" providerId="ADAL" clId="{5259F474-7118-41F6-8B28-F5CEFD4E18C9}" dt="2023-09-20T04:30:10.784" v="2095" actId="47"/>
        <pc:sldMkLst>
          <pc:docMk/>
          <pc:sldMk cId="1275544346" sldId="263"/>
        </pc:sldMkLst>
      </pc:sldChg>
      <pc:sldChg chg="del">
        <pc:chgData name="이관희" userId="aa604fb3-6ccf-49e7-961c-7b392e5a5f19" providerId="ADAL" clId="{5259F474-7118-41F6-8B28-F5CEFD4E18C9}" dt="2023-09-20T04:30:11.613" v="2097" actId="47"/>
        <pc:sldMkLst>
          <pc:docMk/>
          <pc:sldMk cId="2750383619" sldId="264"/>
        </pc:sldMkLst>
      </pc:sldChg>
      <pc:sldChg chg="del">
        <pc:chgData name="이관희" userId="aa604fb3-6ccf-49e7-961c-7b392e5a5f19" providerId="ADAL" clId="{5259F474-7118-41F6-8B28-F5CEFD4E18C9}" dt="2023-09-20T04:30:11.950" v="2098" actId="47"/>
        <pc:sldMkLst>
          <pc:docMk/>
          <pc:sldMk cId="2933159365" sldId="265"/>
        </pc:sldMkLst>
      </pc:sldChg>
      <pc:sldChg chg="addSp delSp modSp add mod">
        <pc:chgData name="이관희" userId="aa604fb3-6ccf-49e7-961c-7b392e5a5f19" providerId="ADAL" clId="{5259F474-7118-41F6-8B28-F5CEFD4E18C9}" dt="2023-09-20T04:51:22.914" v="2223" actId="20577"/>
        <pc:sldMkLst>
          <pc:docMk/>
          <pc:sldMk cId="3738874841" sldId="266"/>
        </pc:sldMkLst>
        <pc:spChg chg="mod">
          <ac:chgData name="이관희" userId="aa604fb3-6ccf-49e7-961c-7b392e5a5f19" providerId="ADAL" clId="{5259F474-7118-41F6-8B28-F5CEFD4E18C9}" dt="2023-09-20T04:11:49.295" v="1787" actId="20577"/>
          <ac:spMkLst>
            <pc:docMk/>
            <pc:sldMk cId="3738874841" sldId="266"/>
            <ac:spMk id="2" creationId="{C2C2BF1F-CC06-C17B-8B31-A077C676CDED}"/>
          </ac:spMkLst>
        </pc:spChg>
        <pc:spChg chg="del">
          <ac:chgData name="이관희" userId="aa604fb3-6ccf-49e7-961c-7b392e5a5f19" providerId="ADAL" clId="{5259F474-7118-41F6-8B28-F5CEFD4E18C9}" dt="2023-09-20T04:01:37.411" v="898" actId="478"/>
          <ac:spMkLst>
            <pc:docMk/>
            <pc:sldMk cId="3738874841" sldId="266"/>
            <ac:spMk id="4" creationId="{6F73D234-C207-8112-82DD-A1E50BA4CAC5}"/>
          </ac:spMkLst>
        </pc:spChg>
        <pc:spChg chg="add mod">
          <ac:chgData name="이관희" userId="aa604fb3-6ccf-49e7-961c-7b392e5a5f19" providerId="ADAL" clId="{5259F474-7118-41F6-8B28-F5CEFD4E18C9}" dt="2023-09-20T04:03:31.548" v="1111" actId="14100"/>
          <ac:spMkLst>
            <pc:docMk/>
            <pc:sldMk cId="3738874841" sldId="266"/>
            <ac:spMk id="6" creationId="{CA8F1EEB-0949-C44A-251D-1B06F6D51527}"/>
          </ac:spMkLst>
        </pc:spChg>
        <pc:spChg chg="mod">
          <ac:chgData name="이관희" userId="aa604fb3-6ccf-49e7-961c-7b392e5a5f19" providerId="ADAL" clId="{5259F474-7118-41F6-8B28-F5CEFD4E18C9}" dt="2023-09-20T04:51:22.914" v="2223" actId="20577"/>
          <ac:spMkLst>
            <pc:docMk/>
            <pc:sldMk cId="3738874841" sldId="266"/>
            <ac:spMk id="7" creationId="{6235CBC2-2B7C-48B2-6F29-3DB886602718}"/>
          </ac:spMkLst>
        </pc:spChg>
        <pc:spChg chg="del mod">
          <ac:chgData name="이관희" userId="aa604fb3-6ccf-49e7-961c-7b392e5a5f19" providerId="ADAL" clId="{5259F474-7118-41F6-8B28-F5CEFD4E18C9}" dt="2023-09-20T04:01:37.412" v="900"/>
          <ac:spMkLst>
            <pc:docMk/>
            <pc:sldMk cId="3738874841" sldId="266"/>
            <ac:spMk id="8" creationId="{413EAF7C-64FE-648B-F200-8B0069E9486D}"/>
          </ac:spMkLst>
        </pc:spChg>
        <pc:spChg chg="del">
          <ac:chgData name="이관희" userId="aa604fb3-6ccf-49e7-961c-7b392e5a5f19" providerId="ADAL" clId="{5259F474-7118-41F6-8B28-F5CEFD4E18C9}" dt="2023-09-20T04:01:37.955" v="901" actId="478"/>
          <ac:spMkLst>
            <pc:docMk/>
            <pc:sldMk cId="3738874841" sldId="266"/>
            <ac:spMk id="9" creationId="{F40BFEF1-D335-DA62-F8E8-B3AA63BB4486}"/>
          </ac:spMkLst>
        </pc:spChg>
        <pc:spChg chg="del">
          <ac:chgData name="이관희" userId="aa604fb3-6ccf-49e7-961c-7b392e5a5f19" providerId="ADAL" clId="{5259F474-7118-41F6-8B28-F5CEFD4E18C9}" dt="2023-09-20T04:01:38.675" v="902" actId="478"/>
          <ac:spMkLst>
            <pc:docMk/>
            <pc:sldMk cId="3738874841" sldId="266"/>
            <ac:spMk id="10" creationId="{3A6BED0C-2D6F-4AFF-0EC3-5C2578F2110E}"/>
          </ac:spMkLst>
        </pc:spChg>
        <pc:picChg chg="add mod">
          <ac:chgData name="이관희" userId="aa604fb3-6ccf-49e7-961c-7b392e5a5f19" providerId="ADAL" clId="{5259F474-7118-41F6-8B28-F5CEFD4E18C9}" dt="2023-09-20T04:06:22.443" v="1464" actId="1076"/>
          <ac:picMkLst>
            <pc:docMk/>
            <pc:sldMk cId="3738874841" sldId="266"/>
            <ac:picMk id="5" creationId="{DB764753-625A-DDDC-7D74-88CE4876E5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1488-F21A-76FB-D263-2E76BA6BD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5FECD5-C6B3-5A02-AFB3-0BF1A9621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90B48-F121-11ED-9514-F85CA96B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F29D1-D1B3-8FA2-01B0-4AEF107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AE0E9-F203-5F97-0817-DD0DC5AF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36D3-62A6-99B8-2474-E7675B64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A9F84-9A7E-6ECA-FA84-0A11FFCD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8C2E7-763E-6DE1-BA8B-07D47BC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B008F-D679-A5E3-F42B-8CFDEF34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91FAB-385D-D8EC-98BA-263E81E2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9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D7A555-CC90-1341-D972-80D385A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778D8-4263-D51B-254F-19E05BC3C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D1255-002C-3627-A9BC-2B5C454A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8B21F-A486-E684-B3C4-B38227E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52E06-A378-5112-C181-0F011AC1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2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ECB8-A201-4B79-067D-BC82D185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B77D8-E351-EB0A-FE73-FA240A69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4C147-BF69-ED26-E279-0102D6D0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DE824-77C3-48CC-3C57-3DFDEB10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C2AD4-2B3F-33AA-C3F3-5B3F45E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3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95831-ED56-6954-5DBA-452AB5B3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93738-7A21-96D6-3C23-C5C1B872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B0E55-21AE-1245-3843-A2CBE566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04C74-3DC6-65BD-C08C-29173A27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0347C-4EE0-A49E-5553-0CC95A61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2974F-413B-EE84-5EC1-7093ABC9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F99F7-54C2-3B25-557D-27F7CBACA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0D6DC-4D23-D970-6B52-71847013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13438-4A56-8877-788A-2B60F791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920AD-5BDB-9F32-08B1-CA4E8B2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FBEFD-ACC3-A43B-D520-F5A5DFD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8DD0C-0C92-5153-E53A-F8D056ED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DDB0C-B010-7B86-FF18-B5E0A4D8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C628B-F15D-D3BC-BDF5-83EDE507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CA12F7-F1A4-ECD8-32C4-B12412EA3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F6734-7554-44DF-D4DD-0B6C9E95F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63D1BB-DDC2-F7CB-3A2E-4C8A728D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C84D3-D8D1-B10B-4C40-B240D35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46A10D-2533-3F61-2E3B-6A29D9DE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7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DC16-218B-66E4-0897-AE4AD65C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67AA3-BCFD-7E8A-A365-7862BDEC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7C107-7E5B-B5F9-87EB-804BF6C3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49B0BF-CF84-520F-E38B-9F78E37C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743C8C-199B-A046-5A25-D2BA37F3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5248E-B69F-7A7F-3F92-F4251F57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D231C-F79A-B1C5-F78F-946ABE9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9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186C8-5CB2-A1AD-5F8C-720B5158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E1CCA-41A4-9836-9BC8-5EAB36C9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4B4DB-0EA5-A21B-99E3-9B78D14A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77AE6-E8B1-6D4A-F855-11FD46A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A281D-A500-F00A-B63A-C82784F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FE096-46E8-2DD9-E63F-03ADB4C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9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58AE-66C4-8EE3-8FB8-63EDF7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16D9D7-B5F7-B233-8C52-1990C5944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0D49E-AE2B-87D7-A42E-EEE3D0705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DA3D4-7774-8D97-739E-EB837E98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CC242-669B-9FEA-69A2-C2A4E6D4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D463F-2C95-D1EC-D77A-C673AFBC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25E68-CB39-D041-254A-80CFAB76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0615F-1E92-3B77-196D-D67FE08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52CD4-1879-DC4E-8751-0C956988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93DF-A3B0-48FB-B661-A2A6782EBF60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03B1-FF23-AA53-8153-AF2ABE072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4AE06-72C8-009A-5888-FED23F03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DF06-3C2D-485F-B14D-60333534F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A281C-8303-8C53-FFD3-4DF455125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Bayesian Neural Networks : An Introduction and Survey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2873D-C53A-EA2D-030B-5EF2BA0FC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Coopt, </a:t>
            </a:r>
            <a:r>
              <a:rPr lang="ko-KR" altLang="en-US" dirty="0"/>
              <a:t>이관희</a:t>
            </a:r>
          </a:p>
        </p:txBody>
      </p:sp>
    </p:spTree>
    <p:extLst>
      <p:ext uri="{BB962C8B-B14F-4D97-AF65-F5344CB8AC3E}">
        <p14:creationId xmlns:p14="http://schemas.microsoft.com/office/powerpoint/2010/main" val="80230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33BB6-1F0D-9697-3B1D-F4C0D6FF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65CE-0E8A-1BE6-F4D7-06790934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Literature Survey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Hybrid Approach – MCMC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Modern BNNs</a:t>
            </a:r>
          </a:p>
        </p:txBody>
      </p:sp>
    </p:spTree>
    <p:extLst>
      <p:ext uri="{BB962C8B-B14F-4D97-AF65-F5344CB8AC3E}">
        <p14:creationId xmlns:p14="http://schemas.microsoft.com/office/powerpoint/2010/main" val="18249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BF1F-CC06-C17B-8B31-A077C676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Literature Survey</a:t>
            </a:r>
            <a:br>
              <a:rPr lang="en-US" altLang="ko-KR" dirty="0"/>
            </a:br>
            <a:r>
              <a:rPr lang="en-US" altLang="ko-KR" sz="1700" dirty="0"/>
              <a:t>- Hybrid Approach : MCMC</a:t>
            </a:r>
            <a:endParaRPr lang="ko-KR" alt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73D234-C207-8112-82DD-A1E50BA4CAC5}"/>
                  </a:ext>
                </a:extLst>
              </p:cNvPr>
              <p:cNvSpPr txBox="1"/>
              <p:nvPr/>
            </p:nvSpPr>
            <p:spPr>
              <a:xfrm>
                <a:off x="3232211" y="2157273"/>
                <a:ext cx="2798587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73D234-C207-8112-82DD-A1E50BA4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11" y="2157273"/>
                <a:ext cx="2798587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35CBC2-2B7C-48B2-6F29-3DB886602718}"/>
              </a:ext>
            </a:extLst>
          </p:cNvPr>
          <p:cNvSpPr txBox="1"/>
          <p:nvPr/>
        </p:nvSpPr>
        <p:spPr>
          <a:xfrm>
            <a:off x="838199" y="1864311"/>
            <a:ext cx="81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calculate predictions (inference) F, we use expectation of F where,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EAF7C-64FE-648B-F200-8B0069E9486D}"/>
              </a:ext>
            </a:extLst>
          </p:cNvPr>
          <p:cNvSpPr txBox="1"/>
          <p:nvPr/>
        </p:nvSpPr>
        <p:spPr>
          <a:xfrm>
            <a:off x="744614" y="3176781"/>
            <a:ext cx="10702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Relies on </a:t>
            </a:r>
            <a:r>
              <a:rPr lang="en-US" altLang="ko-KR" b="1" dirty="0"/>
              <a:t>accurate approximations </a:t>
            </a:r>
            <a:r>
              <a:rPr lang="en-US" altLang="ko-KR" dirty="0"/>
              <a:t>of intractable </a:t>
            </a:r>
            <a:r>
              <a:rPr lang="en-US" altLang="ko-KR" b="1" dirty="0"/>
              <a:t>posterior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b="1" dirty="0"/>
          </a:p>
          <a:p>
            <a:r>
              <a:rPr lang="en-US" altLang="ko-KR" dirty="0"/>
              <a:t>Recall ) we used approximation methods such as VI (variational Inference) , Laplace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1" dirty="0"/>
              <a:t>Mass</a:t>
            </a:r>
            <a:r>
              <a:rPr lang="en-US" altLang="ko-KR" dirty="0"/>
              <a:t> of the distribution may not be the </a:t>
            </a:r>
            <a:r>
              <a:rPr lang="en-US" altLang="ko-KR" b="1" dirty="0"/>
              <a:t>maximum</a:t>
            </a:r>
            <a:r>
              <a:rPr lang="en-US" altLang="ko-KR" dirty="0"/>
              <a:t> considering the optimization scheme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Because the goal of optimization is to </a:t>
            </a:r>
            <a:r>
              <a:rPr lang="en-US" altLang="ko-KR" b="1" dirty="0"/>
              <a:t>maximize expectation of prediction</a:t>
            </a:r>
            <a:r>
              <a:rPr lang="en-US" altLang="ko-KR" dirty="0"/>
              <a:t>, presented as </a:t>
            </a:r>
            <a:r>
              <a:rPr lang="en-US" altLang="ko-KR" b="1" dirty="0"/>
              <a:t>product</a:t>
            </a:r>
            <a:r>
              <a:rPr lang="en-US" altLang="ko-KR" dirty="0"/>
              <a:t> of mass and volume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Goal : maximize mass and also the product of mass and volume -&gt; MCMC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0BFEF1-D335-DA62-F8E8-B3AA63BB4486}"/>
                  </a:ext>
                </a:extLst>
              </p:cNvPr>
              <p:cNvSpPr txBox="1"/>
              <p:nvPr/>
            </p:nvSpPr>
            <p:spPr>
              <a:xfrm>
                <a:off x="7352659" y="2225768"/>
                <a:ext cx="1862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Mass =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(posterior)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0BFEF1-D335-DA62-F8E8-B3AA63BB4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59" y="2225768"/>
                <a:ext cx="1862362" cy="646331"/>
              </a:xfrm>
              <a:prstGeom prst="rect">
                <a:avLst/>
              </a:prstGeom>
              <a:blipFill>
                <a:blip r:embed="rId3"/>
                <a:stretch>
                  <a:fillRect l="-261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6BED0C-2D6F-4AFF-0EC3-5C2578F2110E}"/>
              </a:ext>
            </a:extLst>
          </p:cNvPr>
          <p:cNvSpPr txBox="1"/>
          <p:nvPr/>
        </p:nvSpPr>
        <p:spPr>
          <a:xfrm>
            <a:off x="9543494" y="2233643"/>
            <a:ext cx="181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Volume = </a:t>
            </a:r>
            <a:r>
              <a:rPr lang="en-US" altLang="ko-KR" dirty="0" err="1"/>
              <a:t>dw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61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BF1F-CC06-C17B-8B31-A077C676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Literature Survey</a:t>
            </a:r>
            <a:br>
              <a:rPr lang="en-US" altLang="ko-KR" dirty="0"/>
            </a:br>
            <a:r>
              <a:rPr lang="en-US" altLang="ko-KR" sz="1700" dirty="0"/>
              <a:t>- Hybrid Approach : MCMC</a:t>
            </a:r>
            <a:endParaRPr lang="ko-KR" altLang="en-US" sz="1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35CBC2-2B7C-48B2-6F29-3DB886602718}"/>
                  </a:ext>
                </a:extLst>
              </p:cNvPr>
              <p:cNvSpPr txBox="1"/>
              <p:nvPr/>
            </p:nvSpPr>
            <p:spPr>
              <a:xfrm>
                <a:off x="838200" y="1864311"/>
                <a:ext cx="8110491" cy="3944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MCMC : Markov Chain Monte Carlo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- Markov Chain : discrete-time stochastic process</a:t>
                </a:r>
              </a:p>
              <a:p>
                <a:r>
                  <a:rPr lang="en-US" altLang="ko-KR" dirty="0"/>
                  <a:t>, refer to last step’s transitional probability only </a:t>
                </a:r>
              </a:p>
              <a:p>
                <a:r>
                  <a:rPr lang="en-US" altLang="ko-KR" dirty="0"/>
                  <a:t>-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Markov Chain Monte Carlo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altLang="ko-KR" dirty="0"/>
                  <a:t>General approach for</a:t>
                </a:r>
              </a:p>
              <a:p>
                <a:r>
                  <a:rPr lang="en-US" altLang="ko-KR" b="1" dirty="0"/>
                  <a:t>sampling</a:t>
                </a:r>
                <a:r>
                  <a:rPr lang="en-US" altLang="ko-KR" dirty="0"/>
                  <a:t> from </a:t>
                </a:r>
                <a:r>
                  <a:rPr lang="en-US" altLang="ko-KR" b="1" dirty="0"/>
                  <a:t>arbitrary and intractable distributions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≅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If </a:t>
                </a:r>
                <a:r>
                  <a:rPr lang="en-US" altLang="ko-KR" b="1" dirty="0"/>
                  <a:t>N-&gt;inf</a:t>
                </a:r>
                <a:r>
                  <a:rPr lang="en-US" altLang="ko-KR" dirty="0"/>
                  <a:t>, MCMC provides </a:t>
                </a:r>
                <a:r>
                  <a:rPr lang="en-US" altLang="ko-KR" b="1" dirty="0"/>
                  <a:t>convergence to true posterior</a:t>
                </a:r>
              </a:p>
              <a:p>
                <a:r>
                  <a:rPr lang="en-US" altLang="ko-KR" dirty="0"/>
                  <a:t>But, MCMC creates </a:t>
                </a:r>
                <a:r>
                  <a:rPr lang="en-US" altLang="ko-KR" b="1" dirty="0"/>
                  <a:t>dependent</a:t>
                </a:r>
                <a:r>
                  <a:rPr lang="en-US" altLang="ko-KR" dirty="0"/>
                  <a:t> samples..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Hamiltonian Monte Carlo.. ?..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35CBC2-2B7C-48B2-6F29-3DB8866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4311"/>
                <a:ext cx="8110491" cy="3944670"/>
              </a:xfrm>
              <a:prstGeom prst="rect">
                <a:avLst/>
              </a:prstGeom>
              <a:blipFill>
                <a:blip r:embed="rId2"/>
                <a:stretch>
                  <a:fillRect l="-677" t="-927" b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B764753-625A-DDDC-7D74-88CE4876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045" y="1311726"/>
            <a:ext cx="5048955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F1EEB-0949-C44A-251D-1B06F6D51527}"/>
              </a:ext>
            </a:extLst>
          </p:cNvPr>
          <p:cNvSpPr txBox="1"/>
          <p:nvPr/>
        </p:nvSpPr>
        <p:spPr>
          <a:xfrm>
            <a:off x="7004115" y="1027906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Markov 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87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BF1F-CC06-C17B-8B31-A077C676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Literature Survey</a:t>
            </a:r>
            <a:br>
              <a:rPr lang="en-US" altLang="ko-KR" dirty="0"/>
            </a:br>
            <a:r>
              <a:rPr lang="en-US" altLang="ko-KR" sz="1700" dirty="0"/>
              <a:t>- Modern BNNs</a:t>
            </a:r>
            <a:endParaRPr lang="ko-KR" alt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914AF-B432-FFED-3165-DE5F40C4E024}"/>
              </a:ext>
            </a:extLst>
          </p:cNvPr>
          <p:cNvSpPr txBox="1"/>
          <p:nvPr/>
        </p:nvSpPr>
        <p:spPr>
          <a:xfrm>
            <a:off x="838200" y="1873188"/>
            <a:ext cx="8119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Focused on VI methods using single hidden layer</a:t>
            </a:r>
          </a:p>
          <a:p>
            <a:r>
              <a:rPr lang="en-US" altLang="ko-KR" dirty="0"/>
              <a:t>Network </a:t>
            </a:r>
            <a:r>
              <a:rPr lang="en-US" altLang="ko-KR" dirty="0" err="1"/>
              <a:t>architetures</a:t>
            </a:r>
            <a:r>
              <a:rPr lang="en-US" altLang="ko-KR" dirty="0"/>
              <a:t> vary -&gt; need of more general approach</a:t>
            </a:r>
          </a:p>
          <a:p>
            <a:endParaRPr lang="en-US" altLang="ko-KR" dirty="0"/>
          </a:p>
          <a:p>
            <a:r>
              <a:rPr lang="en-US" altLang="ko-KR" dirty="0"/>
              <a:t>Graves -&gt; using factorized Gaussian Approximate posterior to update VI objective parameters</a:t>
            </a:r>
          </a:p>
          <a:p>
            <a:endParaRPr lang="en-US" altLang="ko-KR" dirty="0"/>
          </a:p>
          <a:p>
            <a:r>
              <a:rPr lang="en-US" altLang="ko-KR" dirty="0"/>
              <a:t>MCMC vs VI (Framework)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ALL DATA vs SGD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Using Stochastic MCMC </a:t>
            </a:r>
            <a:r>
              <a:rPr lang="en-US" altLang="ko-KR"/>
              <a:t>-&gt; bad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Backprop? </a:t>
            </a:r>
          </a:p>
          <a:p>
            <a:r>
              <a:rPr lang="en-US" altLang="ko-KR" dirty="0"/>
              <a:t>-&gt; Probabilistic Back </a:t>
            </a:r>
            <a:r>
              <a:rPr lang="en-US" altLang="ko-KR" dirty="0" err="1"/>
              <a:t>Propagation,Bayes</a:t>
            </a:r>
            <a:r>
              <a:rPr lang="en-US" altLang="ko-KR" dirty="0"/>
              <a:t>-by-backprop, dropout..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4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265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Cambria Math</vt:lpstr>
      <vt:lpstr>Wingdings</vt:lpstr>
      <vt:lpstr>Office 테마</vt:lpstr>
      <vt:lpstr>Bayesian Neural Networks : An Introduction and Survey</vt:lpstr>
      <vt:lpstr>Contents</vt:lpstr>
      <vt:lpstr>1. Literature Survey - Hybrid Approach : MCMC</vt:lpstr>
      <vt:lpstr>1. Literature Survey - Hybrid Approach : MCMC</vt:lpstr>
      <vt:lpstr>1. Literature Survey - Modern BNNs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Neural Networks : An Introduction and Survey</dc:title>
  <dc:creator>이관희</dc:creator>
  <cp:lastModifiedBy>이관희</cp:lastModifiedBy>
  <cp:revision>2</cp:revision>
  <dcterms:created xsi:type="dcterms:W3CDTF">2023-09-13T04:44:40Z</dcterms:created>
  <dcterms:modified xsi:type="dcterms:W3CDTF">2023-09-20T04:53:21Z</dcterms:modified>
</cp:coreProperties>
</file>