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2AB28-1935-4224-51BC-B88782D5F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BCA9F-B7C3-5CD6-B889-1E1C64D45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D05BE-AF0B-BC69-261D-991FF1C8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519-EE4F-4F2F-B961-5578E07E6F9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E4028-5410-DD0C-7B9D-808CA29A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ED174-1FE2-7FCF-A356-0B1011DA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D0BD-B57F-4C1E-BDB1-0C62EA5AB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4015D-851F-F42B-E4F6-FA0A0D20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0AA90-0F28-110C-423A-C725A450A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17C86-011E-68A1-AFA4-B884449B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519-EE4F-4F2F-B961-5578E07E6F9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3206A-AF16-C1BF-0EC2-DAA62A77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A64F1-4402-AB49-E095-15347D8F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D0BD-B57F-4C1E-BDB1-0C62EA5AB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4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A2453-1637-0DEB-EC1F-9969951B0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9D084-8ACC-3902-A0F6-9DAE57018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2C91D-4688-5A61-F1A9-84CD7C3E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519-EE4F-4F2F-B961-5578E07E6F9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74615-738F-52CC-1F7A-0CBD4738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E931B-BD25-9292-A3F2-9AF722C6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D0BD-B57F-4C1E-BDB1-0C62EA5AB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2E79-2522-D3DF-42C3-5557B8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74233-89B3-7847-2352-BCC154BB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7F3B8-972A-99E0-9AAD-BB855CE7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519-EE4F-4F2F-B961-5578E07E6F9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76525-5D01-7E20-931A-8676B5EE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EFD06-ACBA-23E0-53D7-E6D3B152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D0BD-B57F-4C1E-BDB1-0C62EA5AB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8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C9ADF-6924-B802-9B13-4DF4D27C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73265-18D4-3C20-D5FE-2B317E435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7036B-936D-B426-A871-F1CE191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519-EE4F-4F2F-B961-5578E07E6F9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7D594-DE92-9662-EC27-72A484CD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E050A-EB38-1507-B4F9-81692264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D0BD-B57F-4C1E-BDB1-0C62EA5AB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4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7B4F3-8DBD-C4EB-B4F2-2FD7174B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9F858-2B8C-EEFC-B2D3-E6159A29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E4004-4627-4A83-02B3-0F59C46F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09786-0D93-C711-15E0-1BDC26EE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519-EE4F-4F2F-B961-5578E07E6F9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6B3D20-4E6C-161A-E71F-5986EF1B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C4B44-A350-5B7C-B285-40188928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D0BD-B57F-4C1E-BDB1-0C62EA5AB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4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7D059-CBFA-BBD0-E3F0-9C33F8E6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97AB8-FFF9-8AAA-D844-AA911C50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AE20C-E180-A1C0-0FB6-D23A69B32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2DDC1-463D-1BE3-A39E-10B28DEAD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2C2A6F-30C7-2D9C-740D-E6A61FDC0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461CE0-8F90-9781-5B41-CFBEBE30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519-EE4F-4F2F-B961-5578E07E6F9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63DEE6-D3DB-D717-E450-9FDA3905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A3958D-16FB-9A5C-03B4-41204A8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D0BD-B57F-4C1E-BDB1-0C62EA5AB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6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C2EA1-5441-8205-56B8-ED58B2AE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69869-84B6-5AE2-B22A-DCC42D18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519-EE4F-4F2F-B961-5578E07E6F9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520C0F-A362-041E-2C40-13C3C331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DD8171-C4FA-14A8-FDF8-010DB1FA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D0BD-B57F-4C1E-BDB1-0C62EA5AB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6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F5CA0-633E-02AA-6B64-B281BC2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519-EE4F-4F2F-B961-5578E07E6F9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D5A8E-2BC6-57C1-A939-5652361F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16F1B-164D-991A-93E6-3B3346A0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D0BD-B57F-4C1E-BDB1-0C62EA5AB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2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20073-1E2B-3FAD-4D94-9F5F4EEA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2014A-F805-918D-3519-93379DB3D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2C20C1-2CC1-B7B1-F0C5-39DE54BAB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B5685-6FE5-B261-2D5F-C0311F83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519-EE4F-4F2F-B961-5578E07E6F9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0825C-66B0-5FC4-48B1-C11C7C1F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020D3-131B-064B-7525-BCC43B67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D0BD-B57F-4C1E-BDB1-0C62EA5AB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2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EB321-EA28-A1E4-968D-4C73213E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D3F08A-CF2F-8EF5-2BEA-E3FD78923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145A5-1844-3D5A-B4C6-BE6226B28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71C22-BCA5-C814-ABC0-2296A9FD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519-EE4F-4F2F-B961-5578E07E6F9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5CDE1-5054-83F2-7AF1-026708EE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7FF07-7409-EA85-98CE-AF8E95AD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D0BD-B57F-4C1E-BDB1-0C62EA5AB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14AE98-6DC8-9CF0-4160-91BA7A3C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A35D4-11A1-4387-D959-367BAA09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833CD-15F2-CDAF-36AF-8153605A9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4519-EE4F-4F2F-B961-5578E07E6F9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331EE-764B-7163-ED78-1773CA46B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6BB70-E64A-271A-B86E-CF2E6596B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D0BD-B57F-4C1E-BDB1-0C62EA5AB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842FE-5955-C78F-50C6-5C17EF9C2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/>
              <a:t>SGD with Large Step Size Learns Sparse Features</a:t>
            </a: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30DF8-9E1C-B715-D812-043FC0D60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 </a:t>
            </a:r>
            <a:r>
              <a:rPr lang="en-US" altLang="ko-KR" dirty="0" err="1"/>
              <a:t>Andriushchenko</a:t>
            </a:r>
            <a:r>
              <a:rPr lang="en-US" altLang="ko-KR" dirty="0"/>
              <a:t> et al., ICRL 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2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BF7DA-47E3-ADB0-8154-4019D2CB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Effective Dynamics of SGD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F387D-055E-1CEC-63BB-CA710B77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Proposition 1. SGD is well modelled by GD with </a:t>
            </a:r>
            <a:r>
              <a:rPr lang="en-US" altLang="ko-KR" b="1" dirty="0"/>
              <a:t>constant label noise</a:t>
            </a:r>
            <a:r>
              <a:rPr lang="en-US" altLang="ko-KR" dirty="0"/>
              <a:t> during loss stabilization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6B289A-F501-5F1E-1CE6-426A455D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2157"/>
            <a:ext cx="3581900" cy="66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3392D-C9F5-2BB2-D592-1E12BD6F7F12}"/>
              </a:ext>
            </a:extLst>
          </p:cNvPr>
          <p:cNvSpPr txBox="1"/>
          <p:nvPr/>
        </p:nvSpPr>
        <p:spPr>
          <a:xfrm>
            <a:off x="1549893" y="3410127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D5253-561B-1EE0-F1F8-E223584F310B}"/>
              </a:ext>
            </a:extLst>
          </p:cNvPr>
          <p:cNvSpPr txBox="1"/>
          <p:nvPr/>
        </p:nvSpPr>
        <p:spPr>
          <a:xfrm>
            <a:off x="2905958" y="3379271"/>
            <a:ext cx="29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Brownian motion (noise)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D5138-6F8B-C3C5-BB2B-3FAF2AC55457}"/>
              </a:ext>
            </a:extLst>
          </p:cNvPr>
          <p:cNvSpPr txBox="1"/>
          <p:nvPr/>
        </p:nvSpPr>
        <p:spPr>
          <a:xfrm>
            <a:off x="669525" y="4076970"/>
            <a:ext cx="938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SDE can be seen as effective slow dynamics</a:t>
            </a:r>
          </a:p>
          <a:p>
            <a:r>
              <a:rPr lang="en-US" altLang="ko-KR" dirty="0"/>
              <a:t>=&gt; bouncing rapidly in some directions , inducing loss stabilization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DBDFB6-9F07-BB71-AD63-A2D0A4447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411" y="2783957"/>
            <a:ext cx="221963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8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BF7DA-47E3-ADB0-8154-4019D2CB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Effective Dynamics of SGD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D5138-6F8B-C3C5-BB2B-3FAF2AC55457}"/>
              </a:ext>
            </a:extLst>
          </p:cNvPr>
          <p:cNvSpPr txBox="1"/>
          <p:nvPr/>
        </p:nvSpPr>
        <p:spPr>
          <a:xfrm>
            <a:off x="838200" y="1782369"/>
            <a:ext cx="938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Derivative at Diagonal Linear Networks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2DCB2C-4179-3DF8-4F67-0F858A08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66" y="2381089"/>
            <a:ext cx="3915321" cy="562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80A800-DF9C-2278-41B2-83F126AEB4AB}"/>
              </a:ext>
            </a:extLst>
          </p:cNvPr>
          <p:cNvSpPr txBox="1"/>
          <p:nvPr/>
        </p:nvSpPr>
        <p:spPr>
          <a:xfrm>
            <a:off x="838200" y="2995490"/>
            <a:ext cx="9175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noise makes coordinates outside of the support of the sparsest signal </a:t>
            </a:r>
          </a:p>
          <a:p>
            <a:r>
              <a:rPr lang="en-US" altLang="ko-KR" dirty="0"/>
              <a:t>and oscillates in parameter space at level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Which makes convergence to sparse predictor after step size decay.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6F346B6-6995-50F7-0E42-34A7AB18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578" y="3318655"/>
            <a:ext cx="695422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9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BF7DA-47E3-ADB0-8154-4019D2CB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Effective Dynamics of SGD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D5138-6F8B-C3C5-BB2B-3FAF2AC55457}"/>
              </a:ext>
            </a:extLst>
          </p:cNvPr>
          <p:cNvSpPr txBox="1"/>
          <p:nvPr/>
        </p:nvSpPr>
        <p:spPr>
          <a:xfrm>
            <a:off x="838200" y="1782369"/>
            <a:ext cx="938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Sparse Feature Learning for Deep/ General </a:t>
            </a:r>
            <a:r>
              <a:rPr lang="en-US" altLang="ko-KR" dirty="0" err="1"/>
              <a:t>Netwokrs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80A800-DF9C-2278-41B2-83F126AEB4AB}"/>
              </a:ext>
            </a:extLst>
          </p:cNvPr>
          <p:cNvSpPr txBox="1"/>
          <p:nvPr/>
        </p:nvSpPr>
        <p:spPr>
          <a:xfrm>
            <a:off x="838200" y="2995490"/>
            <a:ext cx="9175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Above equation can be represented as </a:t>
            </a:r>
            <a:r>
              <a:rPr lang="en-US" altLang="ko-KR" b="1" dirty="0"/>
              <a:t>matrix</a:t>
            </a:r>
            <a:r>
              <a:rPr lang="en-US" altLang="ko-KR" dirty="0"/>
              <a:t> in general models,</a:t>
            </a:r>
          </a:p>
          <a:p>
            <a:endParaRPr lang="en-US" altLang="ko-KR" dirty="0"/>
          </a:p>
          <a:p>
            <a:r>
              <a:rPr lang="en-US" altLang="ko-KR" dirty="0"/>
              <a:t>Thus, noise can be represented as </a:t>
            </a:r>
            <a:r>
              <a:rPr lang="en-US" altLang="ko-KR" i="1" dirty="0" err="1"/>
              <a:t>jacobian</a:t>
            </a:r>
            <a:endParaRPr lang="en-US" altLang="ko-KR" i="1" dirty="0"/>
          </a:p>
          <a:p>
            <a:endParaRPr lang="en-US" altLang="ko-KR" i="1" dirty="0"/>
          </a:p>
          <a:p>
            <a:r>
              <a:rPr lang="en-US" altLang="ko-KR" dirty="0"/>
              <a:t>And, experimental results show that noise part of the model does</a:t>
            </a:r>
          </a:p>
          <a:p>
            <a:r>
              <a:rPr lang="en-US" altLang="ko-KR" dirty="0"/>
              <a:t>L2 normalization on the columns of </a:t>
            </a:r>
            <a:r>
              <a:rPr lang="en-US" altLang="ko-KR" dirty="0" err="1"/>
              <a:t>jacobian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Inducing low-rank </a:t>
            </a:r>
            <a:r>
              <a:rPr lang="en-US" altLang="ko-KR" dirty="0" err="1"/>
              <a:t>jacobian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Gradients align, and redundant gradients may occur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Meaning of “flatness” , faster convergence?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B5E54-3C87-C48E-59AD-A53BBFF4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05" y="2283042"/>
            <a:ext cx="3439005" cy="581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B13591-325F-F05E-99C5-0E97FD34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578" y="3591259"/>
            <a:ext cx="514422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0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BAD5E-75F9-09FA-EFCE-9FCE55AD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C03B-9510-D263-CFFC-FA5E0AE2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Observations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Loss Stabilization : training loss stabilizes around a high level set until step size is decayed</a:t>
            </a:r>
          </a:p>
          <a:p>
            <a:pPr marL="514350" indent="-514350">
              <a:buAutoNum type="arabicPeriod"/>
            </a:pPr>
            <a:r>
              <a:rPr lang="en-US" altLang="ko-KR" dirty="0"/>
              <a:t>Generalization benefit : longer stabilization leads to better generalization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Sparse feature learning : longer stabilization leads to sparser features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4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0B519-2BE6-7708-8AB3-9985DF1C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40D6DC-43BE-93BB-45AB-4503DBBBB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34" y="1463914"/>
            <a:ext cx="9440592" cy="24292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D01D75-C5E2-1141-D0F1-62CEAF6C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1023"/>
            <a:ext cx="948822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8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0B519-2BE6-7708-8AB3-9985DF1C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15BC76-A514-FEF4-D2D4-BF93FEF9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083CC2-26FF-4EE8-3F7C-9AD02E7B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8" y="1301987"/>
            <a:ext cx="7985112" cy="53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7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0B519-2BE6-7708-8AB3-9985DF1C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15BC76-A514-FEF4-D2D4-BF93FEF9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stages of SGD dynamics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Initial phase -&gt; loss down to some level that stabilization can occur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Loss stabilization phase, where noise and gradient directions combine to find architecture-dependent sparse representations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Final stage where step size is decayed and fit into data with sparse representation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883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0B519-2BE6-7708-8AB3-9985DF1C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15BC76-A514-FEF4-D2D4-BF93FEF9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Comparison with flatness measures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/>
              <a:t>SAM optimizes sharpness explicitly to make loss stabilize, and goal is to achieve implicit bias (generalization)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/>
              <a:t>But, SGD with large step can induce implicit bias </a:t>
            </a:r>
            <a:r>
              <a:rPr lang="en-US" altLang="ko-KR"/>
              <a:t>by itself.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89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28A19-2EB9-0D7B-4B32-13449CB7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B109A-F59F-6CA7-B376-DEE3B9FD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</a:p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Related Work</a:t>
            </a:r>
          </a:p>
          <a:p>
            <a:r>
              <a:rPr lang="en-US" altLang="ko-KR" dirty="0"/>
              <a:t>Effective Dynamics of SGD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74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20097-60B6-C781-48F1-E58AAA6A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97F92-D32A-B328-D55C-5678C5BD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8295" cy="1603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Using SGD with Large step size (Learning Rate)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600" dirty="0"/>
              <a:t>Makes </a:t>
            </a:r>
            <a:r>
              <a:rPr lang="en-US" altLang="ko-KR" sz="1600" b="1" dirty="0"/>
              <a:t>loss stabilization</a:t>
            </a:r>
            <a:r>
              <a:rPr lang="en-US" altLang="ko-KR" sz="1600" dirty="0"/>
              <a:t>, which induces stochastic dynamics that </a:t>
            </a:r>
            <a:r>
              <a:rPr lang="en-US" altLang="ko-KR" sz="1600" b="1" dirty="0"/>
              <a:t>biases</a:t>
            </a:r>
            <a:r>
              <a:rPr lang="en-US" altLang="ko-KR" sz="1600" dirty="0"/>
              <a:t> it </a:t>
            </a:r>
            <a:r>
              <a:rPr lang="en-US" altLang="ko-KR" sz="1600" b="1" dirty="0"/>
              <a:t>implicitly</a:t>
            </a:r>
            <a:r>
              <a:rPr lang="en-US" altLang="ko-KR" sz="1600" dirty="0"/>
              <a:t> towards </a:t>
            </a:r>
            <a:r>
              <a:rPr lang="en-US" altLang="ko-KR" sz="1600" b="1" dirty="0"/>
              <a:t>sparse</a:t>
            </a:r>
            <a:r>
              <a:rPr lang="en-US" altLang="ko-KR" sz="1600" dirty="0"/>
              <a:t> predictor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600" dirty="0"/>
              <a:t>With step size decay after stabilization, gradient and noise drive together the dynamics of SGD through the loss landscape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600" dirty="0"/>
              <a:t>Without any explicit regularization, only by stochastic dynamics of SGD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97AC1A-58EE-2D8C-D838-BDF01DFC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0812"/>
            <a:ext cx="4572638" cy="176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286B93-9416-E848-1895-90F95E1C2FBE}"/>
              </a:ext>
            </a:extLst>
          </p:cNvPr>
          <p:cNvSpPr txBox="1"/>
          <p:nvPr/>
        </p:nvSpPr>
        <p:spPr>
          <a:xfrm>
            <a:off x="838200" y="5083183"/>
            <a:ext cx="805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Figure2. loss curve on simple diagonal linear network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CB947-66E0-0F91-4087-755189BC9F77}"/>
              </a:ext>
            </a:extLst>
          </p:cNvPr>
          <p:cNvSpPr txBox="1"/>
          <p:nvPr/>
        </p:nvSpPr>
        <p:spPr>
          <a:xfrm>
            <a:off x="7154945" y="3882854"/>
            <a:ext cx="476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Questions)</a:t>
            </a:r>
          </a:p>
          <a:p>
            <a:r>
              <a:rPr lang="en-US" altLang="ko-KR" dirty="0"/>
              <a:t>- why and how does loss stabilize with SGD?</a:t>
            </a:r>
          </a:p>
          <a:p>
            <a:r>
              <a:rPr lang="en-US" altLang="ko-KR" dirty="0"/>
              <a:t>- why does it find sparse networks?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4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EBD8F-3F5D-E89C-330A-893003F2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70F6-38C2-2823-D802-D9121404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3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Need of this research?</a:t>
            </a:r>
          </a:p>
          <a:p>
            <a:pPr marL="0" indent="0">
              <a:buNone/>
            </a:pPr>
            <a:r>
              <a:rPr lang="en-US" altLang="ko-KR" sz="1500" dirty="0"/>
              <a:t>- </a:t>
            </a:r>
            <a:r>
              <a:rPr lang="en-US" altLang="ko-KR" sz="1500" b="1" dirty="0"/>
              <a:t>understanding</a:t>
            </a:r>
            <a:r>
              <a:rPr lang="en-US" altLang="ko-KR" sz="1500" dirty="0"/>
              <a:t> of high-performance DNN remains </a:t>
            </a:r>
            <a:r>
              <a:rPr lang="en-US" altLang="ko-KR" sz="1500" b="1" dirty="0"/>
              <a:t>incomplete</a:t>
            </a:r>
          </a:p>
          <a:p>
            <a:pPr marL="0" indent="0">
              <a:buNone/>
            </a:pPr>
            <a:r>
              <a:rPr lang="en-US" altLang="ko-KR" sz="1500" dirty="0"/>
              <a:t>- Large step-size schedules (multistep scheduler) : sudden drops in training loss (16’ </a:t>
            </a:r>
            <a:r>
              <a:rPr lang="en-US" altLang="ko-KR" sz="1500" dirty="0" err="1"/>
              <a:t>resnet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- Overparameterized networks generalize well while fitting perfectly with train set : optimization – generalization, </a:t>
            </a:r>
            <a:r>
              <a:rPr lang="en-US" altLang="ko-KR" sz="1500" b="1" dirty="0"/>
              <a:t>implicit</a:t>
            </a:r>
            <a:r>
              <a:rPr lang="en-US" altLang="ko-KR" sz="1500" dirty="0"/>
              <a:t> </a:t>
            </a:r>
            <a:r>
              <a:rPr lang="en-US" altLang="ko-KR" sz="1500" b="1" dirty="0"/>
              <a:t>bias</a:t>
            </a:r>
            <a:r>
              <a:rPr lang="en-US" altLang="ko-KR" sz="1500" dirty="0"/>
              <a:t> (Understanding deep learning requires rethinking generalization, ICRL 17’)</a:t>
            </a:r>
          </a:p>
          <a:p>
            <a:pPr marL="0" indent="0">
              <a:buNone/>
            </a:pPr>
            <a:r>
              <a:rPr lang="en-US" altLang="ko-KR" sz="1500" dirty="0"/>
              <a:t>But to enter this beneficial feature learning regimes -&gt; long time, and not explainable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dirty="0"/>
              <a:t>What does this work do?</a:t>
            </a:r>
          </a:p>
          <a:p>
            <a:pPr marL="0" indent="0">
              <a:buNone/>
            </a:pPr>
            <a:r>
              <a:rPr lang="en-US" altLang="ko-KR" sz="1600" dirty="0"/>
              <a:t>- focus on step size schedule on </a:t>
            </a:r>
            <a:r>
              <a:rPr lang="en-US" altLang="ko-KR" sz="1600" dirty="0" err="1"/>
              <a:t>resnet</a:t>
            </a:r>
            <a:r>
              <a:rPr lang="en-US" altLang="ko-KR" sz="1600" dirty="0"/>
              <a:t>, and.. Observe</a:t>
            </a:r>
          </a:p>
          <a:p>
            <a:pPr marL="0" indent="0">
              <a:buNone/>
            </a:pPr>
            <a:r>
              <a:rPr lang="en-US" altLang="ko-KR" sz="1600" dirty="0"/>
              <a:t>	- loss remains constant : loss stabilization at the start of the training phase</a:t>
            </a:r>
          </a:p>
          <a:p>
            <a:pPr marL="0" indent="0">
              <a:buNone/>
            </a:pPr>
            <a:r>
              <a:rPr lang="en-US" altLang="ko-KR" sz="1600" dirty="0"/>
              <a:t>	- longer the stabilization process, better the generalization ability</a:t>
            </a:r>
          </a:p>
          <a:p>
            <a:pPr marL="0" indent="0">
              <a:buNone/>
            </a:pPr>
            <a:r>
              <a:rPr lang="en-US" altLang="ko-KR" sz="1600" b="1" dirty="0"/>
              <a:t>	-&gt; stabilization helps to amplify noise that drives SGD to find sparse features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20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EBD8F-3F5D-E89C-330A-893003F2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70F6-38C2-2823-D802-D9121404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Contributions?</a:t>
            </a:r>
          </a:p>
          <a:p>
            <a:pPr marL="0" indent="0">
              <a:buNone/>
            </a:pPr>
            <a:r>
              <a:rPr lang="en-US" altLang="ko-KR" sz="1600" dirty="0"/>
              <a:t>1. effective dynamics behind loss stabilization</a:t>
            </a:r>
          </a:p>
          <a:p>
            <a:pPr marL="0" indent="0">
              <a:buNone/>
            </a:pPr>
            <a:r>
              <a:rPr lang="en-US" altLang="ko-KR" sz="1600" dirty="0"/>
              <a:t>	- fast movement : bouncing directions, causes loss stabilization</a:t>
            </a:r>
          </a:p>
          <a:p>
            <a:pPr marL="0" indent="0">
              <a:buNone/>
            </a:pPr>
            <a:r>
              <a:rPr lang="en-US" altLang="ko-KR" sz="1600" dirty="0"/>
              <a:t>	- </a:t>
            </a:r>
            <a:r>
              <a:rPr lang="en-US" altLang="ko-KR" sz="1600" b="1" dirty="0"/>
              <a:t>slow dynamics </a:t>
            </a:r>
            <a:r>
              <a:rPr lang="en-US" altLang="ko-KR" sz="1600" dirty="0"/>
              <a:t>: combination of gradient and multiplicative noise</a:t>
            </a:r>
          </a:p>
          <a:p>
            <a:pPr marL="0" indent="0">
              <a:buNone/>
            </a:pPr>
            <a:r>
              <a:rPr lang="en-US" altLang="ko-KR" sz="1600" dirty="0"/>
              <a:t>2. SDE model / sparse feature training</a:t>
            </a:r>
          </a:p>
          <a:p>
            <a:pPr marL="0" indent="0">
              <a:buNone/>
            </a:pPr>
            <a:r>
              <a:rPr lang="en-US" altLang="ko-KR" sz="1600" dirty="0"/>
              <a:t>	- using </a:t>
            </a:r>
            <a:r>
              <a:rPr lang="en-US" altLang="ko-KR" sz="1600" b="1" dirty="0"/>
              <a:t>Stochastic Differential Equation(SDE)</a:t>
            </a:r>
            <a:r>
              <a:rPr lang="en-US" altLang="ko-KR" sz="1600" dirty="0"/>
              <a:t>, models the effective </a:t>
            </a:r>
            <a:r>
              <a:rPr lang="en-US" altLang="ko-KR" sz="1600" b="1" dirty="0"/>
              <a:t>slow dynamics</a:t>
            </a:r>
          </a:p>
          <a:p>
            <a:pPr marL="0" indent="0">
              <a:buNone/>
            </a:pPr>
            <a:r>
              <a:rPr lang="en-US" altLang="ko-KR" sz="1600" dirty="0"/>
              <a:t>	where, these noise makes model sparse predictors.</a:t>
            </a:r>
          </a:p>
          <a:p>
            <a:pPr marL="0" indent="0">
              <a:buNone/>
            </a:pPr>
            <a:r>
              <a:rPr lang="en-US" altLang="ko-KR" sz="1600" dirty="0"/>
              <a:t>3. Insights?</a:t>
            </a:r>
          </a:p>
          <a:p>
            <a:pPr marL="0" indent="0">
              <a:buNone/>
            </a:pPr>
            <a:r>
              <a:rPr lang="en-US" altLang="ko-KR" sz="1600" dirty="0"/>
              <a:t>	- by above contributions, analyze that large step size and loss stabilization learns sparse features</a:t>
            </a:r>
          </a:p>
          <a:p>
            <a:pPr marL="0" indent="0">
              <a:buNone/>
            </a:pPr>
            <a:r>
              <a:rPr lang="en-US" altLang="ko-KR" sz="1600" dirty="0"/>
              <a:t>	- large step size SGD </a:t>
            </a:r>
            <a:r>
              <a:rPr lang="en-US" altLang="ko-KR" sz="1600" b="1" dirty="0"/>
              <a:t>identifies</a:t>
            </a:r>
            <a:r>
              <a:rPr lang="en-US" altLang="ko-KR" sz="1600" dirty="0"/>
              <a:t> sparse features</a:t>
            </a:r>
          </a:p>
          <a:p>
            <a:pPr marL="0" indent="0">
              <a:buNone/>
            </a:pPr>
            <a:r>
              <a:rPr lang="en-US" altLang="ko-KR" sz="1600" dirty="0"/>
              <a:t>	- eventually fits into data with step size schedule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A56FF-3209-73B7-4CCE-EFD8EA3EDECC}"/>
              </a:ext>
            </a:extLst>
          </p:cNvPr>
          <p:cNvSpPr txBox="1"/>
          <p:nvPr/>
        </p:nvSpPr>
        <p:spPr>
          <a:xfrm>
            <a:off x="5877019" y="568171"/>
            <a:ext cx="6454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Questions)</a:t>
            </a:r>
          </a:p>
          <a:p>
            <a:r>
              <a:rPr lang="en-US" altLang="ko-KR" dirty="0"/>
              <a:t>- Bouncing directions?</a:t>
            </a:r>
          </a:p>
          <a:p>
            <a:r>
              <a:rPr lang="en-US" altLang="ko-KR" dirty="0"/>
              <a:t>- how does this paper focus on stability of</a:t>
            </a:r>
          </a:p>
          <a:p>
            <a:r>
              <a:rPr lang="en-US" altLang="ko-KR" dirty="0"/>
              <a:t>Loss function?</a:t>
            </a:r>
          </a:p>
          <a:p>
            <a:r>
              <a:rPr lang="en-US" altLang="ko-KR" dirty="0"/>
              <a:t> - Through the lens of stochastic optimization process?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43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80846-B594-0938-918F-71B1CC82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6B735-9648-4D2D-70CD-BAE59349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/>
              <a:t>- Multistep Scheduler : Resnet , 16’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sz="1200" dirty="0"/>
              <a:t>Stabilizes loss, sudden drop in loss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sz="1200" dirty="0"/>
              <a:t>Why? What causes this dynamics to happen?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sz="1200" dirty="0"/>
              <a:t>Absence of explanation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600" dirty="0"/>
              <a:t>- Large Step Size and minimization of flatness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sz="1200" dirty="0"/>
              <a:t>SGD iterates toward flatness minima with large step size : incorrect flatness measure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sz="1200" dirty="0"/>
              <a:t>Full-GD with large step size moves toward flat solutions : loss on generalization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600" dirty="0"/>
              <a:t>- Absence of Stochastic Process : GD with large step size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sz="1200" dirty="0"/>
              <a:t>Edge of stability phenomenon : sharpness becomes right below 2/learning rate after training.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sz="1200" dirty="0"/>
              <a:t>Catapult mechanism 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600" dirty="0"/>
              <a:t>- Compression : hidden structures inside overparameterized network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sz="1200" dirty="0"/>
              <a:t>SGD with large step can be the key component of sparse networks	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C1601-1AFB-66E3-9A63-F625BE7EE76B}"/>
              </a:ext>
            </a:extLst>
          </p:cNvPr>
          <p:cNvSpPr txBox="1"/>
          <p:nvPr/>
        </p:nvSpPr>
        <p:spPr>
          <a:xfrm>
            <a:off x="6241001" y="704740"/>
            <a:ext cx="5850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Questions)</a:t>
            </a:r>
          </a:p>
          <a:p>
            <a:r>
              <a:rPr lang="en-US" altLang="ko-KR" dirty="0"/>
              <a:t>- Relation between step size and sharpness(flatness)?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EoS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61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8D393-C40D-C076-D124-86CBF9AA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Effective Dynamics of SGD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2C0971-31E5-52BF-0BCF-9E9B64D14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Consider simple optimization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:r>
                  <a:rPr lang="en-US" altLang="ko-KR" b="0" dirty="0"/>
                  <a:t>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2C0971-31E5-52BF-0BCF-9E9B64D14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5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95538-C351-2815-7A07-3EC4FA24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Effective Dynamics of SGD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84AFE-93FB-8F51-2B96-EEC41295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Background 1 . SGD = GD with Label Noise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??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FC1D6A-839B-5AFF-3EC9-48247A94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21" y="2546166"/>
            <a:ext cx="449642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4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95538-C351-2815-7A07-3EC4FA24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Effective Dynamics of SGD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84AFE-93FB-8F51-2B96-EEC412957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2.2 Effective dynamics Behind loss Stabilization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Loss stabilization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- on quadratic cost such as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/>
                  <a:t>, convergence analysis can be done with maximum eigen value of hessian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- but, it’s hard to do with non-convex model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- some works found that there exists step size that makes loss stabilize (neither diverge or converge) at some range </a:t>
                </a:r>
                <a:r>
                  <a:rPr lang="en-US" altLang="ko-KR" sz="1600" b="1" dirty="0"/>
                  <a:t>=&gt; stochastic updates</a:t>
                </a:r>
              </a:p>
              <a:p>
                <a:pPr marL="0" indent="0">
                  <a:buNone/>
                </a:pPr>
                <a:r>
                  <a:rPr lang="en-US" altLang="ko-KR" sz="1600" b="1" dirty="0"/>
                  <a:t>- proof on appendix.</a:t>
                </a:r>
              </a:p>
              <a:p>
                <a:pPr marL="0" indent="0">
                  <a:buNone/>
                </a:pPr>
                <a:endParaRPr lang="en-US" altLang="ko-KR" sz="1600" b="1" dirty="0"/>
              </a:p>
              <a:p>
                <a:pPr marL="0" indent="0">
                  <a:buNone/>
                </a:pPr>
                <a:r>
                  <a:rPr lang="en-US" altLang="ko-KR" sz="1600" b="1" dirty="0"/>
                  <a:t>So, there exists step size that makes model’s loss stabilize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84AFE-93FB-8F51-2B96-EEC412957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3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908</Words>
  <Application>Microsoft Office PowerPoint</Application>
  <PresentationFormat>와이드스크린</PresentationFormat>
  <Paragraphs>123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Wingdings</vt:lpstr>
      <vt:lpstr>Office 테마</vt:lpstr>
      <vt:lpstr>SGD with Large Step Size Learns Sparse Features</vt:lpstr>
      <vt:lpstr>Contents</vt:lpstr>
      <vt:lpstr>Abstract</vt:lpstr>
      <vt:lpstr>Introduction</vt:lpstr>
      <vt:lpstr>Introduction</vt:lpstr>
      <vt:lpstr>Related work</vt:lpstr>
      <vt:lpstr>Effective Dynamics of SGD</vt:lpstr>
      <vt:lpstr>Effective Dynamics of SGD</vt:lpstr>
      <vt:lpstr>Effective Dynamics of SGD</vt:lpstr>
      <vt:lpstr>Effective Dynamics of SGD</vt:lpstr>
      <vt:lpstr>Effective Dynamics of SGD</vt:lpstr>
      <vt:lpstr>Effective Dynamics of SGD</vt:lpstr>
      <vt:lpstr>Experiments</vt:lpstr>
      <vt:lpstr>Experiments</vt:lpstr>
      <vt:lpstr>Experiments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SGD with Large Step Size Learns Sparse Features</dc:title>
  <dc:creator>이관희</dc:creator>
  <cp:lastModifiedBy>이관희</cp:lastModifiedBy>
  <cp:revision>1</cp:revision>
  <dcterms:created xsi:type="dcterms:W3CDTF">2023-09-27T02:34:25Z</dcterms:created>
  <dcterms:modified xsi:type="dcterms:W3CDTF">2023-09-27T05:08:34Z</dcterms:modified>
</cp:coreProperties>
</file>