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관희" userId="aa604fb3-6ccf-49e7-961c-7b392e5a5f19" providerId="ADAL" clId="{D39A9D21-B450-4CE4-BC0D-55458708A183}"/>
    <pc:docChg chg="custSel modSld">
      <pc:chgData name="이관희" userId="aa604fb3-6ccf-49e7-961c-7b392e5a5f19" providerId="ADAL" clId="{D39A9D21-B450-4CE4-BC0D-55458708A183}" dt="2023-11-22T04:26:19.173" v="11" actId="20577"/>
      <pc:docMkLst>
        <pc:docMk/>
      </pc:docMkLst>
      <pc:sldChg chg="modSp mod">
        <pc:chgData name="이관희" userId="aa604fb3-6ccf-49e7-961c-7b392e5a5f19" providerId="ADAL" clId="{D39A9D21-B450-4CE4-BC0D-55458708A183}" dt="2023-11-22T04:26:19.173" v="11" actId="20577"/>
        <pc:sldMkLst>
          <pc:docMk/>
          <pc:sldMk cId="1771237686" sldId="256"/>
        </pc:sldMkLst>
        <pc:spChg chg="mod">
          <ac:chgData name="이관희" userId="aa604fb3-6ccf-49e7-961c-7b392e5a5f19" providerId="ADAL" clId="{D39A9D21-B450-4CE4-BC0D-55458708A183}" dt="2023-11-22T04:26:15.637" v="1" actId="20577"/>
          <ac:spMkLst>
            <pc:docMk/>
            <pc:sldMk cId="1771237686" sldId="256"/>
            <ac:spMk id="2" creationId="{4A7B15BA-5332-4280-2341-EA2C92ADF155}"/>
          </ac:spMkLst>
        </pc:spChg>
        <pc:spChg chg="mod">
          <ac:chgData name="이관희" userId="aa604fb3-6ccf-49e7-961c-7b392e5a5f19" providerId="ADAL" clId="{D39A9D21-B450-4CE4-BC0D-55458708A183}" dt="2023-11-22T04:26:19.173" v="11" actId="20577"/>
          <ac:spMkLst>
            <pc:docMk/>
            <pc:sldMk cId="1771237686" sldId="256"/>
            <ac:spMk id="3" creationId="{4B5EA80D-E2CB-3031-6878-BFD1A5E88F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74F20-4266-3F3A-E91B-50BDFE65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0F3C0-4FA6-B53A-DF99-C13AD82C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CCD11-1EC8-5C65-546E-4E0AE754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706EB-85C6-279D-ADEB-90DA262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E7248-EA91-2089-673A-57DB17D9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3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50F5-F484-6AC8-23D4-257278C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F98C5-3908-2D24-F8ED-D12D6816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39F43-EEF8-2ED4-E601-2D6F8FD3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6B184-22EF-4C7A-B40B-9B592289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65AEF-9BD4-6BBC-6D7E-2B9F85A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C296C-7CF7-8C3B-7167-A19AF7FA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12A30-81B2-7E70-A19D-10A9455B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F2E56-BF6E-0DEE-8F97-85432016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2D2A-6539-47A6-6679-4136B0A2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827BE-3F9C-A6FC-35D1-F0D9B6B2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8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73F3D-D9A1-E2EC-B497-BF0F0F6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C646-7235-030F-DFC8-313617E4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21E22-4DB4-59F8-961A-90E01F6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DBA36-B1BD-689A-54D3-7F821FD8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2863-DA20-1660-9E97-0E58B0C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6F013-81D7-3A81-6827-B32C73C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39D28-F481-0E8E-5C39-39B142EA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CC514-499A-80A9-7100-35B88356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BBBC-0658-DF8D-B41C-16C7CEB8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995A-651D-5CB3-4826-551772C8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8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61A4A-E30F-44D8-8A68-E47827F7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B111F-5DAF-756C-59A3-AF7E6BF51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87003-628B-5C76-C696-642BBE45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0DC5E-3163-5C27-BFE3-EA1C3025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1C36E-0D0F-8768-E771-704A3885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B2A6A-ACA6-6017-2736-63920427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256F8-C93D-E4FB-4AEF-6CABA29C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E9AC-F6B3-157E-D739-EC6726E7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E9F3B-F0CD-0B34-A015-9614EB8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F5D8E7-C381-F02B-7555-24079C46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EBFCC-4112-2748-0EA3-DEDF2992C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BCA57-B05C-5D69-34A1-F84549B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433CD-A267-3DB9-654D-5D38E1ED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6A0ACF-DA13-76FC-EF98-C5067218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0FFE-48F5-D0E0-0F7A-1C870B76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A2B19-5C7F-F5EC-FE2B-003B8EB5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576BB-AF22-FE20-1816-6A8D7E2F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36274-0760-9DC9-64DE-5A0F7CD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F5FED7-AC23-D180-1C44-0D7A7A3C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CF7B7D-E26C-94B9-3760-9803EF26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365F6-823D-309B-8BC1-8A23188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F12D-3582-F203-E535-98A9010A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B4597-608C-835B-793B-713DF528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13696-D39F-3F91-1DDC-D2276AC2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D79AC-5A50-72D7-9232-7BA8C82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FD44A-6BB9-DB51-E8E3-F8002102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997A7-7898-96A7-6FEC-3BC1E9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4976-6733-CF35-55B7-9BB8DB59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32F7B6-3155-3C68-1AAD-1475543C0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F647D-A6FD-8AFC-A4D5-D81EFAA5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887B0-93F8-58BA-D421-A5A5DFBD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325F3-5850-B4F5-8BE7-47B24DD3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BEE14-F49C-99DD-79CE-6149771D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5838D-B6BC-8770-54A7-02584D7E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A6D5F-7350-5F69-BE06-4EF95BB1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69E2-675E-39E8-31DB-2C183A7A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1916-38EC-4C15-89D2-F51F9339926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A7127-0339-B5FC-F5D2-2BCE0080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38620-8B39-9A28-1B62-D78FBD9A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C60C-30C4-4EC5-A8F4-9ECCE2D57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B15BA-5332-4280-2341-EA2C92ADF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SAMAT</a:t>
            </a:r>
            <a:r>
              <a:rPr lang="ko-KR" altLang="en-US" dirty="0"/>
              <a:t> </a:t>
            </a:r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5EA80D-E2CB-3031-6878-BFD1A5E88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KwanHee</a:t>
            </a:r>
            <a:r>
              <a:rPr lang="en-US" altLang="ko-KR" dirty="0"/>
              <a:t> Lee</a:t>
            </a:r>
          </a:p>
          <a:p>
            <a:r>
              <a:rPr lang="en-US" altLang="ko-KR"/>
              <a:t>Week13</a:t>
            </a:r>
            <a:endParaRPr lang="en-US" altLang="ko-KR" dirty="0"/>
          </a:p>
          <a:p>
            <a:r>
              <a:rPr lang="en-US" altLang="ko-KR" dirty="0"/>
              <a:t>Graduation Project 1</a:t>
            </a:r>
          </a:p>
          <a:p>
            <a:r>
              <a:rPr lang="en-US" altLang="ko-KR" dirty="0"/>
              <a:t>CSE, </a:t>
            </a:r>
            <a:r>
              <a:rPr lang="en-US" altLang="ko-KR" dirty="0" err="1"/>
              <a:t>Konkuk</a:t>
            </a:r>
            <a:r>
              <a:rPr lang="en-US" altLang="ko-KR" dirty="0"/>
              <a:t> Univ.</a:t>
            </a:r>
          </a:p>
        </p:txBody>
      </p:sp>
    </p:spTree>
    <p:extLst>
      <p:ext uri="{BB962C8B-B14F-4D97-AF65-F5344CB8AC3E}">
        <p14:creationId xmlns:p14="http://schemas.microsoft.com/office/powerpoint/2010/main" val="17712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D991-ADF7-FBA2-2EF4-27B5497B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72F39B-0F1D-AEB0-DEFA-4F3823C76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1.SAM +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model 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data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decision boundary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72F39B-0F1D-AEB0-DEFA-4F3823C76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8CCED748-2012-21EC-E690-7BCE34725564}"/>
              </a:ext>
            </a:extLst>
          </p:cNvPr>
          <p:cNvSpPr/>
          <p:nvPr/>
        </p:nvSpPr>
        <p:spPr>
          <a:xfrm>
            <a:off x="3649055" y="2170632"/>
            <a:ext cx="4845466" cy="76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9A42-2834-621A-CDF0-197452F3BEB5}"/>
              </a:ext>
            </a:extLst>
          </p:cNvPr>
          <p:cNvSpPr txBox="1"/>
          <p:nvPr/>
        </p:nvSpPr>
        <p:spPr>
          <a:xfrm>
            <a:off x="3649054" y="1805358"/>
            <a:ext cx="14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97F08-CBBF-730A-DC23-BD73C4DD026D}"/>
              </a:ext>
            </a:extLst>
          </p:cNvPr>
          <p:cNvSpPr/>
          <p:nvPr/>
        </p:nvSpPr>
        <p:spPr>
          <a:xfrm>
            <a:off x="2521009" y="2939753"/>
            <a:ext cx="7289563" cy="572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79601-3E84-DC6B-48B1-85C4A906990C}"/>
              </a:ext>
            </a:extLst>
          </p:cNvPr>
          <p:cNvSpPr txBox="1"/>
          <p:nvPr/>
        </p:nvSpPr>
        <p:spPr>
          <a:xfrm>
            <a:off x="2657742" y="2649195"/>
            <a:ext cx="7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40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D991-ADF7-FBA2-2EF4-27B5497B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72F39B-0F1D-AEB0-DEFA-4F3823C76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2.SAM + TRADES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model 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= network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data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decision boundary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Limitations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72F39B-0F1D-AEB0-DEFA-4F3823C76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8CCED748-2012-21EC-E690-7BCE34725564}"/>
              </a:ext>
            </a:extLst>
          </p:cNvPr>
          <p:cNvSpPr/>
          <p:nvPr/>
        </p:nvSpPr>
        <p:spPr>
          <a:xfrm>
            <a:off x="3649055" y="2123506"/>
            <a:ext cx="4845466" cy="76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9A42-2834-621A-CDF0-197452F3BEB5}"/>
              </a:ext>
            </a:extLst>
          </p:cNvPr>
          <p:cNvSpPr txBox="1"/>
          <p:nvPr/>
        </p:nvSpPr>
        <p:spPr>
          <a:xfrm>
            <a:off x="3649054" y="1805358"/>
            <a:ext cx="14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97F08-CBBF-730A-DC23-BD73C4DD026D}"/>
              </a:ext>
            </a:extLst>
          </p:cNvPr>
          <p:cNvSpPr/>
          <p:nvPr/>
        </p:nvSpPr>
        <p:spPr>
          <a:xfrm>
            <a:off x="4226251" y="2979256"/>
            <a:ext cx="2069862" cy="471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5278-21AE-C262-7D4D-4D449DF20B72}"/>
              </a:ext>
            </a:extLst>
          </p:cNvPr>
          <p:cNvSpPr txBox="1"/>
          <p:nvPr/>
        </p:nvSpPr>
        <p:spPr>
          <a:xfrm>
            <a:off x="4244232" y="3421069"/>
            <a:ext cx="101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DDC0D-B2C3-0622-5984-F058D606F6D0}"/>
              </a:ext>
            </a:extLst>
          </p:cNvPr>
          <p:cNvSpPr/>
          <p:nvPr/>
        </p:nvSpPr>
        <p:spPr>
          <a:xfrm>
            <a:off x="8082542" y="2979256"/>
            <a:ext cx="2454067" cy="454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828C8-2FDA-9218-99E4-8B90B1757F94}"/>
              </a:ext>
            </a:extLst>
          </p:cNvPr>
          <p:cNvSpPr txBox="1"/>
          <p:nvPr/>
        </p:nvSpPr>
        <p:spPr>
          <a:xfrm>
            <a:off x="8082542" y="3451253"/>
            <a:ext cx="206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Robust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SAMAT Formulation</vt:lpstr>
      <vt:lpstr>Formulation</vt:lpstr>
      <vt:lpstr>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SAMAT Formulation Week 13</dc:title>
  <dc:creator>이관희</dc:creator>
  <cp:lastModifiedBy>이관희</cp:lastModifiedBy>
  <cp:revision>1</cp:revision>
  <dcterms:created xsi:type="dcterms:W3CDTF">2023-11-22T04:09:50Z</dcterms:created>
  <dcterms:modified xsi:type="dcterms:W3CDTF">2023-11-22T04:26:21Z</dcterms:modified>
</cp:coreProperties>
</file>