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80" r:id="rId3"/>
    <p:sldId id="257" r:id="rId4"/>
    <p:sldId id="258" r:id="rId5"/>
    <p:sldId id="263" r:id="rId6"/>
    <p:sldId id="265" r:id="rId7"/>
    <p:sldId id="266" r:id="rId8"/>
    <p:sldId id="259" r:id="rId9"/>
    <p:sldId id="279" r:id="rId10"/>
    <p:sldId id="272" r:id="rId11"/>
    <p:sldId id="260" r:id="rId12"/>
    <p:sldId id="271" r:id="rId13"/>
    <p:sldId id="261" r:id="rId14"/>
    <p:sldId id="269" r:id="rId15"/>
    <p:sldId id="262" r:id="rId16"/>
    <p:sldId id="273" r:id="rId17"/>
    <p:sldId id="275" r:id="rId18"/>
    <p:sldId id="277" r:id="rId19"/>
    <p:sldId id="276" r:id="rId20"/>
    <p:sldId id="281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EE42D-5AC0-4585-9734-991A2CCE15F8}" v="34" dt="2024-08-04T07:39:37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H EE WENG" userId="e75cb916-6401-4165-b75e-41d45a830049" providerId="ADAL" clId="{847EE42D-5AC0-4585-9734-991A2CCE15F8}"/>
    <pc:docChg chg="undo custSel addSld delSld modSld sldOrd">
      <pc:chgData name="GOH EE WENG" userId="e75cb916-6401-4165-b75e-41d45a830049" providerId="ADAL" clId="{847EE42D-5AC0-4585-9734-991A2CCE15F8}" dt="2024-08-04T07:53:49.285" v="1380" actId="1076"/>
      <pc:docMkLst>
        <pc:docMk/>
      </pc:docMkLst>
      <pc:sldChg chg="modSp">
        <pc:chgData name="GOH EE WENG" userId="e75cb916-6401-4165-b75e-41d45a830049" providerId="ADAL" clId="{847EE42D-5AC0-4585-9734-991A2CCE15F8}" dt="2024-08-04T07:39:37.426" v="1337" actId="20577"/>
        <pc:sldMkLst>
          <pc:docMk/>
          <pc:sldMk cId="4129064646" sldId="256"/>
        </pc:sldMkLst>
        <pc:spChg chg="mod">
          <ac:chgData name="GOH EE WENG" userId="e75cb916-6401-4165-b75e-41d45a830049" providerId="ADAL" clId="{847EE42D-5AC0-4585-9734-991A2CCE15F8}" dt="2024-08-04T07:39:37.426" v="1337" actId="20577"/>
          <ac:spMkLst>
            <pc:docMk/>
            <pc:sldMk cId="4129064646" sldId="256"/>
            <ac:spMk id="3" creationId="{A5A5B2BB-55F1-31CA-6F8B-A03C6A3FB247}"/>
          </ac:spMkLst>
        </pc:spChg>
      </pc:sldChg>
      <pc:sldChg chg="addSp modSp mod setBg">
        <pc:chgData name="GOH EE WENG" userId="e75cb916-6401-4165-b75e-41d45a830049" providerId="ADAL" clId="{847EE42D-5AC0-4585-9734-991A2CCE15F8}" dt="2024-08-04T07:34:19.473" v="1217" actId="26606"/>
        <pc:sldMkLst>
          <pc:docMk/>
          <pc:sldMk cId="2543595344" sldId="257"/>
        </pc:sldMkLst>
        <pc:spChg chg="mod">
          <ac:chgData name="GOH EE WENG" userId="e75cb916-6401-4165-b75e-41d45a830049" providerId="ADAL" clId="{847EE42D-5AC0-4585-9734-991A2CCE15F8}" dt="2024-08-04T07:34:19.473" v="1217" actId="26606"/>
          <ac:spMkLst>
            <pc:docMk/>
            <pc:sldMk cId="2543595344" sldId="257"/>
            <ac:spMk id="2" creationId="{8899CCBC-D9AC-BD17-FBE8-F70364EE38DB}"/>
          </ac:spMkLst>
        </pc:spChg>
        <pc:spChg chg="mod">
          <ac:chgData name="GOH EE WENG" userId="e75cb916-6401-4165-b75e-41d45a830049" providerId="ADAL" clId="{847EE42D-5AC0-4585-9734-991A2CCE15F8}" dt="2024-08-04T07:34:19.473" v="1217" actId="26606"/>
          <ac:spMkLst>
            <pc:docMk/>
            <pc:sldMk cId="2543595344" sldId="257"/>
            <ac:spMk id="3" creationId="{15B7ABC3-1989-F264-8206-F73C1F584988}"/>
          </ac:spMkLst>
        </pc:spChg>
        <pc:spChg chg="add">
          <ac:chgData name="GOH EE WENG" userId="e75cb916-6401-4165-b75e-41d45a830049" providerId="ADAL" clId="{847EE42D-5AC0-4585-9734-991A2CCE15F8}" dt="2024-08-04T07:34:19.473" v="1217" actId="26606"/>
          <ac:spMkLst>
            <pc:docMk/>
            <pc:sldMk cId="2543595344" sldId="257"/>
            <ac:spMk id="9" creationId="{94C5663A-0CE3-4AEE-B47E-FB68D9EBFE1A}"/>
          </ac:spMkLst>
        </pc:spChg>
        <pc:picChg chg="add">
          <ac:chgData name="GOH EE WENG" userId="e75cb916-6401-4165-b75e-41d45a830049" providerId="ADAL" clId="{847EE42D-5AC0-4585-9734-991A2CCE15F8}" dt="2024-08-04T07:34:19.473" v="1217" actId="26606"/>
          <ac:picMkLst>
            <pc:docMk/>
            <pc:sldMk cId="2543595344" sldId="257"/>
            <ac:picMk id="6" creationId="{CC10EFE6-ED01-A8AC-FAA2-A768A31DFF56}"/>
          </ac:picMkLst>
        </pc:picChg>
      </pc:sldChg>
      <pc:sldChg chg="addSp modSp mod setBg">
        <pc:chgData name="GOH EE WENG" userId="e75cb916-6401-4165-b75e-41d45a830049" providerId="ADAL" clId="{847EE42D-5AC0-4585-9734-991A2CCE15F8}" dt="2024-08-04T07:34:25.363" v="1218" actId="26606"/>
        <pc:sldMkLst>
          <pc:docMk/>
          <pc:sldMk cId="2894883284" sldId="258"/>
        </pc:sldMkLst>
        <pc:spChg chg="mod">
          <ac:chgData name="GOH EE WENG" userId="e75cb916-6401-4165-b75e-41d45a830049" providerId="ADAL" clId="{847EE42D-5AC0-4585-9734-991A2CCE15F8}" dt="2024-08-04T07:34:25.363" v="1218" actId="26606"/>
          <ac:spMkLst>
            <pc:docMk/>
            <pc:sldMk cId="2894883284" sldId="258"/>
            <ac:spMk id="2" creationId="{B269B71C-42DA-788B-01A9-7F543B21246A}"/>
          </ac:spMkLst>
        </pc:spChg>
        <pc:spChg chg="mod">
          <ac:chgData name="GOH EE WENG" userId="e75cb916-6401-4165-b75e-41d45a830049" providerId="ADAL" clId="{847EE42D-5AC0-4585-9734-991A2CCE15F8}" dt="2024-08-04T07:34:25.363" v="1218" actId="26606"/>
          <ac:spMkLst>
            <pc:docMk/>
            <pc:sldMk cId="2894883284" sldId="258"/>
            <ac:spMk id="3" creationId="{74169ECC-1750-1E21-748E-9105BDDAEB31}"/>
          </ac:spMkLst>
        </pc:spChg>
        <pc:spChg chg="add">
          <ac:chgData name="GOH EE WENG" userId="e75cb916-6401-4165-b75e-41d45a830049" providerId="ADAL" clId="{847EE42D-5AC0-4585-9734-991A2CCE15F8}" dt="2024-08-04T07:34:25.363" v="1218" actId="26606"/>
          <ac:spMkLst>
            <pc:docMk/>
            <pc:sldMk cId="2894883284" sldId="258"/>
            <ac:spMk id="9" creationId="{D009D6D5-DAC2-4A8B-A17A-E206B9012D09}"/>
          </ac:spMkLst>
        </pc:spChg>
        <pc:picChg chg="add">
          <ac:chgData name="GOH EE WENG" userId="e75cb916-6401-4165-b75e-41d45a830049" providerId="ADAL" clId="{847EE42D-5AC0-4585-9734-991A2CCE15F8}" dt="2024-08-04T07:34:25.363" v="1218" actId="26606"/>
          <ac:picMkLst>
            <pc:docMk/>
            <pc:sldMk cId="2894883284" sldId="258"/>
            <ac:picMk id="5" creationId="{8D596E8C-6C22-64E2-AA5F-B8AEBC424E7B}"/>
          </ac:picMkLst>
        </pc:picChg>
      </pc:sldChg>
      <pc:sldChg chg="addSp delSp modSp mod setBg">
        <pc:chgData name="GOH EE WENG" userId="e75cb916-6401-4165-b75e-41d45a830049" providerId="ADAL" clId="{847EE42D-5AC0-4585-9734-991A2CCE15F8}" dt="2024-08-04T07:34:55.762" v="1224" actId="26606"/>
        <pc:sldMkLst>
          <pc:docMk/>
          <pc:sldMk cId="1534468297" sldId="259"/>
        </pc:sldMkLst>
        <pc:spChg chg="mod">
          <ac:chgData name="GOH EE WENG" userId="e75cb916-6401-4165-b75e-41d45a830049" providerId="ADAL" clId="{847EE42D-5AC0-4585-9734-991A2CCE15F8}" dt="2024-08-04T07:34:55.762" v="1224" actId="26606"/>
          <ac:spMkLst>
            <pc:docMk/>
            <pc:sldMk cId="1534468297" sldId="259"/>
            <ac:spMk id="2" creationId="{2E7AD16D-03B2-759A-E31A-D580363E6CC9}"/>
          </ac:spMkLst>
        </pc:spChg>
        <pc:spChg chg="mod">
          <ac:chgData name="GOH EE WENG" userId="e75cb916-6401-4165-b75e-41d45a830049" providerId="ADAL" clId="{847EE42D-5AC0-4585-9734-991A2CCE15F8}" dt="2024-08-04T07:34:55.762" v="1224" actId="26606"/>
          <ac:spMkLst>
            <pc:docMk/>
            <pc:sldMk cId="1534468297" sldId="259"/>
            <ac:spMk id="3" creationId="{15A152EA-46AA-DEE4-5D8C-DAE3833D385F}"/>
          </ac:spMkLst>
        </pc:spChg>
        <pc:spChg chg="add del">
          <ac:chgData name="GOH EE WENG" userId="e75cb916-6401-4165-b75e-41d45a830049" providerId="ADAL" clId="{847EE42D-5AC0-4585-9734-991A2CCE15F8}" dt="2024-08-04T07:34:55.746" v="1223" actId="26606"/>
          <ac:spMkLst>
            <pc:docMk/>
            <pc:sldMk cId="1534468297" sldId="259"/>
            <ac:spMk id="9" creationId="{D009D6D5-DAC2-4A8B-A17A-E206B9012D09}"/>
          </ac:spMkLst>
        </pc:spChg>
        <pc:spChg chg="add">
          <ac:chgData name="GOH EE WENG" userId="e75cb916-6401-4165-b75e-41d45a830049" providerId="ADAL" clId="{847EE42D-5AC0-4585-9734-991A2CCE15F8}" dt="2024-08-04T07:34:55.762" v="1224" actId="26606"/>
          <ac:spMkLst>
            <pc:docMk/>
            <pc:sldMk cId="1534468297" sldId="259"/>
            <ac:spMk id="11" creationId="{94C5663A-0CE3-4AEE-B47E-FB68D9EBFE1A}"/>
          </ac:spMkLst>
        </pc:spChg>
        <pc:picChg chg="add del">
          <ac:chgData name="GOH EE WENG" userId="e75cb916-6401-4165-b75e-41d45a830049" providerId="ADAL" clId="{847EE42D-5AC0-4585-9734-991A2CCE15F8}" dt="2024-08-04T07:34:55.746" v="1223" actId="26606"/>
          <ac:picMkLst>
            <pc:docMk/>
            <pc:sldMk cId="1534468297" sldId="259"/>
            <ac:picMk id="5" creationId="{54506875-BE4B-02C2-92DA-9BB1A73D2DAE}"/>
          </ac:picMkLst>
        </pc:picChg>
        <pc:picChg chg="add">
          <ac:chgData name="GOH EE WENG" userId="e75cb916-6401-4165-b75e-41d45a830049" providerId="ADAL" clId="{847EE42D-5AC0-4585-9734-991A2CCE15F8}" dt="2024-08-04T07:34:55.762" v="1224" actId="26606"/>
          <ac:picMkLst>
            <pc:docMk/>
            <pc:sldMk cId="1534468297" sldId="259"/>
            <ac:picMk id="12" creationId="{3B0FFAA9-1F59-880D-A83E-D5A35DAFA73E}"/>
          </ac:picMkLst>
        </pc:picChg>
      </pc:sldChg>
      <pc:sldChg chg="addSp delSp modSp mod">
        <pc:chgData name="GOH EE WENG" userId="e75cb916-6401-4165-b75e-41d45a830049" providerId="ADAL" clId="{847EE42D-5AC0-4585-9734-991A2CCE15F8}" dt="2024-08-03T09:33:40.056" v="1130" actId="20577"/>
        <pc:sldMkLst>
          <pc:docMk/>
          <pc:sldMk cId="1349001624" sldId="260"/>
        </pc:sldMkLst>
        <pc:spChg chg="mod">
          <ac:chgData name="GOH EE WENG" userId="e75cb916-6401-4165-b75e-41d45a830049" providerId="ADAL" clId="{847EE42D-5AC0-4585-9734-991A2CCE15F8}" dt="2024-08-03T08:51:47.393" v="568" actId="20577"/>
          <ac:spMkLst>
            <pc:docMk/>
            <pc:sldMk cId="1349001624" sldId="260"/>
            <ac:spMk id="2" creationId="{51643376-D872-5533-D658-6C90052FE2A8}"/>
          </ac:spMkLst>
        </pc:spChg>
        <pc:spChg chg="mod">
          <ac:chgData name="GOH EE WENG" userId="e75cb916-6401-4165-b75e-41d45a830049" providerId="ADAL" clId="{847EE42D-5AC0-4585-9734-991A2CCE15F8}" dt="2024-08-03T09:33:40.056" v="1130" actId="20577"/>
          <ac:spMkLst>
            <pc:docMk/>
            <pc:sldMk cId="1349001624" sldId="260"/>
            <ac:spMk id="3" creationId="{42122026-3C1F-1A37-F3CB-93ECE986DAB5}"/>
          </ac:spMkLst>
        </pc:spChg>
        <pc:picChg chg="add del">
          <ac:chgData name="GOH EE WENG" userId="e75cb916-6401-4165-b75e-41d45a830049" providerId="ADAL" clId="{847EE42D-5AC0-4585-9734-991A2CCE15F8}" dt="2024-08-03T08:52:17.353" v="570" actId="22"/>
          <ac:picMkLst>
            <pc:docMk/>
            <pc:sldMk cId="1349001624" sldId="260"/>
            <ac:picMk id="5" creationId="{66B406B9-68BB-E18E-8710-1C86F23A14BB}"/>
          </ac:picMkLst>
        </pc:picChg>
      </pc:sldChg>
      <pc:sldChg chg="modSp mod">
        <pc:chgData name="GOH EE WENG" userId="e75cb916-6401-4165-b75e-41d45a830049" providerId="ADAL" clId="{847EE42D-5AC0-4585-9734-991A2CCE15F8}" dt="2024-08-03T08:50:31.029" v="547" actId="20577"/>
        <pc:sldMkLst>
          <pc:docMk/>
          <pc:sldMk cId="1801289463" sldId="261"/>
        </pc:sldMkLst>
        <pc:spChg chg="mod">
          <ac:chgData name="GOH EE WENG" userId="e75cb916-6401-4165-b75e-41d45a830049" providerId="ADAL" clId="{847EE42D-5AC0-4585-9734-991A2CCE15F8}" dt="2024-08-03T08:50:31.029" v="547" actId="20577"/>
          <ac:spMkLst>
            <pc:docMk/>
            <pc:sldMk cId="1801289463" sldId="261"/>
            <ac:spMk id="3" creationId="{B22DAB21-FC64-E39F-D5A9-5C1FAACEE8AB}"/>
          </ac:spMkLst>
        </pc:spChg>
      </pc:sldChg>
      <pc:sldChg chg="del">
        <pc:chgData name="GOH EE WENG" userId="e75cb916-6401-4165-b75e-41d45a830049" providerId="ADAL" clId="{847EE42D-5AC0-4585-9734-991A2CCE15F8}" dt="2024-08-03T09:29:45.372" v="1059" actId="2696"/>
        <pc:sldMkLst>
          <pc:docMk/>
          <pc:sldMk cId="385653424" sldId="263"/>
        </pc:sldMkLst>
      </pc:sldChg>
      <pc:sldChg chg="addSp modSp add mod setBg">
        <pc:chgData name="GOH EE WENG" userId="e75cb916-6401-4165-b75e-41d45a830049" providerId="ADAL" clId="{847EE42D-5AC0-4585-9734-991A2CCE15F8}" dt="2024-08-04T07:34:33.275" v="1219" actId="26606"/>
        <pc:sldMkLst>
          <pc:docMk/>
          <pc:sldMk cId="2241877704" sldId="263"/>
        </pc:sldMkLst>
        <pc:spChg chg="mod">
          <ac:chgData name="GOH EE WENG" userId="e75cb916-6401-4165-b75e-41d45a830049" providerId="ADAL" clId="{847EE42D-5AC0-4585-9734-991A2CCE15F8}" dt="2024-08-04T07:34:33.275" v="1219" actId="26606"/>
          <ac:spMkLst>
            <pc:docMk/>
            <pc:sldMk cId="2241877704" sldId="263"/>
            <ac:spMk id="2" creationId="{99CD40D4-4190-FF6D-FF32-6471FC151D20}"/>
          </ac:spMkLst>
        </pc:spChg>
        <pc:spChg chg="mod">
          <ac:chgData name="GOH EE WENG" userId="e75cb916-6401-4165-b75e-41d45a830049" providerId="ADAL" clId="{847EE42D-5AC0-4585-9734-991A2CCE15F8}" dt="2024-08-04T07:34:33.275" v="1219" actId="26606"/>
          <ac:spMkLst>
            <pc:docMk/>
            <pc:sldMk cId="2241877704" sldId="263"/>
            <ac:spMk id="3" creationId="{BEAED171-F580-80DE-2D75-2957C9BBC624}"/>
          </ac:spMkLst>
        </pc:spChg>
        <pc:spChg chg="add">
          <ac:chgData name="GOH EE WENG" userId="e75cb916-6401-4165-b75e-41d45a830049" providerId="ADAL" clId="{847EE42D-5AC0-4585-9734-991A2CCE15F8}" dt="2024-08-04T07:34:33.275" v="1219" actId="26606"/>
          <ac:spMkLst>
            <pc:docMk/>
            <pc:sldMk cId="2241877704" sldId="263"/>
            <ac:spMk id="9" creationId="{94C5663A-0CE3-4AEE-B47E-FB68D9EBFE1A}"/>
          </ac:spMkLst>
        </pc:spChg>
        <pc:picChg chg="add">
          <ac:chgData name="GOH EE WENG" userId="e75cb916-6401-4165-b75e-41d45a830049" providerId="ADAL" clId="{847EE42D-5AC0-4585-9734-991A2CCE15F8}" dt="2024-08-04T07:34:33.275" v="1219" actId="26606"/>
          <ac:picMkLst>
            <pc:docMk/>
            <pc:sldMk cId="2241877704" sldId="263"/>
            <ac:picMk id="5" creationId="{50668294-B578-941C-B572-05C341FF5AFB}"/>
          </ac:picMkLst>
        </pc:picChg>
      </pc:sldChg>
      <pc:sldChg chg="del">
        <pc:chgData name="GOH EE WENG" userId="e75cb916-6401-4165-b75e-41d45a830049" providerId="ADAL" clId="{847EE42D-5AC0-4585-9734-991A2CCE15F8}" dt="2024-08-03T08:48:20.259" v="80" actId="47"/>
        <pc:sldMkLst>
          <pc:docMk/>
          <pc:sldMk cId="205144922" sldId="264"/>
        </pc:sldMkLst>
      </pc:sldChg>
      <pc:sldChg chg="del">
        <pc:chgData name="GOH EE WENG" userId="e75cb916-6401-4165-b75e-41d45a830049" providerId="ADAL" clId="{847EE42D-5AC0-4585-9734-991A2CCE15F8}" dt="2024-08-03T09:29:45.372" v="1059" actId="2696"/>
        <pc:sldMkLst>
          <pc:docMk/>
          <pc:sldMk cId="116663662" sldId="265"/>
        </pc:sldMkLst>
      </pc:sldChg>
      <pc:sldChg chg="addSp modSp add mod setBg">
        <pc:chgData name="GOH EE WENG" userId="e75cb916-6401-4165-b75e-41d45a830049" providerId="ADAL" clId="{847EE42D-5AC0-4585-9734-991A2CCE15F8}" dt="2024-08-04T07:34:37.665" v="1220" actId="26606"/>
        <pc:sldMkLst>
          <pc:docMk/>
          <pc:sldMk cId="4042280162" sldId="265"/>
        </pc:sldMkLst>
        <pc:spChg chg="mod">
          <ac:chgData name="GOH EE WENG" userId="e75cb916-6401-4165-b75e-41d45a830049" providerId="ADAL" clId="{847EE42D-5AC0-4585-9734-991A2CCE15F8}" dt="2024-08-04T07:34:37.665" v="1220" actId="26606"/>
          <ac:spMkLst>
            <pc:docMk/>
            <pc:sldMk cId="4042280162" sldId="265"/>
            <ac:spMk id="2" creationId="{F16732D0-6796-07CF-A0E8-F8EC3664F406}"/>
          </ac:spMkLst>
        </pc:spChg>
        <pc:spChg chg="mod">
          <ac:chgData name="GOH EE WENG" userId="e75cb916-6401-4165-b75e-41d45a830049" providerId="ADAL" clId="{847EE42D-5AC0-4585-9734-991A2CCE15F8}" dt="2024-08-04T07:34:37.665" v="1220" actId="26606"/>
          <ac:spMkLst>
            <pc:docMk/>
            <pc:sldMk cId="4042280162" sldId="265"/>
            <ac:spMk id="3" creationId="{6BB49F6B-DE72-35F5-E20B-3CB34A3EAC2B}"/>
          </ac:spMkLst>
        </pc:spChg>
        <pc:spChg chg="add">
          <ac:chgData name="GOH EE WENG" userId="e75cb916-6401-4165-b75e-41d45a830049" providerId="ADAL" clId="{847EE42D-5AC0-4585-9734-991A2CCE15F8}" dt="2024-08-04T07:34:37.665" v="1220" actId="26606"/>
          <ac:spMkLst>
            <pc:docMk/>
            <pc:sldMk cId="4042280162" sldId="265"/>
            <ac:spMk id="9" creationId="{D009D6D5-DAC2-4A8B-A17A-E206B9012D09}"/>
          </ac:spMkLst>
        </pc:spChg>
        <pc:picChg chg="add">
          <ac:chgData name="GOH EE WENG" userId="e75cb916-6401-4165-b75e-41d45a830049" providerId="ADAL" clId="{847EE42D-5AC0-4585-9734-991A2CCE15F8}" dt="2024-08-04T07:34:37.665" v="1220" actId="26606"/>
          <ac:picMkLst>
            <pc:docMk/>
            <pc:sldMk cId="4042280162" sldId="265"/>
            <ac:picMk id="5" creationId="{DD3CB4B1-3348-32A4-3AD8-EEF909192276}"/>
          </ac:picMkLst>
        </pc:picChg>
      </pc:sldChg>
      <pc:sldChg chg="del">
        <pc:chgData name="GOH EE WENG" userId="e75cb916-6401-4165-b75e-41d45a830049" providerId="ADAL" clId="{847EE42D-5AC0-4585-9734-991A2CCE15F8}" dt="2024-08-03T09:29:45.372" v="1059" actId="2696"/>
        <pc:sldMkLst>
          <pc:docMk/>
          <pc:sldMk cId="3405823684" sldId="266"/>
        </pc:sldMkLst>
      </pc:sldChg>
      <pc:sldChg chg="addSp modSp add mod setBg">
        <pc:chgData name="GOH EE WENG" userId="e75cb916-6401-4165-b75e-41d45a830049" providerId="ADAL" clId="{847EE42D-5AC0-4585-9734-991A2CCE15F8}" dt="2024-08-04T07:34:47.341" v="1221" actId="26606"/>
        <pc:sldMkLst>
          <pc:docMk/>
          <pc:sldMk cId="3774555362" sldId="266"/>
        </pc:sldMkLst>
        <pc:spChg chg="mod">
          <ac:chgData name="GOH EE WENG" userId="e75cb916-6401-4165-b75e-41d45a830049" providerId="ADAL" clId="{847EE42D-5AC0-4585-9734-991A2CCE15F8}" dt="2024-08-04T07:34:47.341" v="1221" actId="26606"/>
          <ac:spMkLst>
            <pc:docMk/>
            <pc:sldMk cId="3774555362" sldId="266"/>
            <ac:spMk id="2" creationId="{3CCAD958-423D-67AF-5ABB-4447A280BB59}"/>
          </ac:spMkLst>
        </pc:spChg>
        <pc:spChg chg="mod">
          <ac:chgData name="GOH EE WENG" userId="e75cb916-6401-4165-b75e-41d45a830049" providerId="ADAL" clId="{847EE42D-5AC0-4585-9734-991A2CCE15F8}" dt="2024-08-04T07:34:47.341" v="1221" actId="26606"/>
          <ac:spMkLst>
            <pc:docMk/>
            <pc:sldMk cId="3774555362" sldId="266"/>
            <ac:spMk id="3" creationId="{84394C32-E6FF-1379-E401-ED46B574F54E}"/>
          </ac:spMkLst>
        </pc:spChg>
        <pc:spChg chg="add">
          <ac:chgData name="GOH EE WENG" userId="e75cb916-6401-4165-b75e-41d45a830049" providerId="ADAL" clId="{847EE42D-5AC0-4585-9734-991A2CCE15F8}" dt="2024-08-04T07:34:47.341" v="1221" actId="26606"/>
          <ac:spMkLst>
            <pc:docMk/>
            <pc:sldMk cId="3774555362" sldId="266"/>
            <ac:spMk id="9" creationId="{79BB35BC-D5C2-4C8B-A22A-A71E6191913B}"/>
          </ac:spMkLst>
        </pc:spChg>
        <pc:picChg chg="add">
          <ac:chgData name="GOH EE WENG" userId="e75cb916-6401-4165-b75e-41d45a830049" providerId="ADAL" clId="{847EE42D-5AC0-4585-9734-991A2CCE15F8}" dt="2024-08-04T07:34:47.341" v="1221" actId="26606"/>
          <ac:picMkLst>
            <pc:docMk/>
            <pc:sldMk cId="3774555362" sldId="266"/>
            <ac:picMk id="5" creationId="{D7880EB9-3DE6-3799-9E5E-A8652F18B8D1}"/>
          </ac:picMkLst>
        </pc:picChg>
      </pc:sldChg>
      <pc:sldChg chg="del">
        <pc:chgData name="GOH EE WENG" userId="e75cb916-6401-4165-b75e-41d45a830049" providerId="ADAL" clId="{847EE42D-5AC0-4585-9734-991A2CCE15F8}" dt="2024-08-03T08:48:23.031" v="81" actId="47"/>
        <pc:sldMkLst>
          <pc:docMk/>
          <pc:sldMk cId="3565360156" sldId="267"/>
        </pc:sldMkLst>
      </pc:sldChg>
      <pc:sldChg chg="del">
        <pc:chgData name="GOH EE WENG" userId="e75cb916-6401-4165-b75e-41d45a830049" providerId="ADAL" clId="{847EE42D-5AC0-4585-9734-991A2CCE15F8}" dt="2024-08-03T08:50:08.104" v="529" actId="47"/>
        <pc:sldMkLst>
          <pc:docMk/>
          <pc:sldMk cId="2861848859" sldId="268"/>
        </pc:sldMkLst>
      </pc:sldChg>
      <pc:sldChg chg="addSp delSp modSp mod setBg setClrOvrMap">
        <pc:chgData name="GOH EE WENG" userId="e75cb916-6401-4165-b75e-41d45a830049" providerId="ADAL" clId="{847EE42D-5AC0-4585-9734-991A2CCE15F8}" dt="2024-08-03T09:20:44.187" v="662" actId="14100"/>
        <pc:sldMkLst>
          <pc:docMk/>
          <pc:sldMk cId="3743271409" sldId="269"/>
        </pc:sldMkLst>
        <pc:spChg chg="add del mod">
          <ac:chgData name="GOH EE WENG" userId="e75cb916-6401-4165-b75e-41d45a830049" providerId="ADAL" clId="{847EE42D-5AC0-4585-9734-991A2CCE15F8}" dt="2024-08-03T09:20:25.878" v="654" actId="478"/>
          <ac:spMkLst>
            <pc:docMk/>
            <pc:sldMk cId="3743271409" sldId="269"/>
            <ac:spMk id="3" creationId="{B418B601-52CC-B4AA-49EB-76C1FDD56348}"/>
          </ac:spMkLst>
        </pc:spChg>
        <pc:spChg chg="del">
          <ac:chgData name="GOH EE WENG" userId="e75cb916-6401-4165-b75e-41d45a830049" providerId="ADAL" clId="{847EE42D-5AC0-4585-9734-991A2CCE15F8}" dt="2024-08-03T09:19:49.819" v="640" actId="26606"/>
          <ac:spMkLst>
            <pc:docMk/>
            <pc:sldMk cId="3743271409" sldId="269"/>
            <ac:spMk id="10" creationId="{6E4CD457-E37B-4177-94C9-92C24E7321B2}"/>
          </ac:spMkLst>
        </pc:spChg>
        <pc:spChg chg="add del">
          <ac:chgData name="GOH EE WENG" userId="e75cb916-6401-4165-b75e-41d45a830049" providerId="ADAL" clId="{847EE42D-5AC0-4585-9734-991A2CCE15F8}" dt="2024-08-03T09:20:35.304" v="659" actId="26606"/>
          <ac:spMkLst>
            <pc:docMk/>
            <pc:sldMk cId="3743271409" sldId="269"/>
            <ac:spMk id="15" creationId="{AB43E7DC-5101-4E7C-ADB5-596311F53DEA}"/>
          </ac:spMkLst>
        </pc:spChg>
        <pc:spChg chg="add del">
          <ac:chgData name="GOH EE WENG" userId="e75cb916-6401-4165-b75e-41d45a830049" providerId="ADAL" clId="{847EE42D-5AC0-4585-9734-991A2CCE15F8}" dt="2024-08-03T09:20:35.304" v="659" actId="26606"/>
          <ac:spMkLst>
            <pc:docMk/>
            <pc:sldMk cId="3743271409" sldId="269"/>
            <ac:spMk id="17" creationId="{BD44801E-D426-4372-9129-ED47EE43C7D4}"/>
          </ac:spMkLst>
        </pc:spChg>
        <pc:spChg chg="add del">
          <ac:chgData name="GOH EE WENG" userId="e75cb916-6401-4165-b75e-41d45a830049" providerId="ADAL" clId="{847EE42D-5AC0-4585-9734-991A2CCE15F8}" dt="2024-08-03T09:20:35.304" v="659" actId="26606"/>
          <ac:spMkLst>
            <pc:docMk/>
            <pc:sldMk cId="3743271409" sldId="269"/>
            <ac:spMk id="19" creationId="{1B8BCA7A-6464-4C53-A572-89B2B3C2D8D4}"/>
          </ac:spMkLst>
        </pc:spChg>
        <pc:spChg chg="add">
          <ac:chgData name="GOH EE WENG" userId="e75cb916-6401-4165-b75e-41d45a830049" providerId="ADAL" clId="{847EE42D-5AC0-4585-9734-991A2CCE15F8}" dt="2024-08-03T09:20:35.304" v="659" actId="26606"/>
          <ac:spMkLst>
            <pc:docMk/>
            <pc:sldMk cId="3743271409" sldId="269"/>
            <ac:spMk id="24" creationId="{5FBC746E-FB7A-46A3-88C1-ED7977F1803C}"/>
          </ac:spMkLst>
        </pc:spChg>
        <pc:spChg chg="add">
          <ac:chgData name="GOH EE WENG" userId="e75cb916-6401-4165-b75e-41d45a830049" providerId="ADAL" clId="{847EE42D-5AC0-4585-9734-991A2CCE15F8}" dt="2024-08-03T09:20:35.304" v="659" actId="26606"/>
          <ac:spMkLst>
            <pc:docMk/>
            <pc:sldMk cId="3743271409" sldId="269"/>
            <ac:spMk id="26" creationId="{46A206F6-6149-4A3F-82FC-A8C35A20C287}"/>
          </ac:spMkLst>
        </pc:spChg>
        <pc:picChg chg="del">
          <ac:chgData name="GOH EE WENG" userId="e75cb916-6401-4165-b75e-41d45a830049" providerId="ADAL" clId="{847EE42D-5AC0-4585-9734-991A2CCE15F8}" dt="2024-08-03T08:54:17.163" v="606" actId="478"/>
          <ac:picMkLst>
            <pc:docMk/>
            <pc:sldMk cId="3743271409" sldId="269"/>
            <ac:picMk id="5" creationId="{D255F018-4AB9-84C0-C57C-02581616C128}"/>
          </ac:picMkLst>
        </pc:picChg>
        <pc:picChg chg="add mod ord">
          <ac:chgData name="GOH EE WENG" userId="e75cb916-6401-4165-b75e-41d45a830049" providerId="ADAL" clId="{847EE42D-5AC0-4585-9734-991A2CCE15F8}" dt="2024-08-03T09:20:41.765" v="661" actId="1076"/>
          <ac:picMkLst>
            <pc:docMk/>
            <pc:sldMk cId="3743271409" sldId="269"/>
            <ac:picMk id="6" creationId="{9F67ADA7-8702-96BB-F85C-5DB2093CAB51}"/>
          </ac:picMkLst>
        </pc:picChg>
        <pc:picChg chg="add mod">
          <ac:chgData name="GOH EE WENG" userId="e75cb916-6401-4165-b75e-41d45a830049" providerId="ADAL" clId="{847EE42D-5AC0-4585-9734-991A2CCE15F8}" dt="2024-08-03T09:20:44.187" v="662" actId="14100"/>
          <ac:picMkLst>
            <pc:docMk/>
            <pc:sldMk cId="3743271409" sldId="269"/>
            <ac:picMk id="8" creationId="{4162C29C-BEAC-A840-F737-21C591D77F69}"/>
          </ac:picMkLst>
        </pc:picChg>
      </pc:sldChg>
      <pc:sldChg chg="del">
        <pc:chgData name="GOH EE WENG" userId="e75cb916-6401-4165-b75e-41d45a830049" providerId="ADAL" clId="{847EE42D-5AC0-4585-9734-991A2CCE15F8}" dt="2024-08-03T09:20:55.752" v="663" actId="47"/>
        <pc:sldMkLst>
          <pc:docMk/>
          <pc:sldMk cId="692208780" sldId="270"/>
        </pc:sldMkLst>
      </pc:sldChg>
      <pc:sldChg chg="addSp delSp modSp new mod setBg">
        <pc:chgData name="GOH EE WENG" userId="e75cb916-6401-4165-b75e-41d45a830049" providerId="ADAL" clId="{847EE42D-5AC0-4585-9734-991A2CCE15F8}" dt="2024-08-03T09:18:31.317" v="637" actId="26606"/>
        <pc:sldMkLst>
          <pc:docMk/>
          <pc:sldMk cId="2392804508" sldId="271"/>
        </pc:sldMkLst>
        <pc:spChg chg="add del">
          <ac:chgData name="GOH EE WENG" userId="e75cb916-6401-4165-b75e-41d45a830049" providerId="ADAL" clId="{847EE42D-5AC0-4585-9734-991A2CCE15F8}" dt="2024-08-03T08:53:57.782" v="602" actId="478"/>
          <ac:spMkLst>
            <pc:docMk/>
            <pc:sldMk cId="2392804508" sldId="271"/>
            <ac:spMk id="2" creationId="{CCF8164F-D65D-2472-A21D-6CE45307918F}"/>
          </ac:spMkLst>
        </pc:spChg>
        <pc:spChg chg="del">
          <ac:chgData name="GOH EE WENG" userId="e75cb916-6401-4165-b75e-41d45a830049" providerId="ADAL" clId="{847EE42D-5AC0-4585-9734-991A2CCE15F8}" dt="2024-08-03T08:52:23.219" v="572" actId="22"/>
          <ac:spMkLst>
            <pc:docMk/>
            <pc:sldMk cId="2392804508" sldId="271"/>
            <ac:spMk id="3" creationId="{E6E6C2ED-F433-7108-E15C-7498B0EAB236}"/>
          </ac:spMkLst>
        </pc:spChg>
        <pc:spChg chg="add del mod">
          <ac:chgData name="GOH EE WENG" userId="e75cb916-6401-4165-b75e-41d45a830049" providerId="ADAL" clId="{847EE42D-5AC0-4585-9734-991A2CCE15F8}" dt="2024-08-03T08:56:24.320" v="622" actId="478"/>
          <ac:spMkLst>
            <pc:docMk/>
            <pc:sldMk cId="2392804508" sldId="271"/>
            <ac:spMk id="11" creationId="{B5592CA3-ECFC-1275-7877-9CA791CE0DDE}"/>
          </ac:spMkLst>
        </pc:spChg>
        <pc:spChg chg="add del">
          <ac:chgData name="GOH EE WENG" userId="e75cb916-6401-4165-b75e-41d45a830049" providerId="ADAL" clId="{847EE42D-5AC0-4585-9734-991A2CCE15F8}" dt="2024-08-03T09:18:10.436" v="633" actId="26606"/>
          <ac:spMkLst>
            <pc:docMk/>
            <pc:sldMk cId="2392804508" sldId="271"/>
            <ac:spMk id="18" creationId="{736F0DFD-0954-464F-BF12-DD2E6F6E0380}"/>
          </ac:spMkLst>
        </pc:spChg>
        <pc:spChg chg="add del">
          <ac:chgData name="GOH EE WENG" userId="e75cb916-6401-4165-b75e-41d45a830049" providerId="ADAL" clId="{847EE42D-5AC0-4585-9734-991A2CCE15F8}" dt="2024-08-03T09:18:31.317" v="636" actId="26606"/>
          <ac:spMkLst>
            <pc:docMk/>
            <pc:sldMk cId="2392804508" sldId="271"/>
            <ac:spMk id="22" creationId="{799448F2-0E5B-42DA-B2D1-11A14E947BD4}"/>
          </ac:spMkLst>
        </pc:spChg>
        <pc:spChg chg="add del">
          <ac:chgData name="GOH EE WENG" userId="e75cb916-6401-4165-b75e-41d45a830049" providerId="ADAL" clId="{847EE42D-5AC0-4585-9734-991A2CCE15F8}" dt="2024-08-03T09:18:31.317" v="636" actId="26606"/>
          <ac:spMkLst>
            <pc:docMk/>
            <pc:sldMk cId="2392804508" sldId="271"/>
            <ac:spMk id="24" creationId="{4E8A7552-20E1-4F34-ADAB-C1DB6634D47E}"/>
          </ac:spMkLst>
        </pc:spChg>
        <pc:spChg chg="add">
          <ac:chgData name="GOH EE WENG" userId="e75cb916-6401-4165-b75e-41d45a830049" providerId="ADAL" clId="{847EE42D-5AC0-4585-9734-991A2CCE15F8}" dt="2024-08-03T09:18:31.317" v="637" actId="26606"/>
          <ac:spMkLst>
            <pc:docMk/>
            <pc:sldMk cId="2392804508" sldId="271"/>
            <ac:spMk id="26" creationId="{262ABC4B-37D8-4218-BDD8-6DF6A00C0C80}"/>
          </ac:spMkLst>
        </pc:spChg>
        <pc:picChg chg="add del mod ord">
          <ac:chgData name="GOH EE WENG" userId="e75cb916-6401-4165-b75e-41d45a830049" providerId="ADAL" clId="{847EE42D-5AC0-4585-9734-991A2CCE15F8}" dt="2024-08-03T08:56:19.992" v="620" actId="478"/>
          <ac:picMkLst>
            <pc:docMk/>
            <pc:sldMk cId="2392804508" sldId="271"/>
            <ac:picMk id="5" creationId="{3C442A29-924E-8500-54B4-A9CC72964A3D}"/>
          </ac:picMkLst>
        </pc:picChg>
        <pc:picChg chg="add del mod">
          <ac:chgData name="GOH EE WENG" userId="e75cb916-6401-4165-b75e-41d45a830049" providerId="ADAL" clId="{847EE42D-5AC0-4585-9734-991A2CCE15F8}" dt="2024-08-03T08:56:28.191" v="623" actId="478"/>
          <ac:picMkLst>
            <pc:docMk/>
            <pc:sldMk cId="2392804508" sldId="271"/>
            <ac:picMk id="7" creationId="{76802BD8-961D-DDEB-10CE-17E25162C6CB}"/>
          </ac:picMkLst>
        </pc:picChg>
        <pc:picChg chg="add del mod">
          <ac:chgData name="GOH EE WENG" userId="e75cb916-6401-4165-b75e-41d45a830049" providerId="ADAL" clId="{847EE42D-5AC0-4585-9734-991A2CCE15F8}" dt="2024-08-03T08:56:29.498" v="624" actId="478"/>
          <ac:picMkLst>
            <pc:docMk/>
            <pc:sldMk cId="2392804508" sldId="271"/>
            <ac:picMk id="9" creationId="{AD117D05-6679-AADB-2A8E-B434ED7CEF26}"/>
          </ac:picMkLst>
        </pc:picChg>
        <pc:picChg chg="add mod ord">
          <ac:chgData name="GOH EE WENG" userId="e75cb916-6401-4165-b75e-41d45a830049" providerId="ADAL" clId="{847EE42D-5AC0-4585-9734-991A2CCE15F8}" dt="2024-08-03T09:18:31.317" v="637" actId="26606"/>
          <ac:picMkLst>
            <pc:docMk/>
            <pc:sldMk cId="2392804508" sldId="271"/>
            <ac:picMk id="13" creationId="{62F317B4-A256-56CD-0770-CC7C2AC3F1D5}"/>
          </ac:picMkLst>
        </pc:picChg>
        <pc:picChg chg="add mod ord">
          <ac:chgData name="GOH EE WENG" userId="e75cb916-6401-4165-b75e-41d45a830049" providerId="ADAL" clId="{847EE42D-5AC0-4585-9734-991A2CCE15F8}" dt="2024-08-03T09:18:31.317" v="637" actId="26606"/>
          <ac:picMkLst>
            <pc:docMk/>
            <pc:sldMk cId="2392804508" sldId="271"/>
            <ac:picMk id="15" creationId="{81FE21F2-B7C5-E133-6143-8CD54B547C11}"/>
          </ac:picMkLst>
        </pc:picChg>
        <pc:picChg chg="add mod">
          <ac:chgData name="GOH EE WENG" userId="e75cb916-6401-4165-b75e-41d45a830049" providerId="ADAL" clId="{847EE42D-5AC0-4585-9734-991A2CCE15F8}" dt="2024-08-03T09:18:31.317" v="637" actId="26606"/>
          <ac:picMkLst>
            <pc:docMk/>
            <pc:sldMk cId="2392804508" sldId="271"/>
            <ac:picMk id="17" creationId="{49558564-2EB4-3864-CFEF-3FF6FA3F51FD}"/>
          </ac:picMkLst>
        </pc:picChg>
      </pc:sldChg>
      <pc:sldChg chg="addSp delSp modSp new mod setBg">
        <pc:chgData name="GOH EE WENG" userId="e75cb916-6401-4165-b75e-41d45a830049" providerId="ADAL" clId="{847EE42D-5AC0-4585-9734-991A2CCE15F8}" dt="2024-08-03T08:55:56.985" v="619" actId="1076"/>
        <pc:sldMkLst>
          <pc:docMk/>
          <pc:sldMk cId="1685197401" sldId="272"/>
        </pc:sldMkLst>
        <pc:spChg chg="add del">
          <ac:chgData name="GOH EE WENG" userId="e75cb916-6401-4165-b75e-41d45a830049" providerId="ADAL" clId="{847EE42D-5AC0-4585-9734-991A2CCE15F8}" dt="2024-08-03T08:55:42.491" v="615" actId="26606"/>
          <ac:spMkLst>
            <pc:docMk/>
            <pc:sldMk cId="1685197401" sldId="272"/>
            <ac:spMk id="2" creationId="{141EB87F-EBF3-E4C1-64A3-80A593C3A0A6}"/>
          </ac:spMkLst>
        </pc:spChg>
        <pc:spChg chg="add del">
          <ac:chgData name="GOH EE WENG" userId="e75cb916-6401-4165-b75e-41d45a830049" providerId="ADAL" clId="{847EE42D-5AC0-4585-9734-991A2CCE15F8}" dt="2024-08-03T08:55:42.491" v="615" actId="26606"/>
          <ac:spMkLst>
            <pc:docMk/>
            <pc:sldMk cId="1685197401" sldId="272"/>
            <ac:spMk id="3" creationId="{DA44F073-2544-D571-2320-A0819EE47F27}"/>
          </ac:spMkLst>
        </pc:spChg>
        <pc:spChg chg="add del">
          <ac:chgData name="GOH EE WENG" userId="e75cb916-6401-4165-b75e-41d45a830049" providerId="ADAL" clId="{847EE42D-5AC0-4585-9734-991A2CCE15F8}" dt="2024-08-03T08:55:32.620" v="610" actId="26606"/>
          <ac:spMkLst>
            <pc:docMk/>
            <pc:sldMk cId="1685197401" sldId="272"/>
            <ac:spMk id="10" creationId="{6E4CD457-E37B-4177-94C9-92C24E7321B2}"/>
          </ac:spMkLst>
        </pc:spChg>
        <pc:spChg chg="add del">
          <ac:chgData name="GOH EE WENG" userId="e75cb916-6401-4165-b75e-41d45a830049" providerId="ADAL" clId="{847EE42D-5AC0-4585-9734-991A2CCE15F8}" dt="2024-08-03T08:55:36.064" v="612" actId="26606"/>
          <ac:spMkLst>
            <pc:docMk/>
            <pc:sldMk cId="1685197401" sldId="272"/>
            <ac:spMk id="12" creationId="{007891EC-4501-44ED-A8C8-B11B6DB767AB}"/>
          </ac:spMkLst>
        </pc:spChg>
        <pc:spChg chg="add del">
          <ac:chgData name="GOH EE WENG" userId="e75cb916-6401-4165-b75e-41d45a830049" providerId="ADAL" clId="{847EE42D-5AC0-4585-9734-991A2CCE15F8}" dt="2024-08-03T08:55:36.064" v="612" actId="26606"/>
          <ac:spMkLst>
            <pc:docMk/>
            <pc:sldMk cId="1685197401" sldId="272"/>
            <ac:spMk id="13" creationId="{0D57E7FA-E8FC-45AC-868F-CDC8144939D6}"/>
          </ac:spMkLst>
        </pc:spChg>
        <pc:spChg chg="add del">
          <ac:chgData name="GOH EE WENG" userId="e75cb916-6401-4165-b75e-41d45a830049" providerId="ADAL" clId="{847EE42D-5AC0-4585-9734-991A2CCE15F8}" dt="2024-08-03T08:55:36.064" v="612" actId="26606"/>
          <ac:spMkLst>
            <pc:docMk/>
            <pc:sldMk cId="1685197401" sldId="272"/>
            <ac:spMk id="15" creationId="{141EB87F-EBF3-E4C1-64A3-80A593C3A0A6}"/>
          </ac:spMkLst>
        </pc:spChg>
        <pc:spChg chg="add del">
          <ac:chgData name="GOH EE WENG" userId="e75cb916-6401-4165-b75e-41d45a830049" providerId="ADAL" clId="{847EE42D-5AC0-4585-9734-991A2CCE15F8}" dt="2024-08-03T08:55:42.491" v="614" actId="26606"/>
          <ac:spMkLst>
            <pc:docMk/>
            <pc:sldMk cId="1685197401" sldId="272"/>
            <ac:spMk id="17" creationId="{3488F6DB-AE81-4C8D-B1F2-045AB0C89A80}"/>
          </ac:spMkLst>
        </pc:spChg>
        <pc:spChg chg="add del">
          <ac:chgData name="GOH EE WENG" userId="e75cb916-6401-4165-b75e-41d45a830049" providerId="ADAL" clId="{847EE42D-5AC0-4585-9734-991A2CCE15F8}" dt="2024-08-03T08:55:42.491" v="614" actId="26606"/>
          <ac:spMkLst>
            <pc:docMk/>
            <pc:sldMk cId="1685197401" sldId="272"/>
            <ac:spMk id="18" creationId="{721F817A-BF7E-440D-B296-66D86EDB067C}"/>
          </ac:spMkLst>
        </pc:spChg>
        <pc:spChg chg="add del">
          <ac:chgData name="GOH EE WENG" userId="e75cb916-6401-4165-b75e-41d45a830049" providerId="ADAL" clId="{847EE42D-5AC0-4585-9734-991A2CCE15F8}" dt="2024-08-03T08:55:42.491" v="614" actId="26606"/>
          <ac:spMkLst>
            <pc:docMk/>
            <pc:sldMk cId="1685197401" sldId="272"/>
            <ac:spMk id="19" creationId="{141EB87F-EBF3-E4C1-64A3-80A593C3A0A6}"/>
          </ac:spMkLst>
        </pc:spChg>
        <pc:spChg chg="add del">
          <ac:chgData name="GOH EE WENG" userId="e75cb916-6401-4165-b75e-41d45a830049" providerId="ADAL" clId="{847EE42D-5AC0-4585-9734-991A2CCE15F8}" dt="2024-08-03T08:55:42.491" v="614" actId="26606"/>
          <ac:spMkLst>
            <pc:docMk/>
            <pc:sldMk cId="1685197401" sldId="272"/>
            <ac:spMk id="20" creationId="{DA44F073-2544-D571-2320-A0819EE47F27}"/>
          </ac:spMkLst>
        </pc:spChg>
        <pc:spChg chg="add">
          <ac:chgData name="GOH EE WENG" userId="e75cb916-6401-4165-b75e-41d45a830049" providerId="ADAL" clId="{847EE42D-5AC0-4585-9734-991A2CCE15F8}" dt="2024-08-03T08:55:42.491" v="615" actId="26606"/>
          <ac:spMkLst>
            <pc:docMk/>
            <pc:sldMk cId="1685197401" sldId="272"/>
            <ac:spMk id="22" creationId="{736F0DFD-0954-464F-BF12-DD2E6F6E0380}"/>
          </ac:spMkLst>
        </pc:spChg>
        <pc:picChg chg="add mod">
          <ac:chgData name="GOH EE WENG" userId="e75cb916-6401-4165-b75e-41d45a830049" providerId="ADAL" clId="{847EE42D-5AC0-4585-9734-991A2CCE15F8}" dt="2024-08-03T08:55:56.985" v="619" actId="1076"/>
          <ac:picMkLst>
            <pc:docMk/>
            <pc:sldMk cId="1685197401" sldId="272"/>
            <ac:picMk id="5" creationId="{1FC96C7E-4241-E288-30E9-09B8A5458CAA}"/>
          </ac:picMkLst>
        </pc:picChg>
        <pc:cxnChg chg="add del">
          <ac:chgData name="GOH EE WENG" userId="e75cb916-6401-4165-b75e-41d45a830049" providerId="ADAL" clId="{847EE42D-5AC0-4585-9734-991A2CCE15F8}" dt="2024-08-03T08:55:36.064" v="612" actId="26606"/>
          <ac:cxnSpMkLst>
            <pc:docMk/>
            <pc:sldMk cId="1685197401" sldId="272"/>
            <ac:cxnSpMk id="14" creationId="{34E5597F-CE67-4085-9548-E6A8036DA3BB}"/>
          </ac:cxnSpMkLst>
        </pc:cxnChg>
      </pc:sldChg>
      <pc:sldChg chg="addSp delSp modSp new mod setBg">
        <pc:chgData name="GOH EE WENG" userId="e75cb916-6401-4165-b75e-41d45a830049" providerId="ADAL" clId="{847EE42D-5AC0-4585-9734-991A2CCE15F8}" dt="2024-08-03T09:21:32.018" v="666" actId="26606"/>
        <pc:sldMkLst>
          <pc:docMk/>
          <pc:sldMk cId="3416510618" sldId="273"/>
        </pc:sldMkLst>
        <pc:spChg chg="del">
          <ac:chgData name="GOH EE WENG" userId="e75cb916-6401-4165-b75e-41d45a830049" providerId="ADAL" clId="{847EE42D-5AC0-4585-9734-991A2CCE15F8}" dt="2024-08-03T09:21:32.018" v="666" actId="26606"/>
          <ac:spMkLst>
            <pc:docMk/>
            <pc:sldMk cId="3416510618" sldId="273"/>
            <ac:spMk id="2" creationId="{33D0EA8F-CF5E-A8EA-3B54-D961AFADBA0C}"/>
          </ac:spMkLst>
        </pc:spChg>
        <pc:spChg chg="del">
          <ac:chgData name="GOH EE WENG" userId="e75cb916-6401-4165-b75e-41d45a830049" providerId="ADAL" clId="{847EE42D-5AC0-4585-9734-991A2CCE15F8}" dt="2024-08-03T09:21:32.018" v="666" actId="26606"/>
          <ac:spMkLst>
            <pc:docMk/>
            <pc:sldMk cId="3416510618" sldId="273"/>
            <ac:spMk id="3" creationId="{2A9A180A-3CB2-8A36-7302-8A81E61A0031}"/>
          </ac:spMkLst>
        </pc:spChg>
        <pc:spChg chg="add">
          <ac:chgData name="GOH EE WENG" userId="e75cb916-6401-4165-b75e-41d45a830049" providerId="ADAL" clId="{847EE42D-5AC0-4585-9734-991A2CCE15F8}" dt="2024-08-03T09:21:32.018" v="666" actId="26606"/>
          <ac:spMkLst>
            <pc:docMk/>
            <pc:sldMk cId="3416510618" sldId="273"/>
            <ac:spMk id="10" creationId="{736F0DFD-0954-464F-BF12-DD2E6F6E0380}"/>
          </ac:spMkLst>
        </pc:spChg>
        <pc:picChg chg="add mod">
          <ac:chgData name="GOH EE WENG" userId="e75cb916-6401-4165-b75e-41d45a830049" providerId="ADAL" clId="{847EE42D-5AC0-4585-9734-991A2CCE15F8}" dt="2024-08-03T09:21:32.018" v="666" actId="26606"/>
          <ac:picMkLst>
            <pc:docMk/>
            <pc:sldMk cId="3416510618" sldId="273"/>
            <ac:picMk id="5" creationId="{BE592A15-D7D3-DE9F-2511-CB1D6F2DF399}"/>
          </ac:picMkLst>
        </pc:picChg>
      </pc:sldChg>
      <pc:sldChg chg="modSp new del mod">
        <pc:chgData name="GOH EE WENG" userId="e75cb916-6401-4165-b75e-41d45a830049" providerId="ADAL" clId="{847EE42D-5AC0-4585-9734-991A2CCE15F8}" dt="2024-08-03T09:24:25.468" v="826" actId="47"/>
        <pc:sldMkLst>
          <pc:docMk/>
          <pc:sldMk cId="2221364343" sldId="274"/>
        </pc:sldMkLst>
        <pc:spChg chg="mod">
          <ac:chgData name="GOH EE WENG" userId="e75cb916-6401-4165-b75e-41d45a830049" providerId="ADAL" clId="{847EE42D-5AC0-4585-9734-991A2CCE15F8}" dt="2024-08-03T09:21:48.294" v="673" actId="20577"/>
          <ac:spMkLst>
            <pc:docMk/>
            <pc:sldMk cId="2221364343" sldId="274"/>
            <ac:spMk id="2" creationId="{718DD643-4879-BFE8-1789-5590E4BB8EDD}"/>
          </ac:spMkLst>
        </pc:spChg>
        <pc:spChg chg="mod">
          <ac:chgData name="GOH EE WENG" userId="e75cb916-6401-4165-b75e-41d45a830049" providerId="ADAL" clId="{847EE42D-5AC0-4585-9734-991A2CCE15F8}" dt="2024-08-03T09:22:25.747" v="816" actId="20577"/>
          <ac:spMkLst>
            <pc:docMk/>
            <pc:sldMk cId="2221364343" sldId="274"/>
            <ac:spMk id="3" creationId="{F7D9FD6F-ED89-138A-53CC-A965FCA4EAB1}"/>
          </ac:spMkLst>
        </pc:spChg>
      </pc:sldChg>
      <pc:sldChg chg="addSp delSp modSp new mod setBg setClrOvrMap">
        <pc:chgData name="GOH EE WENG" userId="e75cb916-6401-4165-b75e-41d45a830049" providerId="ADAL" clId="{847EE42D-5AC0-4585-9734-991A2CCE15F8}" dt="2024-08-03T09:37:03.161" v="1136" actId="26606"/>
        <pc:sldMkLst>
          <pc:docMk/>
          <pc:sldMk cId="855046885" sldId="275"/>
        </pc:sldMkLst>
        <pc:spChg chg="mod ord">
          <ac:chgData name="GOH EE WENG" userId="e75cb916-6401-4165-b75e-41d45a830049" providerId="ADAL" clId="{847EE42D-5AC0-4585-9734-991A2CCE15F8}" dt="2024-08-03T09:37:03.161" v="1136" actId="26606"/>
          <ac:spMkLst>
            <pc:docMk/>
            <pc:sldMk cId="855046885" sldId="275"/>
            <ac:spMk id="2" creationId="{27154EC3-9A2E-584C-794E-7C883CAC9639}"/>
          </ac:spMkLst>
        </pc:spChg>
        <pc:spChg chg="mod ord">
          <ac:chgData name="GOH EE WENG" userId="e75cb916-6401-4165-b75e-41d45a830049" providerId="ADAL" clId="{847EE42D-5AC0-4585-9734-991A2CCE15F8}" dt="2024-08-03T09:37:03.161" v="1136" actId="26606"/>
          <ac:spMkLst>
            <pc:docMk/>
            <pc:sldMk cId="855046885" sldId="275"/>
            <ac:spMk id="3" creationId="{A5DFCCBF-93C9-AD9B-7C2B-E6E2C86BD42B}"/>
          </ac:spMkLst>
        </pc:spChg>
        <pc:spChg chg="add del">
          <ac:chgData name="GOH EE WENG" userId="e75cb916-6401-4165-b75e-41d45a830049" providerId="ADAL" clId="{847EE42D-5AC0-4585-9734-991A2CCE15F8}" dt="2024-08-03T09:24:11.036" v="822" actId="26606"/>
          <ac:spMkLst>
            <pc:docMk/>
            <pc:sldMk cId="855046885" sldId="275"/>
            <ac:spMk id="14" creationId="{84A4C63B-83B8-4199-8449-54ADFA81497B}"/>
          </ac:spMkLst>
        </pc:spChg>
        <pc:spChg chg="add del">
          <ac:chgData name="GOH EE WENG" userId="e75cb916-6401-4165-b75e-41d45a830049" providerId="ADAL" clId="{847EE42D-5AC0-4585-9734-991A2CCE15F8}" dt="2024-08-03T09:24:11.036" v="822" actId="26606"/>
          <ac:spMkLst>
            <pc:docMk/>
            <pc:sldMk cId="855046885" sldId="275"/>
            <ac:spMk id="16" creationId="{C89ECBDA-51E6-4484-8F25-E777102F7D0D}"/>
          </ac:spMkLst>
        </pc:spChg>
        <pc:spChg chg="add del">
          <ac:chgData name="GOH EE WENG" userId="e75cb916-6401-4165-b75e-41d45a830049" providerId="ADAL" clId="{847EE42D-5AC0-4585-9734-991A2CCE15F8}" dt="2024-08-03T09:24:11.036" v="822" actId="26606"/>
          <ac:spMkLst>
            <pc:docMk/>
            <pc:sldMk cId="855046885" sldId="275"/>
            <ac:spMk id="18" creationId="{EA2AEA56-4902-4CC1-A43B-1AC27C88CB90}"/>
          </ac:spMkLst>
        </pc:spChg>
        <pc:spChg chg="add del">
          <ac:chgData name="GOH EE WENG" userId="e75cb916-6401-4165-b75e-41d45a830049" providerId="ADAL" clId="{847EE42D-5AC0-4585-9734-991A2CCE15F8}" dt="2024-08-03T09:37:03.161" v="1136" actId="26606"/>
          <ac:spMkLst>
            <pc:docMk/>
            <pc:sldMk cId="855046885" sldId="275"/>
            <ac:spMk id="20" creationId="{1B4B09D5-FF01-4FF9-A3A9-BC3CC2E1F9D0}"/>
          </ac:spMkLst>
        </pc:spChg>
        <pc:spChg chg="add del">
          <ac:chgData name="GOH EE WENG" userId="e75cb916-6401-4165-b75e-41d45a830049" providerId="ADAL" clId="{847EE42D-5AC0-4585-9734-991A2CCE15F8}" dt="2024-08-03T09:37:03.161" v="1136" actId="26606"/>
          <ac:spMkLst>
            <pc:docMk/>
            <pc:sldMk cId="855046885" sldId="275"/>
            <ac:spMk id="21" creationId="{EAA5883B-EF52-493B-B73D-3BBA2063255E}"/>
          </ac:spMkLst>
        </pc:spChg>
        <pc:spChg chg="add del">
          <ac:chgData name="GOH EE WENG" userId="e75cb916-6401-4165-b75e-41d45a830049" providerId="ADAL" clId="{847EE42D-5AC0-4585-9734-991A2CCE15F8}" dt="2024-08-03T09:37:03.161" v="1136" actId="26606"/>
          <ac:spMkLst>
            <pc:docMk/>
            <pc:sldMk cId="855046885" sldId="275"/>
            <ac:spMk id="22" creationId="{398F60F9-95A7-4375-8DED-A1545CFE2E75}"/>
          </ac:spMkLst>
        </pc:spChg>
        <pc:spChg chg="add del">
          <ac:chgData name="GOH EE WENG" userId="e75cb916-6401-4165-b75e-41d45a830049" providerId="ADAL" clId="{847EE42D-5AC0-4585-9734-991A2CCE15F8}" dt="2024-08-03T09:36:56.470" v="1133" actId="26606"/>
          <ac:spMkLst>
            <pc:docMk/>
            <pc:sldMk cId="855046885" sldId="275"/>
            <ac:spMk id="27" creationId="{6113EC7C-368D-469A-9B5C-F3555B088E66}"/>
          </ac:spMkLst>
        </pc:spChg>
        <pc:spChg chg="add del">
          <ac:chgData name="GOH EE WENG" userId="e75cb916-6401-4165-b75e-41d45a830049" providerId="ADAL" clId="{847EE42D-5AC0-4585-9734-991A2CCE15F8}" dt="2024-08-03T09:37:03.161" v="1135" actId="26606"/>
          <ac:spMkLst>
            <pc:docMk/>
            <pc:sldMk cId="855046885" sldId="275"/>
            <ac:spMk id="29" creationId="{843408DD-E9B4-4296-ADB0-316402684319}"/>
          </ac:spMkLst>
        </pc:spChg>
        <pc:spChg chg="add del">
          <ac:chgData name="GOH EE WENG" userId="e75cb916-6401-4165-b75e-41d45a830049" providerId="ADAL" clId="{847EE42D-5AC0-4585-9734-991A2CCE15F8}" dt="2024-08-03T09:37:03.161" v="1135" actId="26606"/>
          <ac:spMkLst>
            <pc:docMk/>
            <pc:sldMk cId="855046885" sldId="275"/>
            <ac:spMk id="30" creationId="{7CA24BBF-AE3B-49A4-B0B8-1457AADD2697}"/>
          </ac:spMkLst>
        </pc:spChg>
        <pc:spChg chg="add del">
          <ac:chgData name="GOH EE WENG" userId="e75cb916-6401-4165-b75e-41d45a830049" providerId="ADAL" clId="{847EE42D-5AC0-4585-9734-991A2CCE15F8}" dt="2024-08-03T09:37:03.161" v="1135" actId="26606"/>
          <ac:spMkLst>
            <pc:docMk/>
            <pc:sldMk cId="855046885" sldId="275"/>
            <ac:spMk id="31" creationId="{68DD075C-962D-412E-A72C-43CE3406FE32}"/>
          </ac:spMkLst>
        </pc:spChg>
        <pc:spChg chg="add">
          <ac:chgData name="GOH EE WENG" userId="e75cb916-6401-4165-b75e-41d45a830049" providerId="ADAL" clId="{847EE42D-5AC0-4585-9734-991A2CCE15F8}" dt="2024-08-03T09:37:03.161" v="1136" actId="26606"/>
          <ac:spMkLst>
            <pc:docMk/>
            <pc:sldMk cId="855046885" sldId="275"/>
            <ac:spMk id="33" creationId="{BB11F0E4-8B94-4304-B742-5F511DBE5C47}"/>
          </ac:spMkLst>
        </pc:spChg>
        <pc:spChg chg="add">
          <ac:chgData name="GOH EE WENG" userId="e75cb916-6401-4165-b75e-41d45a830049" providerId="ADAL" clId="{847EE42D-5AC0-4585-9734-991A2CCE15F8}" dt="2024-08-03T09:37:03.161" v="1136" actId="26606"/>
          <ac:spMkLst>
            <pc:docMk/>
            <pc:sldMk cId="855046885" sldId="275"/>
            <ac:spMk id="34" creationId="{0C5F069E-AFE6-4825-8945-46F2918A5019}"/>
          </ac:spMkLst>
        </pc:spChg>
        <pc:picChg chg="add mod ord">
          <ac:chgData name="GOH EE WENG" userId="e75cb916-6401-4165-b75e-41d45a830049" providerId="ADAL" clId="{847EE42D-5AC0-4585-9734-991A2CCE15F8}" dt="2024-08-03T09:37:03.161" v="1136" actId="26606"/>
          <ac:picMkLst>
            <pc:docMk/>
            <pc:sldMk cId="855046885" sldId="275"/>
            <ac:picMk id="5" creationId="{6BC12603-1219-958A-BACD-4870ECA1F72C}"/>
          </ac:picMkLst>
        </pc:picChg>
        <pc:picChg chg="add mod ord">
          <ac:chgData name="GOH EE WENG" userId="e75cb916-6401-4165-b75e-41d45a830049" providerId="ADAL" clId="{847EE42D-5AC0-4585-9734-991A2CCE15F8}" dt="2024-08-03T09:37:03.161" v="1136" actId="26606"/>
          <ac:picMkLst>
            <pc:docMk/>
            <pc:sldMk cId="855046885" sldId="275"/>
            <ac:picMk id="7" creationId="{232B7C6B-0CDB-BBBF-4CB8-D4B88119EE0F}"/>
          </ac:picMkLst>
        </pc:picChg>
        <pc:picChg chg="add mod ord">
          <ac:chgData name="GOH EE WENG" userId="e75cb916-6401-4165-b75e-41d45a830049" providerId="ADAL" clId="{847EE42D-5AC0-4585-9734-991A2CCE15F8}" dt="2024-08-03T09:37:03.161" v="1136" actId="26606"/>
          <ac:picMkLst>
            <pc:docMk/>
            <pc:sldMk cId="855046885" sldId="275"/>
            <ac:picMk id="9" creationId="{BF56E825-95AC-0094-621D-B4E3081E492B}"/>
          </ac:picMkLst>
        </pc:picChg>
        <pc:picChg chg="add mod ord">
          <ac:chgData name="GOH EE WENG" userId="e75cb916-6401-4165-b75e-41d45a830049" providerId="ADAL" clId="{847EE42D-5AC0-4585-9734-991A2CCE15F8}" dt="2024-08-03T09:37:03.161" v="1136" actId="26606"/>
          <ac:picMkLst>
            <pc:docMk/>
            <pc:sldMk cId="855046885" sldId="275"/>
            <ac:picMk id="11" creationId="{D940F922-849A-2F39-B415-E4AEA91BDBE7}"/>
          </ac:picMkLst>
        </pc:picChg>
      </pc:sldChg>
      <pc:sldChg chg="addSp delSp modSp new mod setBg">
        <pc:chgData name="GOH EE WENG" userId="e75cb916-6401-4165-b75e-41d45a830049" providerId="ADAL" clId="{847EE42D-5AC0-4585-9734-991A2CCE15F8}" dt="2024-08-03T09:25:24.924" v="840" actId="26606"/>
        <pc:sldMkLst>
          <pc:docMk/>
          <pc:sldMk cId="1079988056" sldId="276"/>
        </pc:sldMkLst>
        <pc:spChg chg="mod">
          <ac:chgData name="GOH EE WENG" userId="e75cb916-6401-4165-b75e-41d45a830049" providerId="ADAL" clId="{847EE42D-5AC0-4585-9734-991A2CCE15F8}" dt="2024-08-03T09:25:24.924" v="840" actId="26606"/>
          <ac:spMkLst>
            <pc:docMk/>
            <pc:sldMk cId="1079988056" sldId="276"/>
            <ac:spMk id="2" creationId="{A19692D2-A2BC-9938-8083-B5ABC28168E1}"/>
          </ac:spMkLst>
        </pc:spChg>
        <pc:spChg chg="del">
          <ac:chgData name="GOH EE WENG" userId="e75cb916-6401-4165-b75e-41d45a830049" providerId="ADAL" clId="{847EE42D-5AC0-4585-9734-991A2CCE15F8}" dt="2024-08-03T09:25:06.998" v="838" actId="22"/>
          <ac:spMkLst>
            <pc:docMk/>
            <pc:sldMk cId="1079988056" sldId="276"/>
            <ac:spMk id="3" creationId="{03E0B748-ECE2-B26C-D270-07EADE978C48}"/>
          </ac:spMkLst>
        </pc:spChg>
        <pc:spChg chg="add">
          <ac:chgData name="GOH EE WENG" userId="e75cb916-6401-4165-b75e-41d45a830049" providerId="ADAL" clId="{847EE42D-5AC0-4585-9734-991A2CCE15F8}" dt="2024-08-03T09:25:24.924" v="840" actId="26606"/>
          <ac:spMkLst>
            <pc:docMk/>
            <pc:sldMk cId="1079988056" sldId="276"/>
            <ac:spMk id="12" creationId="{0D57E7FA-E8FC-45AC-868F-CDC8144939D6}"/>
          </ac:spMkLst>
        </pc:spChg>
        <pc:spChg chg="add">
          <ac:chgData name="GOH EE WENG" userId="e75cb916-6401-4165-b75e-41d45a830049" providerId="ADAL" clId="{847EE42D-5AC0-4585-9734-991A2CCE15F8}" dt="2024-08-03T09:25:24.924" v="840" actId="26606"/>
          <ac:spMkLst>
            <pc:docMk/>
            <pc:sldMk cId="1079988056" sldId="276"/>
            <ac:spMk id="14" creationId="{62245F03-66D5-45EC-A0B5-90E656B114D0}"/>
          </ac:spMkLst>
        </pc:spChg>
        <pc:picChg chg="add mod ord">
          <ac:chgData name="GOH EE WENG" userId="e75cb916-6401-4165-b75e-41d45a830049" providerId="ADAL" clId="{847EE42D-5AC0-4585-9734-991A2CCE15F8}" dt="2024-08-03T09:25:24.924" v="840" actId="26606"/>
          <ac:picMkLst>
            <pc:docMk/>
            <pc:sldMk cId="1079988056" sldId="276"/>
            <ac:picMk id="5" creationId="{9A00B383-59A3-8D36-6162-2ECC2403C65D}"/>
          </ac:picMkLst>
        </pc:picChg>
        <pc:picChg chg="add mod">
          <ac:chgData name="GOH EE WENG" userId="e75cb916-6401-4165-b75e-41d45a830049" providerId="ADAL" clId="{847EE42D-5AC0-4585-9734-991A2CCE15F8}" dt="2024-08-03T09:25:24.924" v="840" actId="26606"/>
          <ac:picMkLst>
            <pc:docMk/>
            <pc:sldMk cId="1079988056" sldId="276"/>
            <ac:picMk id="7" creationId="{B0D0F2F7-30DC-CB02-011D-203BF6C44FEA}"/>
          </ac:picMkLst>
        </pc:picChg>
      </pc:sldChg>
      <pc:sldChg chg="addSp delSp modSp new mod ord setBg">
        <pc:chgData name="GOH EE WENG" userId="e75cb916-6401-4165-b75e-41d45a830049" providerId="ADAL" clId="{847EE42D-5AC0-4585-9734-991A2CCE15F8}" dt="2024-08-03T09:28:19.573" v="1058" actId="20577"/>
        <pc:sldMkLst>
          <pc:docMk/>
          <pc:sldMk cId="2780980687" sldId="277"/>
        </pc:sldMkLst>
        <pc:spChg chg="add del">
          <ac:chgData name="GOH EE WENG" userId="e75cb916-6401-4165-b75e-41d45a830049" providerId="ADAL" clId="{847EE42D-5AC0-4585-9734-991A2CCE15F8}" dt="2024-08-03T09:27:34.130" v="849" actId="26606"/>
          <ac:spMkLst>
            <pc:docMk/>
            <pc:sldMk cId="2780980687" sldId="277"/>
            <ac:spMk id="2" creationId="{552746DE-0ED2-A6B2-D97F-A86984499879}"/>
          </ac:spMkLst>
        </pc:spChg>
        <pc:spChg chg="del">
          <ac:chgData name="GOH EE WENG" userId="e75cb916-6401-4165-b75e-41d45a830049" providerId="ADAL" clId="{847EE42D-5AC0-4585-9734-991A2CCE15F8}" dt="2024-08-03T09:27:26.117" v="844" actId="22"/>
          <ac:spMkLst>
            <pc:docMk/>
            <pc:sldMk cId="2780980687" sldId="277"/>
            <ac:spMk id="3" creationId="{037AC0C6-1BA6-37BC-E5C2-E559CAA4BCB1}"/>
          </ac:spMkLst>
        </pc:spChg>
        <pc:spChg chg="add del">
          <ac:chgData name="GOH EE WENG" userId="e75cb916-6401-4165-b75e-41d45a830049" providerId="ADAL" clId="{847EE42D-5AC0-4585-9734-991A2CCE15F8}" dt="2024-08-03T09:27:34.114" v="848" actId="26606"/>
          <ac:spMkLst>
            <pc:docMk/>
            <pc:sldMk cId="2780980687" sldId="277"/>
            <ac:spMk id="7" creationId="{552746DE-0ED2-A6B2-D97F-A86984499879}"/>
          </ac:spMkLst>
        </pc:spChg>
        <pc:spChg chg="add del">
          <ac:chgData name="GOH EE WENG" userId="e75cb916-6401-4165-b75e-41d45a830049" providerId="ADAL" clId="{847EE42D-5AC0-4585-9734-991A2CCE15F8}" dt="2024-08-03T09:27:34.114" v="848" actId="26606"/>
          <ac:spMkLst>
            <pc:docMk/>
            <pc:sldMk cId="2780980687" sldId="277"/>
            <ac:spMk id="9" creationId="{63E20204-527C-492A-CBEA-3CCDCF0EDE82}"/>
          </ac:spMkLst>
        </pc:spChg>
        <pc:spChg chg="add del">
          <ac:chgData name="GOH EE WENG" userId="e75cb916-6401-4165-b75e-41d45a830049" providerId="ADAL" clId="{847EE42D-5AC0-4585-9734-991A2CCE15F8}" dt="2024-08-03T09:27:34.114" v="848" actId="26606"/>
          <ac:spMkLst>
            <pc:docMk/>
            <pc:sldMk cId="2780980687" sldId="277"/>
            <ac:spMk id="12" creationId="{1CDD8E39-EA14-4679-9655-1BFF5A7B63EE}"/>
          </ac:spMkLst>
        </pc:spChg>
        <pc:spChg chg="add">
          <ac:chgData name="GOH EE WENG" userId="e75cb916-6401-4165-b75e-41d45a830049" providerId="ADAL" clId="{847EE42D-5AC0-4585-9734-991A2CCE15F8}" dt="2024-08-03T09:27:34.130" v="849" actId="26606"/>
          <ac:spMkLst>
            <pc:docMk/>
            <pc:sldMk cId="2780980687" sldId="277"/>
            <ac:spMk id="14" creationId="{94C5663A-0CE3-4AEE-B47E-FB68D9EBFE1A}"/>
          </ac:spMkLst>
        </pc:spChg>
        <pc:spChg chg="add mod">
          <ac:chgData name="GOH EE WENG" userId="e75cb916-6401-4165-b75e-41d45a830049" providerId="ADAL" clId="{847EE42D-5AC0-4585-9734-991A2CCE15F8}" dt="2024-08-03T09:27:43.226" v="869" actId="20577"/>
          <ac:spMkLst>
            <pc:docMk/>
            <pc:sldMk cId="2780980687" sldId="277"/>
            <ac:spMk id="15" creationId="{552746DE-0ED2-A6B2-D97F-A86984499879}"/>
          </ac:spMkLst>
        </pc:spChg>
        <pc:spChg chg="add mod">
          <ac:chgData name="GOH EE WENG" userId="e75cb916-6401-4165-b75e-41d45a830049" providerId="ADAL" clId="{847EE42D-5AC0-4585-9734-991A2CCE15F8}" dt="2024-08-03T09:28:19.573" v="1058" actId="20577"/>
          <ac:spMkLst>
            <pc:docMk/>
            <pc:sldMk cId="2780980687" sldId="277"/>
            <ac:spMk id="16" creationId="{4C671C25-7233-EEC2-6ED8-50C3465AB547}"/>
          </ac:spMkLst>
        </pc:spChg>
        <pc:picChg chg="add mod ord">
          <ac:chgData name="GOH EE WENG" userId="e75cb916-6401-4165-b75e-41d45a830049" providerId="ADAL" clId="{847EE42D-5AC0-4585-9734-991A2CCE15F8}" dt="2024-08-03T09:27:34.130" v="849" actId="26606"/>
          <ac:picMkLst>
            <pc:docMk/>
            <pc:sldMk cId="2780980687" sldId="277"/>
            <ac:picMk id="5" creationId="{E39F9A03-FCBF-4697-AD44-E268D715FB2B}"/>
          </ac:picMkLst>
        </pc:picChg>
      </pc:sldChg>
      <pc:sldChg chg="modSp new del mod">
        <pc:chgData name="GOH EE WENG" userId="e75cb916-6401-4165-b75e-41d45a830049" providerId="ADAL" clId="{847EE42D-5AC0-4585-9734-991A2CCE15F8}" dt="2024-08-03T09:37:46.667" v="1194" actId="2696"/>
        <pc:sldMkLst>
          <pc:docMk/>
          <pc:sldMk cId="1910701469" sldId="278"/>
        </pc:sldMkLst>
        <pc:spChg chg="mod">
          <ac:chgData name="GOH EE WENG" userId="e75cb916-6401-4165-b75e-41d45a830049" providerId="ADAL" clId="{847EE42D-5AC0-4585-9734-991A2CCE15F8}" dt="2024-08-03T09:37:37.738" v="1173" actId="20577"/>
          <ac:spMkLst>
            <pc:docMk/>
            <pc:sldMk cId="1910701469" sldId="278"/>
            <ac:spMk id="2" creationId="{E0773C93-F539-4D70-1C97-2E99979100BF}"/>
          </ac:spMkLst>
        </pc:spChg>
        <pc:spChg chg="mod">
          <ac:chgData name="GOH EE WENG" userId="e75cb916-6401-4165-b75e-41d45a830049" providerId="ADAL" clId="{847EE42D-5AC0-4585-9734-991A2CCE15F8}" dt="2024-08-03T09:37:42.983" v="1193" actId="20577"/>
          <ac:spMkLst>
            <pc:docMk/>
            <pc:sldMk cId="1910701469" sldId="278"/>
            <ac:spMk id="3" creationId="{2A506FB6-006D-F05B-519A-F4C4E420CEE7}"/>
          </ac:spMkLst>
        </pc:spChg>
      </pc:sldChg>
      <pc:sldChg chg="addSp delSp modSp new mod setBg setClrOvrMap">
        <pc:chgData name="GOH EE WENG" userId="e75cb916-6401-4165-b75e-41d45a830049" providerId="ADAL" clId="{847EE42D-5AC0-4585-9734-991A2CCE15F8}" dt="2024-08-04T07:53:49.285" v="1380" actId="1076"/>
        <pc:sldMkLst>
          <pc:docMk/>
          <pc:sldMk cId="3030811743" sldId="278"/>
        </pc:sldMkLst>
        <pc:spChg chg="mod">
          <ac:chgData name="GOH EE WENG" userId="e75cb916-6401-4165-b75e-41d45a830049" providerId="ADAL" clId="{847EE42D-5AC0-4585-9734-991A2CCE15F8}" dt="2024-08-04T07:53:49.285" v="1380" actId="1076"/>
          <ac:spMkLst>
            <pc:docMk/>
            <pc:sldMk cId="3030811743" sldId="278"/>
            <ac:spMk id="2" creationId="{1A25793E-9902-C392-7898-11F4A985CB48}"/>
          </ac:spMkLst>
        </pc:spChg>
        <pc:spChg chg="add del">
          <ac:chgData name="GOH EE WENG" userId="e75cb916-6401-4165-b75e-41d45a830049" providerId="ADAL" clId="{847EE42D-5AC0-4585-9734-991A2CCE15F8}" dt="2024-08-03T09:38:09.074" v="1210" actId="26606"/>
          <ac:spMkLst>
            <pc:docMk/>
            <pc:sldMk cId="3030811743" sldId="278"/>
            <ac:spMk id="3" creationId="{0539C446-8E18-78CC-0CF1-2D65709F657E}"/>
          </ac:spMkLst>
        </pc:spChg>
        <pc:spChg chg="add del">
          <ac:chgData name="GOH EE WENG" userId="e75cb916-6401-4165-b75e-41d45a830049" providerId="ADAL" clId="{847EE42D-5AC0-4585-9734-991A2CCE15F8}" dt="2024-08-03T09:38:08.054" v="1207" actId="26606"/>
          <ac:spMkLst>
            <pc:docMk/>
            <pc:sldMk cId="3030811743" sldId="278"/>
            <ac:spMk id="9" creationId="{0D57E7FA-E8FC-45AC-868F-CDC8144939D6}"/>
          </ac:spMkLst>
        </pc:spChg>
        <pc:spChg chg="add del">
          <ac:chgData name="GOH EE WENG" userId="e75cb916-6401-4165-b75e-41d45a830049" providerId="ADAL" clId="{847EE42D-5AC0-4585-9734-991A2CCE15F8}" dt="2024-08-03T09:38:08.054" v="1207" actId="26606"/>
          <ac:spMkLst>
            <pc:docMk/>
            <pc:sldMk cId="3030811743" sldId="278"/>
            <ac:spMk id="11" creationId="{D47766EE-4192-4B2D-A5A0-F60F9A5F743F}"/>
          </ac:spMkLst>
        </pc:spChg>
        <pc:spChg chg="add del">
          <ac:chgData name="GOH EE WENG" userId="e75cb916-6401-4165-b75e-41d45a830049" providerId="ADAL" clId="{847EE42D-5AC0-4585-9734-991A2CCE15F8}" dt="2024-08-03T09:38:08.054" v="1207" actId="26606"/>
          <ac:spMkLst>
            <pc:docMk/>
            <pc:sldMk cId="3030811743" sldId="278"/>
            <ac:spMk id="13" creationId="{FE664A62-D0CB-4F7E-9B51-BA2214071413}"/>
          </ac:spMkLst>
        </pc:spChg>
        <pc:spChg chg="add del">
          <ac:chgData name="GOH EE WENG" userId="e75cb916-6401-4165-b75e-41d45a830049" providerId="ADAL" clId="{847EE42D-5AC0-4585-9734-991A2CCE15F8}" dt="2024-08-03T09:38:09.026" v="1209" actId="26606"/>
          <ac:spMkLst>
            <pc:docMk/>
            <pc:sldMk cId="3030811743" sldId="278"/>
            <ac:spMk id="15" creationId="{0D57E7FA-E8FC-45AC-868F-CDC8144939D6}"/>
          </ac:spMkLst>
        </pc:spChg>
        <pc:spChg chg="add del">
          <ac:chgData name="GOH EE WENG" userId="e75cb916-6401-4165-b75e-41d45a830049" providerId="ADAL" clId="{847EE42D-5AC0-4585-9734-991A2CCE15F8}" dt="2024-08-03T09:38:09.026" v="1209" actId="26606"/>
          <ac:spMkLst>
            <pc:docMk/>
            <pc:sldMk cId="3030811743" sldId="278"/>
            <ac:spMk id="16" creationId="{E2CFBC99-FB8F-41F7-A81D-A5288D688D79}"/>
          </ac:spMkLst>
        </pc:spChg>
        <pc:spChg chg="add del">
          <ac:chgData name="GOH EE WENG" userId="e75cb916-6401-4165-b75e-41d45a830049" providerId="ADAL" clId="{847EE42D-5AC0-4585-9734-991A2CCE15F8}" dt="2024-08-03T09:38:09.026" v="1209" actId="26606"/>
          <ac:spMkLst>
            <pc:docMk/>
            <pc:sldMk cId="3030811743" sldId="278"/>
            <ac:spMk id="18" creationId="{1EF86BFA-9133-4F6B-98BE-1CBB87EB62F5}"/>
          </ac:spMkLst>
        </pc:spChg>
        <pc:spChg chg="add">
          <ac:chgData name="GOH EE WENG" userId="e75cb916-6401-4165-b75e-41d45a830049" providerId="ADAL" clId="{847EE42D-5AC0-4585-9734-991A2CCE15F8}" dt="2024-08-03T09:38:09.074" v="1210" actId="26606"/>
          <ac:spMkLst>
            <pc:docMk/>
            <pc:sldMk cId="3030811743" sldId="278"/>
            <ac:spMk id="20" creationId="{0D57E7FA-E8FC-45AC-868F-CDC8144939D6}"/>
          </ac:spMkLst>
        </pc:spChg>
        <pc:spChg chg="add">
          <ac:chgData name="GOH EE WENG" userId="e75cb916-6401-4165-b75e-41d45a830049" providerId="ADAL" clId="{847EE42D-5AC0-4585-9734-991A2CCE15F8}" dt="2024-08-03T09:38:09.074" v="1210" actId="26606"/>
          <ac:spMkLst>
            <pc:docMk/>
            <pc:sldMk cId="3030811743" sldId="278"/>
            <ac:spMk id="21" creationId="{D47766EE-4192-4B2D-A5A0-F60F9A5F743F}"/>
          </ac:spMkLst>
        </pc:spChg>
        <pc:spChg chg="add">
          <ac:chgData name="GOH EE WENG" userId="e75cb916-6401-4165-b75e-41d45a830049" providerId="ADAL" clId="{847EE42D-5AC0-4585-9734-991A2CCE15F8}" dt="2024-08-03T09:38:09.074" v="1210" actId="26606"/>
          <ac:spMkLst>
            <pc:docMk/>
            <pc:sldMk cId="3030811743" sldId="278"/>
            <ac:spMk id="23" creationId="{FE664A62-D0CB-4F7E-9B51-BA2214071413}"/>
          </ac:spMkLst>
        </pc:spChg>
        <pc:picChg chg="add del">
          <ac:chgData name="GOH EE WENG" userId="e75cb916-6401-4165-b75e-41d45a830049" providerId="ADAL" clId="{847EE42D-5AC0-4585-9734-991A2CCE15F8}" dt="2024-08-03T09:38:08.054" v="1207" actId="26606"/>
          <ac:picMkLst>
            <pc:docMk/>
            <pc:sldMk cId="3030811743" sldId="278"/>
            <ac:picMk id="5" creationId="{1CBA196C-24A8-C8FC-A450-16761EEC1F7F}"/>
          </ac:picMkLst>
        </pc:picChg>
        <pc:picChg chg="add del">
          <ac:chgData name="GOH EE WENG" userId="e75cb916-6401-4165-b75e-41d45a830049" providerId="ADAL" clId="{847EE42D-5AC0-4585-9734-991A2CCE15F8}" dt="2024-08-03T09:38:09.026" v="1209" actId="26606"/>
          <ac:picMkLst>
            <pc:docMk/>
            <pc:sldMk cId="3030811743" sldId="278"/>
            <ac:picMk id="17" creationId="{7AF534DD-A0BC-6786-B49D-2B57E0C2AF01}"/>
          </ac:picMkLst>
        </pc:picChg>
        <pc:picChg chg="add">
          <ac:chgData name="GOH EE WENG" userId="e75cb916-6401-4165-b75e-41d45a830049" providerId="ADAL" clId="{847EE42D-5AC0-4585-9734-991A2CCE15F8}" dt="2024-08-03T09:38:09.074" v="1210" actId="26606"/>
          <ac:picMkLst>
            <pc:docMk/>
            <pc:sldMk cId="3030811743" sldId="278"/>
            <ac:picMk id="22" creationId="{1CBA196C-24A8-C8FC-A450-16761EEC1F7F}"/>
          </ac:picMkLst>
        </pc:picChg>
      </pc:sldChg>
      <pc:sldChg chg="addSp delSp modSp new mod setBg setClrOvrMap">
        <pc:chgData name="GOH EE WENG" userId="e75cb916-6401-4165-b75e-41d45a830049" providerId="ADAL" clId="{847EE42D-5AC0-4585-9734-991A2CCE15F8}" dt="2024-08-04T07:37:40.578" v="1279" actId="1076"/>
        <pc:sldMkLst>
          <pc:docMk/>
          <pc:sldMk cId="709135596" sldId="279"/>
        </pc:sldMkLst>
        <pc:spChg chg="mod ord">
          <ac:chgData name="GOH EE WENG" userId="e75cb916-6401-4165-b75e-41d45a830049" providerId="ADAL" clId="{847EE42D-5AC0-4585-9734-991A2CCE15F8}" dt="2024-08-04T07:37:18.391" v="1268" actId="313"/>
          <ac:spMkLst>
            <pc:docMk/>
            <pc:sldMk cId="709135596" sldId="279"/>
            <ac:spMk id="2" creationId="{52B709C9-CDFD-A131-92D6-394BE46F9137}"/>
          </ac:spMkLst>
        </pc:spChg>
        <pc:spChg chg="del">
          <ac:chgData name="GOH EE WENG" userId="e75cb916-6401-4165-b75e-41d45a830049" providerId="ADAL" clId="{847EE42D-5AC0-4585-9734-991A2CCE15F8}" dt="2024-08-04T07:35:55.601" v="1227" actId="22"/>
          <ac:spMkLst>
            <pc:docMk/>
            <pc:sldMk cId="709135596" sldId="279"/>
            <ac:spMk id="3" creationId="{F9F141D6-C3BB-83AE-78C7-79423387C361}"/>
          </ac:spMkLst>
        </pc:spChg>
        <pc:spChg chg="add del">
          <ac:chgData name="GOH EE WENG" userId="e75cb916-6401-4165-b75e-41d45a830049" providerId="ADAL" clId="{847EE42D-5AC0-4585-9734-991A2CCE15F8}" dt="2024-08-04T07:36:46.226" v="1232" actId="26606"/>
          <ac:spMkLst>
            <pc:docMk/>
            <pc:sldMk cId="709135596" sldId="279"/>
            <ac:spMk id="13" creationId="{C7351855-1D90-3FDC-216A-BEB231D79773}"/>
          </ac:spMkLst>
        </pc:spChg>
        <pc:spChg chg="add del">
          <ac:chgData name="GOH EE WENG" userId="e75cb916-6401-4165-b75e-41d45a830049" providerId="ADAL" clId="{847EE42D-5AC0-4585-9734-991A2CCE15F8}" dt="2024-08-04T07:36:42.720" v="1230" actId="26606"/>
          <ac:spMkLst>
            <pc:docMk/>
            <pc:sldMk cId="709135596" sldId="279"/>
            <ac:spMk id="14" creationId="{0D57E7FA-E8FC-45AC-868F-CDC8144939D6}"/>
          </ac:spMkLst>
        </pc:spChg>
        <pc:spChg chg="add del">
          <ac:chgData name="GOH EE WENG" userId="e75cb916-6401-4165-b75e-41d45a830049" providerId="ADAL" clId="{847EE42D-5AC0-4585-9734-991A2CCE15F8}" dt="2024-08-04T07:36:42.720" v="1230" actId="26606"/>
          <ac:spMkLst>
            <pc:docMk/>
            <pc:sldMk cId="709135596" sldId="279"/>
            <ac:spMk id="16" creationId="{848F64AA-5BE2-4280-BEFA-DC288118FCCE}"/>
          </ac:spMkLst>
        </pc:spChg>
        <pc:spChg chg="add del">
          <ac:chgData name="GOH EE WENG" userId="e75cb916-6401-4165-b75e-41d45a830049" providerId="ADAL" clId="{847EE42D-5AC0-4585-9734-991A2CCE15F8}" dt="2024-08-04T07:36:46.226" v="1232" actId="26606"/>
          <ac:spMkLst>
            <pc:docMk/>
            <pc:sldMk cId="709135596" sldId="279"/>
            <ac:spMk id="18" creationId="{4DF77F90-6A1B-4DB0-83D2-7789EAB74D0B}"/>
          </ac:spMkLst>
        </pc:spChg>
        <pc:spChg chg="add del">
          <ac:chgData name="GOH EE WENG" userId="e75cb916-6401-4165-b75e-41d45a830049" providerId="ADAL" clId="{847EE42D-5AC0-4585-9734-991A2CCE15F8}" dt="2024-08-04T07:36:46.226" v="1232" actId="26606"/>
          <ac:spMkLst>
            <pc:docMk/>
            <pc:sldMk cId="709135596" sldId="279"/>
            <ac:spMk id="19" creationId="{638B61BD-0EE1-4D29-B894-126CD61C5DED}"/>
          </ac:spMkLst>
        </pc:spChg>
        <pc:spChg chg="add del">
          <ac:chgData name="GOH EE WENG" userId="e75cb916-6401-4165-b75e-41d45a830049" providerId="ADAL" clId="{847EE42D-5AC0-4585-9734-991A2CCE15F8}" dt="2024-08-04T07:36:46.226" v="1232" actId="26606"/>
          <ac:spMkLst>
            <pc:docMk/>
            <pc:sldMk cId="709135596" sldId="279"/>
            <ac:spMk id="20" creationId="{BBC14DD5-C584-4158-BF76-ECE3C6DB48AD}"/>
          </ac:spMkLst>
        </pc:spChg>
        <pc:spChg chg="add del">
          <ac:chgData name="GOH EE WENG" userId="e75cb916-6401-4165-b75e-41d45a830049" providerId="ADAL" clId="{847EE42D-5AC0-4585-9734-991A2CCE15F8}" dt="2024-08-04T07:36:52.907" v="1234" actId="26606"/>
          <ac:spMkLst>
            <pc:docMk/>
            <pc:sldMk cId="709135596" sldId="279"/>
            <ac:spMk id="22" creationId="{02152892-7924-4B9D-A74F-16766658984B}"/>
          </ac:spMkLst>
        </pc:spChg>
        <pc:spChg chg="add del">
          <ac:chgData name="GOH EE WENG" userId="e75cb916-6401-4165-b75e-41d45a830049" providerId="ADAL" clId="{847EE42D-5AC0-4585-9734-991A2CCE15F8}" dt="2024-08-04T07:36:52.907" v="1234" actId="26606"/>
          <ac:spMkLst>
            <pc:docMk/>
            <pc:sldMk cId="709135596" sldId="279"/>
            <ac:spMk id="23" creationId="{3097144A-7185-3E09-2677-9E6DE62B7E2C}"/>
          </ac:spMkLst>
        </pc:spChg>
        <pc:spChg chg="add del">
          <ac:chgData name="GOH EE WENG" userId="e75cb916-6401-4165-b75e-41d45a830049" providerId="ADAL" clId="{847EE42D-5AC0-4585-9734-991A2CCE15F8}" dt="2024-08-04T07:36:58.115" v="1236" actId="26606"/>
          <ac:spMkLst>
            <pc:docMk/>
            <pc:sldMk cId="709135596" sldId="279"/>
            <ac:spMk id="25" creationId="{0D57E7FA-E8FC-45AC-868F-CDC8144939D6}"/>
          </ac:spMkLst>
        </pc:spChg>
        <pc:spChg chg="add del">
          <ac:chgData name="GOH EE WENG" userId="e75cb916-6401-4165-b75e-41d45a830049" providerId="ADAL" clId="{847EE42D-5AC0-4585-9734-991A2CCE15F8}" dt="2024-08-04T07:36:58.115" v="1236" actId="26606"/>
          <ac:spMkLst>
            <pc:docMk/>
            <pc:sldMk cId="709135596" sldId="279"/>
            <ac:spMk id="26" creationId="{EB6910A5-E140-41B3-BD35-E0EB06755D21}"/>
          </ac:spMkLst>
        </pc:spChg>
        <pc:spChg chg="add del">
          <ac:chgData name="GOH EE WENG" userId="e75cb916-6401-4165-b75e-41d45a830049" providerId="ADAL" clId="{847EE42D-5AC0-4585-9734-991A2CCE15F8}" dt="2024-08-04T07:36:58.115" v="1236" actId="26606"/>
          <ac:spMkLst>
            <pc:docMk/>
            <pc:sldMk cId="709135596" sldId="279"/>
            <ac:spMk id="27" creationId="{8DA2F5C8-352B-4720-B78F-675EE3997E07}"/>
          </ac:spMkLst>
        </pc:spChg>
        <pc:spChg chg="add del">
          <ac:chgData name="GOH EE WENG" userId="e75cb916-6401-4165-b75e-41d45a830049" providerId="ADAL" clId="{847EE42D-5AC0-4585-9734-991A2CCE15F8}" dt="2024-08-04T07:36:58.115" v="1236" actId="26606"/>
          <ac:spMkLst>
            <pc:docMk/>
            <pc:sldMk cId="709135596" sldId="279"/>
            <ac:spMk id="28" creationId="{3066CA16-DB09-49C1-BBFB-3D36EB151A35}"/>
          </ac:spMkLst>
        </pc:spChg>
        <pc:spChg chg="add del">
          <ac:chgData name="GOH EE WENG" userId="e75cb916-6401-4165-b75e-41d45a830049" providerId="ADAL" clId="{847EE42D-5AC0-4585-9734-991A2CCE15F8}" dt="2024-08-04T07:37:00.364" v="1238" actId="26606"/>
          <ac:spMkLst>
            <pc:docMk/>
            <pc:sldMk cId="709135596" sldId="279"/>
            <ac:spMk id="30" creationId="{E31D3E0B-42DC-4565-B41E-9722AC37ABA7}"/>
          </ac:spMkLst>
        </pc:spChg>
        <pc:spChg chg="add del">
          <ac:chgData name="GOH EE WENG" userId="e75cb916-6401-4165-b75e-41d45a830049" providerId="ADAL" clId="{847EE42D-5AC0-4585-9734-991A2CCE15F8}" dt="2024-08-04T07:37:00.364" v="1238" actId="26606"/>
          <ac:spMkLst>
            <pc:docMk/>
            <pc:sldMk cId="709135596" sldId="279"/>
            <ac:spMk id="31" creationId="{63AE7BAF-7DF0-7370-6D13-31D700EB4230}"/>
          </ac:spMkLst>
        </pc:spChg>
        <pc:spChg chg="add del">
          <ac:chgData name="GOH EE WENG" userId="e75cb916-6401-4165-b75e-41d45a830049" providerId="ADAL" clId="{847EE42D-5AC0-4585-9734-991A2CCE15F8}" dt="2024-08-04T07:37:07.098" v="1240" actId="26606"/>
          <ac:spMkLst>
            <pc:docMk/>
            <pc:sldMk cId="709135596" sldId="279"/>
            <ac:spMk id="33" creationId="{0D57E7FA-E8FC-45AC-868F-CDC8144939D6}"/>
          </ac:spMkLst>
        </pc:spChg>
        <pc:spChg chg="add del">
          <ac:chgData name="GOH EE WENG" userId="e75cb916-6401-4165-b75e-41d45a830049" providerId="ADAL" clId="{847EE42D-5AC0-4585-9734-991A2CCE15F8}" dt="2024-08-04T07:37:07.098" v="1240" actId="26606"/>
          <ac:spMkLst>
            <pc:docMk/>
            <pc:sldMk cId="709135596" sldId="279"/>
            <ac:spMk id="34" creationId="{2AE274F9-70E1-44B5-A1F1-3C2084916330}"/>
          </ac:spMkLst>
        </pc:spChg>
        <pc:spChg chg="add">
          <ac:chgData name="GOH EE WENG" userId="e75cb916-6401-4165-b75e-41d45a830049" providerId="ADAL" clId="{847EE42D-5AC0-4585-9734-991A2CCE15F8}" dt="2024-08-04T07:37:07.114" v="1241" actId="26606"/>
          <ac:spMkLst>
            <pc:docMk/>
            <pc:sldMk cId="709135596" sldId="279"/>
            <ac:spMk id="36" creationId="{A0C1B9AC-D4A3-4B3B-92CA-137D8F9E94E0}"/>
          </ac:spMkLst>
        </pc:spChg>
        <pc:spChg chg="add">
          <ac:chgData name="GOH EE WENG" userId="e75cb916-6401-4165-b75e-41d45a830049" providerId="ADAL" clId="{847EE42D-5AC0-4585-9734-991A2CCE15F8}" dt="2024-08-04T07:37:07.114" v="1241" actId="26606"/>
          <ac:spMkLst>
            <pc:docMk/>
            <pc:sldMk cId="709135596" sldId="279"/>
            <ac:spMk id="37" creationId="{79E8F40B-04F9-433F-8126-F275CF0A5B60}"/>
          </ac:spMkLst>
        </pc:spChg>
        <pc:spChg chg="add del">
          <ac:chgData name="GOH EE WENG" userId="e75cb916-6401-4165-b75e-41d45a830049" providerId="ADAL" clId="{847EE42D-5AC0-4585-9734-991A2CCE15F8}" dt="2024-08-04T07:37:20.670" v="1269" actId="478"/>
          <ac:spMkLst>
            <pc:docMk/>
            <pc:sldMk cId="709135596" sldId="279"/>
            <ac:spMk id="38" creationId="{0F93AB6B-97C8-ACB9-6FC2-4FCD080CDA96}"/>
          </ac:spMkLst>
        </pc:spChg>
        <pc:picChg chg="add mod ord">
          <ac:chgData name="GOH EE WENG" userId="e75cb916-6401-4165-b75e-41d45a830049" providerId="ADAL" clId="{847EE42D-5AC0-4585-9734-991A2CCE15F8}" dt="2024-08-04T07:37:31.754" v="1274" actId="1076"/>
          <ac:picMkLst>
            <pc:docMk/>
            <pc:sldMk cId="709135596" sldId="279"/>
            <ac:picMk id="5" creationId="{1D97E408-0939-C92E-414E-A82B10EC8DD5}"/>
          </ac:picMkLst>
        </pc:picChg>
        <pc:picChg chg="add mod ord">
          <ac:chgData name="GOH EE WENG" userId="e75cb916-6401-4165-b75e-41d45a830049" providerId="ADAL" clId="{847EE42D-5AC0-4585-9734-991A2CCE15F8}" dt="2024-08-04T07:37:40.578" v="1279" actId="1076"/>
          <ac:picMkLst>
            <pc:docMk/>
            <pc:sldMk cId="709135596" sldId="279"/>
            <ac:picMk id="7" creationId="{B993C645-CCB7-49E3-5B1C-3850A2E0542E}"/>
          </ac:picMkLst>
        </pc:picChg>
        <pc:picChg chg="add mod ord">
          <ac:chgData name="GOH EE WENG" userId="e75cb916-6401-4165-b75e-41d45a830049" providerId="ADAL" clId="{847EE42D-5AC0-4585-9734-991A2CCE15F8}" dt="2024-08-04T07:37:27.715" v="1272" actId="1076"/>
          <ac:picMkLst>
            <pc:docMk/>
            <pc:sldMk cId="709135596" sldId="279"/>
            <ac:picMk id="9" creationId="{DA265E68-475A-CB07-B46A-6D89BCF4B128}"/>
          </ac:picMkLst>
        </pc:picChg>
      </pc:sldChg>
      <pc:sldChg chg="addSp delSp modSp new mod setBg">
        <pc:chgData name="GOH EE WENG" userId="e75cb916-6401-4165-b75e-41d45a830049" providerId="ADAL" clId="{847EE42D-5AC0-4585-9734-991A2CCE15F8}" dt="2024-08-04T07:39:09.685" v="1304" actId="26606"/>
        <pc:sldMkLst>
          <pc:docMk/>
          <pc:sldMk cId="4051920810" sldId="280"/>
        </pc:sldMkLst>
        <pc:spChg chg="mod">
          <ac:chgData name="GOH EE WENG" userId="e75cb916-6401-4165-b75e-41d45a830049" providerId="ADAL" clId="{847EE42D-5AC0-4585-9734-991A2CCE15F8}" dt="2024-08-04T07:39:09.685" v="1304" actId="26606"/>
          <ac:spMkLst>
            <pc:docMk/>
            <pc:sldMk cId="4051920810" sldId="280"/>
            <ac:spMk id="2" creationId="{409F6F2D-F5F2-0440-6036-B3551D919768}"/>
          </ac:spMkLst>
        </pc:spChg>
        <pc:spChg chg="mod">
          <ac:chgData name="GOH EE WENG" userId="e75cb916-6401-4165-b75e-41d45a830049" providerId="ADAL" clId="{847EE42D-5AC0-4585-9734-991A2CCE15F8}" dt="2024-08-04T07:39:09.685" v="1304" actId="26606"/>
          <ac:spMkLst>
            <pc:docMk/>
            <pc:sldMk cId="4051920810" sldId="280"/>
            <ac:spMk id="3" creationId="{B83DC6D4-AB80-7C09-4D06-A10BB23AADCB}"/>
          </ac:spMkLst>
        </pc:spChg>
        <pc:spChg chg="add del">
          <ac:chgData name="GOH EE WENG" userId="e75cb916-6401-4165-b75e-41d45a830049" providerId="ADAL" clId="{847EE42D-5AC0-4585-9734-991A2CCE15F8}" dt="2024-08-04T07:39:09.670" v="1303" actId="26606"/>
          <ac:spMkLst>
            <pc:docMk/>
            <pc:sldMk cId="4051920810" sldId="280"/>
            <ac:spMk id="9" creationId="{D009D6D5-DAC2-4A8B-A17A-E206B9012D09}"/>
          </ac:spMkLst>
        </pc:spChg>
        <pc:spChg chg="add">
          <ac:chgData name="GOH EE WENG" userId="e75cb916-6401-4165-b75e-41d45a830049" providerId="ADAL" clId="{847EE42D-5AC0-4585-9734-991A2CCE15F8}" dt="2024-08-04T07:39:09.685" v="1304" actId="26606"/>
          <ac:spMkLst>
            <pc:docMk/>
            <pc:sldMk cId="4051920810" sldId="280"/>
            <ac:spMk id="11" creationId="{94C5663A-0CE3-4AEE-B47E-FB68D9EBFE1A}"/>
          </ac:spMkLst>
        </pc:spChg>
        <pc:picChg chg="add del">
          <ac:chgData name="GOH EE WENG" userId="e75cb916-6401-4165-b75e-41d45a830049" providerId="ADAL" clId="{847EE42D-5AC0-4585-9734-991A2CCE15F8}" dt="2024-08-04T07:39:09.670" v="1303" actId="26606"/>
          <ac:picMkLst>
            <pc:docMk/>
            <pc:sldMk cId="4051920810" sldId="280"/>
            <ac:picMk id="5" creationId="{26724DC0-3D38-BF06-B47C-79D45531F414}"/>
          </ac:picMkLst>
        </pc:picChg>
        <pc:picChg chg="add">
          <ac:chgData name="GOH EE WENG" userId="e75cb916-6401-4165-b75e-41d45a830049" providerId="ADAL" clId="{847EE42D-5AC0-4585-9734-991A2CCE15F8}" dt="2024-08-04T07:39:09.685" v="1304" actId="26606"/>
          <ac:picMkLst>
            <pc:docMk/>
            <pc:sldMk cId="4051920810" sldId="280"/>
            <ac:picMk id="12" creationId="{05E5E6ED-4F82-C4B2-6983-81E37E039527}"/>
          </ac:picMkLst>
        </pc:picChg>
      </pc:sldChg>
      <pc:sldChg chg="addSp delSp modSp new mod setBg addAnim">
        <pc:chgData name="GOH EE WENG" userId="e75cb916-6401-4165-b75e-41d45a830049" providerId="ADAL" clId="{847EE42D-5AC0-4585-9734-991A2CCE15F8}" dt="2024-08-04T07:53:25.794" v="1368"/>
        <pc:sldMkLst>
          <pc:docMk/>
          <pc:sldMk cId="4275854260" sldId="281"/>
        </pc:sldMkLst>
        <pc:spChg chg="mod">
          <ac:chgData name="GOH EE WENG" userId="e75cb916-6401-4165-b75e-41d45a830049" providerId="ADAL" clId="{847EE42D-5AC0-4585-9734-991A2CCE15F8}" dt="2024-08-04T07:53:25.794" v="1367" actId="26606"/>
          <ac:spMkLst>
            <pc:docMk/>
            <pc:sldMk cId="4275854260" sldId="281"/>
            <ac:spMk id="2" creationId="{04DD9B96-834B-48C9-D95F-6D40A585AC3C}"/>
          </ac:spMkLst>
        </pc:spChg>
        <pc:spChg chg="mod">
          <ac:chgData name="GOH EE WENG" userId="e75cb916-6401-4165-b75e-41d45a830049" providerId="ADAL" clId="{847EE42D-5AC0-4585-9734-991A2CCE15F8}" dt="2024-08-04T07:53:25.794" v="1367" actId="26606"/>
          <ac:spMkLst>
            <pc:docMk/>
            <pc:sldMk cId="4275854260" sldId="281"/>
            <ac:spMk id="3" creationId="{F7D0A4B3-75E3-6916-F16F-83884E01626E}"/>
          </ac:spMkLst>
        </pc:spChg>
        <pc:spChg chg="add">
          <ac:chgData name="GOH EE WENG" userId="e75cb916-6401-4165-b75e-41d45a830049" providerId="ADAL" clId="{847EE42D-5AC0-4585-9734-991A2CCE15F8}" dt="2024-08-04T07:53:25.794" v="1367" actId="26606"/>
          <ac:spMkLst>
            <pc:docMk/>
            <pc:sldMk cId="4275854260" sldId="281"/>
            <ac:spMk id="6" creationId="{0D57E7FA-E8FC-45AC-868F-CDC8144939D6}"/>
          </ac:spMkLst>
        </pc:spChg>
        <pc:spChg chg="add">
          <ac:chgData name="GOH EE WENG" userId="e75cb916-6401-4165-b75e-41d45a830049" providerId="ADAL" clId="{847EE42D-5AC0-4585-9734-991A2CCE15F8}" dt="2024-08-04T07:53:25.794" v="1367" actId="26606"/>
          <ac:spMkLst>
            <pc:docMk/>
            <pc:sldMk cId="4275854260" sldId="281"/>
            <ac:spMk id="8" creationId="{007891EC-4501-44ED-A8C8-B11B6DB767AB}"/>
          </ac:spMkLst>
        </pc:spChg>
        <pc:spChg chg="add del">
          <ac:chgData name="GOH EE WENG" userId="e75cb916-6401-4165-b75e-41d45a830049" providerId="ADAL" clId="{847EE42D-5AC0-4585-9734-991A2CCE15F8}" dt="2024-08-04T07:53:14.973" v="1365" actId="26606"/>
          <ac:spMkLst>
            <pc:docMk/>
            <pc:sldMk cId="4275854260" sldId="281"/>
            <ac:spMk id="9" creationId="{0D57E7FA-E8FC-45AC-868F-CDC8144939D6}"/>
          </ac:spMkLst>
        </pc:spChg>
        <pc:spChg chg="add del">
          <ac:chgData name="GOH EE WENG" userId="e75cb916-6401-4165-b75e-41d45a830049" providerId="ADAL" clId="{847EE42D-5AC0-4585-9734-991A2CCE15F8}" dt="2024-08-04T07:53:14.973" v="1365" actId="26606"/>
          <ac:spMkLst>
            <pc:docMk/>
            <pc:sldMk cId="4275854260" sldId="281"/>
            <ac:spMk id="11" creationId="{007891EC-4501-44ED-A8C8-B11B6DB767AB}"/>
          </ac:spMkLst>
        </pc:spChg>
        <pc:picChg chg="add del">
          <ac:chgData name="GOH EE WENG" userId="e75cb916-6401-4165-b75e-41d45a830049" providerId="ADAL" clId="{847EE42D-5AC0-4585-9734-991A2CCE15F8}" dt="2024-08-04T07:53:14.973" v="1365" actId="26606"/>
          <ac:picMkLst>
            <pc:docMk/>
            <pc:sldMk cId="4275854260" sldId="281"/>
            <ac:picMk id="5" creationId="{1A36413B-5C07-6545-BED3-B5A4C4315A4C}"/>
          </ac:picMkLst>
        </pc:picChg>
        <pc:picChg chg="add">
          <ac:chgData name="GOH EE WENG" userId="e75cb916-6401-4165-b75e-41d45a830049" providerId="ADAL" clId="{847EE42D-5AC0-4585-9734-991A2CCE15F8}" dt="2024-08-04T07:53:25.794" v="1367" actId="26606"/>
          <ac:picMkLst>
            <pc:docMk/>
            <pc:sldMk cId="4275854260" sldId="281"/>
            <ac:picMk id="7" creationId="{7201C763-AC66-3A79-106C-CEDD5A17CD62}"/>
          </ac:picMkLst>
        </pc:picChg>
        <pc:cxnChg chg="add">
          <ac:chgData name="GOH EE WENG" userId="e75cb916-6401-4165-b75e-41d45a830049" providerId="ADAL" clId="{847EE42D-5AC0-4585-9734-991A2CCE15F8}" dt="2024-08-04T07:53:25.794" v="1367" actId="26606"/>
          <ac:cxnSpMkLst>
            <pc:docMk/>
            <pc:sldMk cId="4275854260" sldId="281"/>
            <ac:cxnSpMk id="10" creationId="{34E5597F-CE67-4085-9548-E6A8036DA3BB}"/>
          </ac:cxnSpMkLst>
        </pc:cxnChg>
        <pc:cxnChg chg="add del">
          <ac:chgData name="GOH EE WENG" userId="e75cb916-6401-4165-b75e-41d45a830049" providerId="ADAL" clId="{847EE42D-5AC0-4585-9734-991A2CCE15F8}" dt="2024-08-04T07:53:14.973" v="1365" actId="26606"/>
          <ac:cxnSpMkLst>
            <pc:docMk/>
            <pc:sldMk cId="4275854260" sldId="281"/>
            <ac:cxnSpMk id="13" creationId="{34E5597F-CE67-4085-9548-E6A8036DA3BB}"/>
          </ac:cxnSpMkLst>
        </pc:cxnChg>
      </pc:sldChg>
    </pc:docChg>
  </pc:docChgLst>
  <pc:docChgLst>
    <pc:chgData name="GOH EE WENG" userId="e75cb916-6401-4165-b75e-41d45a830049" providerId="ADAL" clId="{D9B87524-08F9-4155-A6B9-70C7222CA31E}"/>
    <pc:docChg chg="undo custSel addSld delSld modSld">
      <pc:chgData name="GOH EE WENG" userId="e75cb916-6401-4165-b75e-41d45a830049" providerId="ADAL" clId="{D9B87524-08F9-4155-A6B9-70C7222CA31E}" dt="2024-06-04T07:51:44.551" v="3410" actId="26606"/>
      <pc:docMkLst>
        <pc:docMk/>
      </pc:docMkLst>
      <pc:sldChg chg="addSp modSp mod">
        <pc:chgData name="GOH EE WENG" userId="e75cb916-6401-4165-b75e-41d45a830049" providerId="ADAL" clId="{D9B87524-08F9-4155-A6B9-70C7222CA31E}" dt="2024-05-19T09:10:51.894" v="326" actId="20577"/>
        <pc:sldMkLst>
          <pc:docMk/>
          <pc:sldMk cId="2543595344" sldId="257"/>
        </pc:sldMkLst>
        <pc:spChg chg="mod">
          <ac:chgData name="GOH EE WENG" userId="e75cb916-6401-4165-b75e-41d45a830049" providerId="ADAL" clId="{D9B87524-08F9-4155-A6B9-70C7222CA31E}" dt="2024-05-19T09:10:51.894" v="326" actId="20577"/>
          <ac:spMkLst>
            <pc:docMk/>
            <pc:sldMk cId="2543595344" sldId="257"/>
            <ac:spMk id="3" creationId="{15B7ABC3-1989-F264-8206-F73C1F584988}"/>
          </ac:spMkLst>
        </pc:spChg>
        <pc:spChg chg="add">
          <ac:chgData name="GOH EE WENG" userId="e75cb916-6401-4165-b75e-41d45a830049" providerId="ADAL" clId="{D9B87524-08F9-4155-A6B9-70C7222CA31E}" dt="2024-05-19T09:06:16.001" v="2"/>
          <ac:spMkLst>
            <pc:docMk/>
            <pc:sldMk cId="2543595344" sldId="257"/>
            <ac:spMk id="4" creationId="{6D5BA882-1BF6-E81B-427B-03771F92ABA8}"/>
          </ac:spMkLst>
        </pc:spChg>
        <pc:spChg chg="add">
          <ac:chgData name="GOH EE WENG" userId="e75cb916-6401-4165-b75e-41d45a830049" providerId="ADAL" clId="{D9B87524-08F9-4155-A6B9-70C7222CA31E}" dt="2024-05-19T09:06:16.001" v="2"/>
          <ac:spMkLst>
            <pc:docMk/>
            <pc:sldMk cId="2543595344" sldId="257"/>
            <ac:spMk id="5" creationId="{6CD068F5-DAB4-23A8-A5BA-91AED4B2A61A}"/>
          </ac:spMkLst>
        </pc:spChg>
      </pc:sldChg>
      <pc:sldChg chg="modSp new mod">
        <pc:chgData name="GOH EE WENG" userId="e75cb916-6401-4165-b75e-41d45a830049" providerId="ADAL" clId="{D9B87524-08F9-4155-A6B9-70C7222CA31E}" dt="2024-06-04T02:34:05.804" v="3344" actId="20577"/>
        <pc:sldMkLst>
          <pc:docMk/>
          <pc:sldMk cId="2894883284" sldId="258"/>
        </pc:sldMkLst>
        <pc:spChg chg="mod">
          <ac:chgData name="GOH EE WENG" userId="e75cb916-6401-4165-b75e-41d45a830049" providerId="ADAL" clId="{D9B87524-08F9-4155-A6B9-70C7222CA31E}" dt="2024-05-19T09:12:53.679" v="363" actId="20577"/>
          <ac:spMkLst>
            <pc:docMk/>
            <pc:sldMk cId="2894883284" sldId="258"/>
            <ac:spMk id="2" creationId="{B269B71C-42DA-788B-01A9-7F543B21246A}"/>
          </ac:spMkLst>
        </pc:spChg>
        <pc:spChg chg="mod">
          <ac:chgData name="GOH EE WENG" userId="e75cb916-6401-4165-b75e-41d45a830049" providerId="ADAL" clId="{D9B87524-08F9-4155-A6B9-70C7222CA31E}" dt="2024-06-04T02:34:05.804" v="3344" actId="20577"/>
          <ac:spMkLst>
            <pc:docMk/>
            <pc:sldMk cId="2894883284" sldId="258"/>
            <ac:spMk id="3" creationId="{74169ECC-1750-1E21-748E-9105BDDAEB31}"/>
          </ac:spMkLst>
        </pc:spChg>
      </pc:sldChg>
      <pc:sldChg chg="modSp new mod">
        <pc:chgData name="GOH EE WENG" userId="e75cb916-6401-4165-b75e-41d45a830049" providerId="ADAL" clId="{D9B87524-08F9-4155-A6B9-70C7222CA31E}" dt="2024-05-19T09:41:26.339" v="1977" actId="20577"/>
        <pc:sldMkLst>
          <pc:docMk/>
          <pc:sldMk cId="1534468297" sldId="259"/>
        </pc:sldMkLst>
        <pc:spChg chg="mod">
          <ac:chgData name="GOH EE WENG" userId="e75cb916-6401-4165-b75e-41d45a830049" providerId="ADAL" clId="{D9B87524-08F9-4155-A6B9-70C7222CA31E}" dt="2024-05-19T09:17:39.295" v="732" actId="20577"/>
          <ac:spMkLst>
            <pc:docMk/>
            <pc:sldMk cId="1534468297" sldId="259"/>
            <ac:spMk id="2" creationId="{2E7AD16D-03B2-759A-E31A-D580363E6CC9}"/>
          </ac:spMkLst>
        </pc:spChg>
        <pc:spChg chg="mod">
          <ac:chgData name="GOH EE WENG" userId="e75cb916-6401-4165-b75e-41d45a830049" providerId="ADAL" clId="{D9B87524-08F9-4155-A6B9-70C7222CA31E}" dt="2024-05-19T09:41:26.339" v="1977" actId="20577"/>
          <ac:spMkLst>
            <pc:docMk/>
            <pc:sldMk cId="1534468297" sldId="259"/>
            <ac:spMk id="3" creationId="{15A152EA-46AA-DEE4-5D8C-DAE3833D385F}"/>
          </ac:spMkLst>
        </pc:spChg>
      </pc:sldChg>
      <pc:sldChg chg="modSp new mod">
        <pc:chgData name="GOH EE WENG" userId="e75cb916-6401-4165-b75e-41d45a830049" providerId="ADAL" clId="{D9B87524-08F9-4155-A6B9-70C7222CA31E}" dt="2024-06-04T06:35:55.650" v="3347" actId="20577"/>
        <pc:sldMkLst>
          <pc:docMk/>
          <pc:sldMk cId="1349001624" sldId="260"/>
        </pc:sldMkLst>
        <pc:spChg chg="mod">
          <ac:chgData name="GOH EE WENG" userId="e75cb916-6401-4165-b75e-41d45a830049" providerId="ADAL" clId="{D9B87524-08F9-4155-A6B9-70C7222CA31E}" dt="2024-05-19T09:20:40.568" v="975" actId="20577"/>
          <ac:spMkLst>
            <pc:docMk/>
            <pc:sldMk cId="1349001624" sldId="260"/>
            <ac:spMk id="2" creationId="{51643376-D872-5533-D658-6C90052FE2A8}"/>
          </ac:spMkLst>
        </pc:spChg>
        <pc:spChg chg="mod">
          <ac:chgData name="GOH EE WENG" userId="e75cb916-6401-4165-b75e-41d45a830049" providerId="ADAL" clId="{D9B87524-08F9-4155-A6B9-70C7222CA31E}" dt="2024-06-04T06:35:55.650" v="3347" actId="20577"/>
          <ac:spMkLst>
            <pc:docMk/>
            <pc:sldMk cId="1349001624" sldId="260"/>
            <ac:spMk id="3" creationId="{42122026-3C1F-1A37-F3CB-93ECE986DAB5}"/>
          </ac:spMkLst>
        </pc:spChg>
      </pc:sldChg>
      <pc:sldChg chg="modSp new mod">
        <pc:chgData name="GOH EE WENG" userId="e75cb916-6401-4165-b75e-41d45a830049" providerId="ADAL" clId="{D9B87524-08F9-4155-A6B9-70C7222CA31E}" dt="2024-06-04T06:36:14.410" v="3372" actId="20577"/>
        <pc:sldMkLst>
          <pc:docMk/>
          <pc:sldMk cId="1801289463" sldId="261"/>
        </pc:sldMkLst>
        <pc:spChg chg="mod">
          <ac:chgData name="GOH EE WENG" userId="e75cb916-6401-4165-b75e-41d45a830049" providerId="ADAL" clId="{D9B87524-08F9-4155-A6B9-70C7222CA31E}" dt="2024-05-19T09:24:26.524" v="1425" actId="20577"/>
          <ac:spMkLst>
            <pc:docMk/>
            <pc:sldMk cId="1801289463" sldId="261"/>
            <ac:spMk id="2" creationId="{310CC0BE-A045-D5BD-6162-AE5F41C58A98}"/>
          </ac:spMkLst>
        </pc:spChg>
        <pc:spChg chg="mod">
          <ac:chgData name="GOH EE WENG" userId="e75cb916-6401-4165-b75e-41d45a830049" providerId="ADAL" clId="{D9B87524-08F9-4155-A6B9-70C7222CA31E}" dt="2024-06-04T06:36:14.410" v="3372" actId="20577"/>
          <ac:spMkLst>
            <pc:docMk/>
            <pc:sldMk cId="1801289463" sldId="261"/>
            <ac:spMk id="3" creationId="{B22DAB21-FC64-E39F-D5A9-5C1FAACEE8AB}"/>
          </ac:spMkLst>
        </pc:spChg>
      </pc:sldChg>
      <pc:sldChg chg="modSp new mod">
        <pc:chgData name="GOH EE WENG" userId="e75cb916-6401-4165-b75e-41d45a830049" providerId="ADAL" clId="{D9B87524-08F9-4155-A6B9-70C7222CA31E}" dt="2024-05-19T09:40:32.031" v="1934" actId="5793"/>
        <pc:sldMkLst>
          <pc:docMk/>
          <pc:sldMk cId="4232691227" sldId="262"/>
        </pc:sldMkLst>
        <pc:spChg chg="mod">
          <ac:chgData name="GOH EE WENG" userId="e75cb916-6401-4165-b75e-41d45a830049" providerId="ADAL" clId="{D9B87524-08F9-4155-A6B9-70C7222CA31E}" dt="2024-05-19T09:26:01.836" v="1765" actId="20577"/>
          <ac:spMkLst>
            <pc:docMk/>
            <pc:sldMk cId="4232691227" sldId="262"/>
            <ac:spMk id="2" creationId="{87FEC3AB-A1EA-BDDB-C9F5-ADE80B4250B4}"/>
          </ac:spMkLst>
        </pc:spChg>
        <pc:spChg chg="mod">
          <ac:chgData name="GOH EE WENG" userId="e75cb916-6401-4165-b75e-41d45a830049" providerId="ADAL" clId="{D9B87524-08F9-4155-A6B9-70C7222CA31E}" dt="2024-05-19T09:40:32.031" v="1934" actId="5793"/>
          <ac:spMkLst>
            <pc:docMk/>
            <pc:sldMk cId="4232691227" sldId="262"/>
            <ac:spMk id="3" creationId="{190BB996-4DBB-E563-0639-21B08D182B3B}"/>
          </ac:spMkLst>
        </pc:spChg>
      </pc:sldChg>
      <pc:sldChg chg="modSp new mod">
        <pc:chgData name="GOH EE WENG" userId="e75cb916-6401-4165-b75e-41d45a830049" providerId="ADAL" clId="{D9B87524-08F9-4155-A6B9-70C7222CA31E}" dt="2024-05-19T09:56:35.436" v="2726"/>
        <pc:sldMkLst>
          <pc:docMk/>
          <pc:sldMk cId="385653424" sldId="263"/>
        </pc:sldMkLst>
        <pc:spChg chg="mod">
          <ac:chgData name="GOH EE WENG" userId="e75cb916-6401-4165-b75e-41d45a830049" providerId="ADAL" clId="{D9B87524-08F9-4155-A6B9-70C7222CA31E}" dt="2024-05-19T09:40:45.175" v="1950" actId="20577"/>
          <ac:spMkLst>
            <pc:docMk/>
            <pc:sldMk cId="385653424" sldId="263"/>
            <ac:spMk id="2" creationId="{99CD40D4-4190-FF6D-FF32-6471FC151D20}"/>
          </ac:spMkLst>
        </pc:spChg>
        <pc:spChg chg="mod">
          <ac:chgData name="GOH EE WENG" userId="e75cb916-6401-4165-b75e-41d45a830049" providerId="ADAL" clId="{D9B87524-08F9-4155-A6B9-70C7222CA31E}" dt="2024-05-19T09:56:35.436" v="2726"/>
          <ac:spMkLst>
            <pc:docMk/>
            <pc:sldMk cId="385653424" sldId="263"/>
            <ac:spMk id="3" creationId="{BEAED171-F580-80DE-2D75-2957C9BBC624}"/>
          </ac:spMkLst>
        </pc:spChg>
      </pc:sldChg>
      <pc:sldChg chg="modSp new mod">
        <pc:chgData name="GOH EE WENG" userId="e75cb916-6401-4165-b75e-41d45a830049" providerId="ADAL" clId="{D9B87524-08F9-4155-A6B9-70C7222CA31E}" dt="2024-05-19T09:43:42.440" v="2373" actId="20577"/>
        <pc:sldMkLst>
          <pc:docMk/>
          <pc:sldMk cId="205144922" sldId="264"/>
        </pc:sldMkLst>
        <pc:spChg chg="mod">
          <ac:chgData name="GOH EE WENG" userId="e75cb916-6401-4165-b75e-41d45a830049" providerId="ADAL" clId="{D9B87524-08F9-4155-A6B9-70C7222CA31E}" dt="2024-05-19T09:43:42.440" v="2373" actId="20577"/>
          <ac:spMkLst>
            <pc:docMk/>
            <pc:sldMk cId="205144922" sldId="264"/>
            <ac:spMk id="2" creationId="{16EACC76-AE16-5A3E-A6BD-D088C87C5AB2}"/>
          </ac:spMkLst>
        </pc:spChg>
        <pc:spChg chg="mod">
          <ac:chgData name="GOH EE WENG" userId="e75cb916-6401-4165-b75e-41d45a830049" providerId="ADAL" clId="{D9B87524-08F9-4155-A6B9-70C7222CA31E}" dt="2024-05-19T09:43:36.678" v="2366" actId="20577"/>
          <ac:spMkLst>
            <pc:docMk/>
            <pc:sldMk cId="205144922" sldId="264"/>
            <ac:spMk id="3" creationId="{0554407D-09D7-3822-2E30-01E47DE44DE0}"/>
          </ac:spMkLst>
        </pc:spChg>
      </pc:sldChg>
      <pc:sldChg chg="modSp new mod">
        <pc:chgData name="GOH EE WENG" userId="e75cb916-6401-4165-b75e-41d45a830049" providerId="ADAL" clId="{D9B87524-08F9-4155-A6B9-70C7222CA31E}" dt="2024-05-19T10:00:38.316" v="2951" actId="27636"/>
        <pc:sldMkLst>
          <pc:docMk/>
          <pc:sldMk cId="116663662" sldId="265"/>
        </pc:sldMkLst>
        <pc:spChg chg="mod">
          <ac:chgData name="GOH EE WENG" userId="e75cb916-6401-4165-b75e-41d45a830049" providerId="ADAL" clId="{D9B87524-08F9-4155-A6B9-70C7222CA31E}" dt="2024-05-19T09:56:46.617" v="2756" actId="20577"/>
          <ac:spMkLst>
            <pc:docMk/>
            <pc:sldMk cId="116663662" sldId="265"/>
            <ac:spMk id="2" creationId="{F16732D0-6796-07CF-A0E8-F8EC3664F406}"/>
          </ac:spMkLst>
        </pc:spChg>
        <pc:spChg chg="mod">
          <ac:chgData name="GOH EE WENG" userId="e75cb916-6401-4165-b75e-41d45a830049" providerId="ADAL" clId="{D9B87524-08F9-4155-A6B9-70C7222CA31E}" dt="2024-05-19T10:00:38.316" v="2951" actId="27636"/>
          <ac:spMkLst>
            <pc:docMk/>
            <pc:sldMk cId="116663662" sldId="265"/>
            <ac:spMk id="3" creationId="{6BB49F6B-DE72-35F5-E20B-3CB34A3EAC2B}"/>
          </ac:spMkLst>
        </pc:spChg>
      </pc:sldChg>
      <pc:sldChg chg="modSp new mod">
        <pc:chgData name="GOH EE WENG" userId="e75cb916-6401-4165-b75e-41d45a830049" providerId="ADAL" clId="{D9B87524-08F9-4155-A6B9-70C7222CA31E}" dt="2024-05-19T10:05:33.295" v="3343" actId="20577"/>
        <pc:sldMkLst>
          <pc:docMk/>
          <pc:sldMk cId="3405823684" sldId="266"/>
        </pc:sldMkLst>
        <pc:spChg chg="mod">
          <ac:chgData name="GOH EE WENG" userId="e75cb916-6401-4165-b75e-41d45a830049" providerId="ADAL" clId="{D9B87524-08F9-4155-A6B9-70C7222CA31E}" dt="2024-05-19T10:02:28.090" v="2966" actId="20577"/>
          <ac:spMkLst>
            <pc:docMk/>
            <pc:sldMk cId="3405823684" sldId="266"/>
            <ac:spMk id="2" creationId="{3CCAD958-423D-67AF-5ABB-4447A280BB59}"/>
          </ac:spMkLst>
        </pc:spChg>
        <pc:spChg chg="mod">
          <ac:chgData name="GOH EE WENG" userId="e75cb916-6401-4165-b75e-41d45a830049" providerId="ADAL" clId="{D9B87524-08F9-4155-A6B9-70C7222CA31E}" dt="2024-05-19T10:05:33.295" v="3343" actId="20577"/>
          <ac:spMkLst>
            <pc:docMk/>
            <pc:sldMk cId="3405823684" sldId="266"/>
            <ac:spMk id="3" creationId="{84394C32-E6FF-1379-E401-ED46B574F54E}"/>
          </ac:spMkLst>
        </pc:spChg>
      </pc:sldChg>
      <pc:sldChg chg="modSp new del mod">
        <pc:chgData name="GOH EE WENG" userId="e75cb916-6401-4165-b75e-41d45a830049" providerId="ADAL" clId="{D9B87524-08F9-4155-A6B9-70C7222CA31E}" dt="2024-06-04T07:48:20.266" v="3383" actId="47"/>
        <pc:sldMkLst>
          <pc:docMk/>
          <pc:sldMk cId="1094245808" sldId="267"/>
        </pc:sldMkLst>
        <pc:spChg chg="mod">
          <ac:chgData name="GOH EE WENG" userId="e75cb916-6401-4165-b75e-41d45a830049" providerId="ADAL" clId="{D9B87524-08F9-4155-A6B9-70C7222CA31E}" dt="2024-06-04T07:48:02.309" v="3382" actId="20577"/>
          <ac:spMkLst>
            <pc:docMk/>
            <pc:sldMk cId="1094245808" sldId="267"/>
            <ac:spMk id="2" creationId="{345A0A94-59D8-792F-F279-8025CA196492}"/>
          </ac:spMkLst>
        </pc:spChg>
      </pc:sldChg>
      <pc:sldChg chg="addSp delSp modSp new mod setBg">
        <pc:chgData name="GOH EE WENG" userId="e75cb916-6401-4165-b75e-41d45a830049" providerId="ADAL" clId="{D9B87524-08F9-4155-A6B9-70C7222CA31E}" dt="2024-06-04T07:50:47.555" v="3401" actId="26606"/>
        <pc:sldMkLst>
          <pc:docMk/>
          <pc:sldMk cId="3565360156" sldId="267"/>
        </pc:sldMkLst>
        <pc:spChg chg="del mod ord">
          <ac:chgData name="GOH EE WENG" userId="e75cb916-6401-4165-b75e-41d45a830049" providerId="ADAL" clId="{D9B87524-08F9-4155-A6B9-70C7222CA31E}" dt="2024-06-04T07:50:38.862" v="3396" actId="478"/>
          <ac:spMkLst>
            <pc:docMk/>
            <pc:sldMk cId="3565360156" sldId="267"/>
            <ac:spMk id="2" creationId="{6ADF807E-23F7-0C55-7E5F-431BC31D35C7}"/>
          </ac:spMkLst>
        </pc:spChg>
        <pc:spChg chg="del">
          <ac:chgData name="GOH EE WENG" userId="e75cb916-6401-4165-b75e-41d45a830049" providerId="ADAL" clId="{D9B87524-08F9-4155-A6B9-70C7222CA31E}" dt="2024-06-04T07:49:38.843" v="3385" actId="22"/>
          <ac:spMkLst>
            <pc:docMk/>
            <pc:sldMk cId="3565360156" sldId="267"/>
            <ac:spMk id="3" creationId="{1359C594-224B-F4CE-9C69-86C13A910674}"/>
          </ac:spMkLst>
        </pc:spChg>
        <pc:spChg chg="add del">
          <ac:chgData name="GOH EE WENG" userId="e75cb916-6401-4165-b75e-41d45a830049" providerId="ADAL" clId="{D9B87524-08F9-4155-A6B9-70C7222CA31E}" dt="2024-06-04T07:50:34.396" v="3395" actId="26606"/>
          <ac:spMkLst>
            <pc:docMk/>
            <pc:sldMk cId="3565360156" sldId="267"/>
            <ac:spMk id="12" creationId="{0D57E7FA-E8FC-45AC-868F-CDC8144939D6}"/>
          </ac:spMkLst>
        </pc:spChg>
        <pc:spChg chg="add del">
          <ac:chgData name="GOH EE WENG" userId="e75cb916-6401-4165-b75e-41d45a830049" providerId="ADAL" clId="{D9B87524-08F9-4155-A6B9-70C7222CA31E}" dt="2024-06-04T07:50:34.396" v="3395" actId="26606"/>
          <ac:spMkLst>
            <pc:docMk/>
            <pc:sldMk cId="3565360156" sldId="267"/>
            <ac:spMk id="14" creationId="{62245F03-66D5-45EC-A0B5-90E656B114D0}"/>
          </ac:spMkLst>
        </pc:spChg>
        <pc:spChg chg="add del">
          <ac:chgData name="GOH EE WENG" userId="e75cb916-6401-4165-b75e-41d45a830049" providerId="ADAL" clId="{D9B87524-08F9-4155-A6B9-70C7222CA31E}" dt="2024-06-04T07:50:34.381" v="3394" actId="26606"/>
          <ac:spMkLst>
            <pc:docMk/>
            <pc:sldMk cId="3565360156" sldId="267"/>
            <ac:spMk id="18" creationId="{258E511E-0E1C-0B66-E345-1F49D7F4D26E}"/>
          </ac:spMkLst>
        </pc:spChg>
        <pc:spChg chg="add del">
          <ac:chgData name="GOH EE WENG" userId="e75cb916-6401-4165-b75e-41d45a830049" providerId="ADAL" clId="{D9B87524-08F9-4155-A6B9-70C7222CA31E}" dt="2024-06-04T07:50:47.555" v="3401" actId="26606"/>
          <ac:spMkLst>
            <pc:docMk/>
            <pc:sldMk cId="3565360156" sldId="267"/>
            <ac:spMk id="19" creationId="{0D57E7FA-E8FC-45AC-868F-CDC8144939D6}"/>
          </ac:spMkLst>
        </pc:spChg>
        <pc:spChg chg="add del">
          <ac:chgData name="GOH EE WENG" userId="e75cb916-6401-4165-b75e-41d45a830049" providerId="ADAL" clId="{D9B87524-08F9-4155-A6B9-70C7222CA31E}" dt="2024-06-04T07:50:34.381" v="3394" actId="26606"/>
          <ac:spMkLst>
            <pc:docMk/>
            <pc:sldMk cId="3565360156" sldId="267"/>
            <ac:spMk id="21" creationId="{4C3A44BB-E01C-4AA8-B2C8-32FC346D2ED7}"/>
          </ac:spMkLst>
        </pc:spChg>
        <pc:spChg chg="add del">
          <ac:chgData name="GOH EE WENG" userId="e75cb916-6401-4165-b75e-41d45a830049" providerId="ADAL" clId="{D9B87524-08F9-4155-A6B9-70C7222CA31E}" dt="2024-06-04T07:50:47.555" v="3401" actId="26606"/>
          <ac:spMkLst>
            <pc:docMk/>
            <pc:sldMk cId="3565360156" sldId="267"/>
            <ac:spMk id="23" creationId="{50822218-0828-4B6C-924D-D40E4C0E7A4E}"/>
          </ac:spMkLst>
        </pc:spChg>
        <pc:picChg chg="add mod ord">
          <ac:chgData name="GOH EE WENG" userId="e75cb916-6401-4165-b75e-41d45a830049" providerId="ADAL" clId="{D9B87524-08F9-4155-A6B9-70C7222CA31E}" dt="2024-06-04T07:50:47.555" v="3401" actId="26606"/>
          <ac:picMkLst>
            <pc:docMk/>
            <pc:sldMk cId="3565360156" sldId="267"/>
            <ac:picMk id="5" creationId="{740EAA6B-11C3-EBFB-BFC4-716CF617F8CE}"/>
          </ac:picMkLst>
        </pc:picChg>
        <pc:picChg chg="add mod">
          <ac:chgData name="GOH EE WENG" userId="e75cb916-6401-4165-b75e-41d45a830049" providerId="ADAL" clId="{D9B87524-08F9-4155-A6B9-70C7222CA31E}" dt="2024-06-04T07:50:47.555" v="3401" actId="26606"/>
          <ac:picMkLst>
            <pc:docMk/>
            <pc:sldMk cId="3565360156" sldId="267"/>
            <ac:picMk id="7" creationId="{25EEAD1D-01B6-B1F6-39A4-213886F777BC}"/>
          </ac:picMkLst>
        </pc:picChg>
        <pc:picChg chg="add mod ord">
          <ac:chgData name="GOH EE WENG" userId="e75cb916-6401-4165-b75e-41d45a830049" providerId="ADAL" clId="{D9B87524-08F9-4155-A6B9-70C7222CA31E}" dt="2024-06-04T07:50:47.555" v="3401" actId="26606"/>
          <ac:picMkLst>
            <pc:docMk/>
            <pc:sldMk cId="3565360156" sldId="267"/>
            <ac:picMk id="9" creationId="{9B975C4F-1E85-730D-4E36-5206D6C5FA0E}"/>
          </ac:picMkLst>
        </pc:picChg>
      </pc:sldChg>
      <pc:sldChg chg="addSp delSp modSp new mod setBg">
        <pc:chgData name="GOH EE WENG" userId="e75cb916-6401-4165-b75e-41d45a830049" providerId="ADAL" clId="{D9B87524-08F9-4155-A6B9-70C7222CA31E}" dt="2024-06-04T07:51:08.409" v="3404" actId="26606"/>
        <pc:sldMkLst>
          <pc:docMk/>
          <pc:sldMk cId="2861848859" sldId="268"/>
        </pc:sldMkLst>
        <pc:spChg chg="del">
          <ac:chgData name="GOH EE WENG" userId="e75cb916-6401-4165-b75e-41d45a830049" providerId="ADAL" clId="{D9B87524-08F9-4155-A6B9-70C7222CA31E}" dt="2024-06-04T07:51:08.409" v="3404" actId="26606"/>
          <ac:spMkLst>
            <pc:docMk/>
            <pc:sldMk cId="2861848859" sldId="268"/>
            <ac:spMk id="2" creationId="{F313B920-B936-46B5-7E3E-23B6528CA4BE}"/>
          </ac:spMkLst>
        </pc:spChg>
        <pc:spChg chg="del">
          <ac:chgData name="GOH EE WENG" userId="e75cb916-6401-4165-b75e-41d45a830049" providerId="ADAL" clId="{D9B87524-08F9-4155-A6B9-70C7222CA31E}" dt="2024-06-04T07:51:06.490" v="3403" actId="22"/>
          <ac:spMkLst>
            <pc:docMk/>
            <pc:sldMk cId="2861848859" sldId="268"/>
            <ac:spMk id="3" creationId="{5FF18119-C16B-1031-0E79-324F394FE5F2}"/>
          </ac:spMkLst>
        </pc:spChg>
        <pc:spChg chg="add">
          <ac:chgData name="GOH EE WENG" userId="e75cb916-6401-4165-b75e-41d45a830049" providerId="ADAL" clId="{D9B87524-08F9-4155-A6B9-70C7222CA31E}" dt="2024-06-04T07:51:08.409" v="3404" actId="26606"/>
          <ac:spMkLst>
            <pc:docMk/>
            <pc:sldMk cId="2861848859" sldId="268"/>
            <ac:spMk id="10" creationId="{6E4CD457-E37B-4177-94C9-92C24E7321B2}"/>
          </ac:spMkLst>
        </pc:spChg>
        <pc:picChg chg="add mod ord">
          <ac:chgData name="GOH EE WENG" userId="e75cb916-6401-4165-b75e-41d45a830049" providerId="ADAL" clId="{D9B87524-08F9-4155-A6B9-70C7222CA31E}" dt="2024-06-04T07:51:08.409" v="3404" actId="26606"/>
          <ac:picMkLst>
            <pc:docMk/>
            <pc:sldMk cId="2861848859" sldId="268"/>
            <ac:picMk id="5" creationId="{53E70B4C-701A-8210-C19E-DD94BF38D923}"/>
          </ac:picMkLst>
        </pc:picChg>
      </pc:sldChg>
      <pc:sldChg chg="addSp delSp modSp new mod setBg">
        <pc:chgData name="GOH EE WENG" userId="e75cb916-6401-4165-b75e-41d45a830049" providerId="ADAL" clId="{D9B87524-08F9-4155-A6B9-70C7222CA31E}" dt="2024-06-04T07:51:28.078" v="3407" actId="26606"/>
        <pc:sldMkLst>
          <pc:docMk/>
          <pc:sldMk cId="3743271409" sldId="269"/>
        </pc:sldMkLst>
        <pc:spChg chg="del">
          <ac:chgData name="GOH EE WENG" userId="e75cb916-6401-4165-b75e-41d45a830049" providerId="ADAL" clId="{D9B87524-08F9-4155-A6B9-70C7222CA31E}" dt="2024-06-04T07:51:28.078" v="3407" actId="26606"/>
          <ac:spMkLst>
            <pc:docMk/>
            <pc:sldMk cId="3743271409" sldId="269"/>
            <ac:spMk id="2" creationId="{667F6C0D-5523-185F-CA9B-94D7D864879A}"/>
          </ac:spMkLst>
        </pc:spChg>
        <pc:spChg chg="del">
          <ac:chgData name="GOH EE WENG" userId="e75cb916-6401-4165-b75e-41d45a830049" providerId="ADAL" clId="{D9B87524-08F9-4155-A6B9-70C7222CA31E}" dt="2024-06-04T07:51:26.869" v="3406" actId="22"/>
          <ac:spMkLst>
            <pc:docMk/>
            <pc:sldMk cId="3743271409" sldId="269"/>
            <ac:spMk id="3" creationId="{E5E45CC0-D7BC-B315-D0A3-437631DAC258}"/>
          </ac:spMkLst>
        </pc:spChg>
        <pc:spChg chg="add">
          <ac:chgData name="GOH EE WENG" userId="e75cb916-6401-4165-b75e-41d45a830049" providerId="ADAL" clId="{D9B87524-08F9-4155-A6B9-70C7222CA31E}" dt="2024-06-04T07:51:28.078" v="3407" actId="26606"/>
          <ac:spMkLst>
            <pc:docMk/>
            <pc:sldMk cId="3743271409" sldId="269"/>
            <ac:spMk id="10" creationId="{6E4CD457-E37B-4177-94C9-92C24E7321B2}"/>
          </ac:spMkLst>
        </pc:spChg>
        <pc:picChg chg="add mod ord">
          <ac:chgData name="GOH EE WENG" userId="e75cb916-6401-4165-b75e-41d45a830049" providerId="ADAL" clId="{D9B87524-08F9-4155-A6B9-70C7222CA31E}" dt="2024-06-04T07:51:28.078" v="3407" actId="26606"/>
          <ac:picMkLst>
            <pc:docMk/>
            <pc:sldMk cId="3743271409" sldId="269"/>
            <ac:picMk id="5" creationId="{D255F018-4AB9-84C0-C57C-02581616C128}"/>
          </ac:picMkLst>
        </pc:picChg>
      </pc:sldChg>
      <pc:sldChg chg="addSp delSp modSp new mod setBg">
        <pc:chgData name="GOH EE WENG" userId="e75cb916-6401-4165-b75e-41d45a830049" providerId="ADAL" clId="{D9B87524-08F9-4155-A6B9-70C7222CA31E}" dt="2024-06-04T07:51:44.551" v="3410" actId="26606"/>
        <pc:sldMkLst>
          <pc:docMk/>
          <pc:sldMk cId="692208780" sldId="270"/>
        </pc:sldMkLst>
        <pc:spChg chg="del">
          <ac:chgData name="GOH EE WENG" userId="e75cb916-6401-4165-b75e-41d45a830049" providerId="ADAL" clId="{D9B87524-08F9-4155-A6B9-70C7222CA31E}" dt="2024-06-04T07:51:44.551" v="3410" actId="26606"/>
          <ac:spMkLst>
            <pc:docMk/>
            <pc:sldMk cId="692208780" sldId="270"/>
            <ac:spMk id="2" creationId="{DAAFF66B-69F5-4237-6191-3CF7E3D32CA1}"/>
          </ac:spMkLst>
        </pc:spChg>
        <pc:spChg chg="del">
          <ac:chgData name="GOH EE WENG" userId="e75cb916-6401-4165-b75e-41d45a830049" providerId="ADAL" clId="{D9B87524-08F9-4155-A6B9-70C7222CA31E}" dt="2024-06-04T07:51:44.551" v="3410" actId="26606"/>
          <ac:spMkLst>
            <pc:docMk/>
            <pc:sldMk cId="692208780" sldId="270"/>
            <ac:spMk id="3" creationId="{243B4A4C-DC2E-CE17-DAF7-8379C415DBD9}"/>
          </ac:spMkLst>
        </pc:spChg>
        <pc:spChg chg="add">
          <ac:chgData name="GOH EE WENG" userId="e75cb916-6401-4165-b75e-41d45a830049" providerId="ADAL" clId="{D9B87524-08F9-4155-A6B9-70C7222CA31E}" dt="2024-06-04T07:51:44.551" v="3410" actId="26606"/>
          <ac:spMkLst>
            <pc:docMk/>
            <pc:sldMk cId="692208780" sldId="270"/>
            <ac:spMk id="10" creationId="{6E4CD457-E37B-4177-94C9-92C24E7321B2}"/>
          </ac:spMkLst>
        </pc:spChg>
        <pc:picChg chg="add mod">
          <ac:chgData name="GOH EE WENG" userId="e75cb916-6401-4165-b75e-41d45a830049" providerId="ADAL" clId="{D9B87524-08F9-4155-A6B9-70C7222CA31E}" dt="2024-06-04T07:51:44.551" v="3410" actId="26606"/>
          <ac:picMkLst>
            <pc:docMk/>
            <pc:sldMk cId="692208780" sldId="270"/>
            <ac:picMk id="5" creationId="{B65AE9ED-99EA-B226-EDDD-8D3B1E0919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5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1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1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9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0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369-ga-cok5.onrender.com/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.gov.sg/regulation" TargetMode="External"/><Relationship Id="rId2" Type="http://schemas.openxmlformats.org/officeDocument/2006/relationships/hyperlink" Target="https://www.allenandgledhill.com/sg/perspectives/articles/21547/sgkh-financial-services-and-markets-bill-passed-to-enhance-mas-regulatory-and-enforcement-framework-across-the-financial-sec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ffice building overlayed with stock market graphs">
            <a:extLst>
              <a:ext uri="{FF2B5EF4-FFF2-40B4-BE49-F238E27FC236}">
                <a16:creationId xmlns:a16="http://schemas.microsoft.com/office/drawing/2014/main" id="{60ABA823-1BB8-A835-5C7F-DA93A4F75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9" b="9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5B341-3DEE-F773-E805-173244895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SG" sz="4400"/>
              <a:t>Financial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5B2BB-55F1-31CA-6F8B-A03C6A3FB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SG" sz="2000" dirty="0"/>
              <a:t>GOH EE WENG -23008079</a:t>
            </a:r>
          </a:p>
        </p:txBody>
      </p:sp>
    </p:spTree>
    <p:extLst>
      <p:ext uri="{BB962C8B-B14F-4D97-AF65-F5344CB8AC3E}">
        <p14:creationId xmlns:p14="http://schemas.microsoft.com/office/powerpoint/2010/main" val="4129064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96C7E-4241-E288-30E9-09B8A5458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7" y="596440"/>
            <a:ext cx="11620758" cy="56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9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3376-D872-5533-D658-6C90052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22026-3C1F-1A37-F3CB-93ECE986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Advisor will be online when market is open. </a:t>
            </a:r>
          </a:p>
          <a:p>
            <a:r>
              <a:rPr lang="en-US" dirty="0"/>
              <a:t>Advisors will gain more leads through the website by them calling. </a:t>
            </a:r>
          </a:p>
          <a:p>
            <a:r>
              <a:rPr lang="en-US" dirty="0"/>
              <a:t>Advisors will also be interacting with their clients/ potential clients</a:t>
            </a:r>
          </a:p>
          <a:p>
            <a:r>
              <a:rPr lang="en-US" dirty="0"/>
              <a:t>Advisors will make a risk assessment personally</a:t>
            </a:r>
          </a:p>
          <a:p>
            <a:r>
              <a:rPr lang="en-US" dirty="0"/>
              <a:t>First session will be free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900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F317B4-A256-56CD-0770-CC7C2AC3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902" b="-3"/>
          <a:stretch/>
        </p:blipFill>
        <p:spPr>
          <a:xfrm>
            <a:off x="321730" y="321732"/>
            <a:ext cx="5674897" cy="30174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FE21F2-B7C5-E133-6143-8CD54B547C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56" r="-2" b="-2"/>
          <a:stretch/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558564-2EB4-3864-CFEF-3FF6FA3F51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49" r="26660" b="-1"/>
          <a:stretch/>
        </p:blipFill>
        <p:spPr>
          <a:xfrm>
            <a:off x="6195373" y="321733"/>
            <a:ext cx="5674897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0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C0BE-A045-D5BD-6162-AE5F41C5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Lending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AB21-FC64-E39F-D5A9-5C1FAACE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Connects investors with borrowers</a:t>
            </a:r>
          </a:p>
          <a:p>
            <a:r>
              <a:rPr lang="en-US" dirty="0"/>
              <a:t>Allows borrowers to lend money directly to others </a:t>
            </a:r>
          </a:p>
          <a:p>
            <a:r>
              <a:rPr lang="en-US" dirty="0"/>
              <a:t>Allows borrowers to earn interest.</a:t>
            </a:r>
            <a:endParaRPr lang="en-SG" dirty="0"/>
          </a:p>
          <a:p>
            <a:r>
              <a:rPr lang="en-SG" dirty="0"/>
              <a:t>Saves a lot of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8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BC746E-FB7A-46A3-88C1-ED7977F18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4219" y="13"/>
            <a:ext cx="6156805" cy="6857975"/>
          </a:xfrm>
          <a:custGeom>
            <a:avLst/>
            <a:gdLst>
              <a:gd name="connsiteX0" fmla="*/ 3338962 w 6156805"/>
              <a:gd name="connsiteY0" fmla="*/ 0 h 6857975"/>
              <a:gd name="connsiteX1" fmla="*/ 3779691 w 6156805"/>
              <a:gd name="connsiteY1" fmla="*/ 0 h 6857975"/>
              <a:gd name="connsiteX2" fmla="*/ 3783961 w 6156805"/>
              <a:gd name="connsiteY2" fmla="*/ 96377 h 6857975"/>
              <a:gd name="connsiteX3" fmla="*/ 3961679 w 6156805"/>
              <a:gd name="connsiteY3" fmla="*/ 1718113 h 6857975"/>
              <a:gd name="connsiteX4" fmla="*/ 3986757 w 6156805"/>
              <a:gd name="connsiteY4" fmla="*/ 813344 h 6857975"/>
              <a:gd name="connsiteX5" fmla="*/ 3996787 w 6156805"/>
              <a:gd name="connsiteY5" fmla="*/ 661787 h 6857975"/>
              <a:gd name="connsiteX6" fmla="*/ 4102101 w 6156805"/>
              <a:gd name="connsiteY6" fmla="*/ 565337 h 6857975"/>
              <a:gd name="connsiteX7" fmla="*/ 4202401 w 6156805"/>
              <a:gd name="connsiteY7" fmla="*/ 643416 h 6857975"/>
              <a:gd name="connsiteX8" fmla="*/ 4222462 w 6156805"/>
              <a:gd name="connsiteY8" fmla="*/ 969497 h 6857975"/>
              <a:gd name="connsiteX9" fmla="*/ 4287660 w 6156805"/>
              <a:gd name="connsiteY9" fmla="*/ 1272617 h 6857975"/>
              <a:gd name="connsiteX10" fmla="*/ 4423063 w 6156805"/>
              <a:gd name="connsiteY10" fmla="*/ 1704333 h 6857975"/>
              <a:gd name="connsiteX11" fmla="*/ 4528382 w 6156805"/>
              <a:gd name="connsiteY11" fmla="*/ 2232498 h 6857975"/>
              <a:gd name="connsiteX12" fmla="*/ 4578532 w 6156805"/>
              <a:gd name="connsiteY12" fmla="*/ 1217504 h 6857975"/>
              <a:gd name="connsiteX13" fmla="*/ 4693876 w 6156805"/>
              <a:gd name="connsiteY13" fmla="*/ 1607888 h 6857975"/>
              <a:gd name="connsiteX14" fmla="*/ 4749044 w 6156805"/>
              <a:gd name="connsiteY14" fmla="*/ 2035009 h 6857975"/>
              <a:gd name="connsiteX15" fmla="*/ 4829284 w 6156805"/>
              <a:gd name="connsiteY15" fmla="*/ 2425392 h 6857975"/>
              <a:gd name="connsiteX16" fmla="*/ 4939615 w 6156805"/>
              <a:gd name="connsiteY16" fmla="*/ 2806586 h 6857975"/>
              <a:gd name="connsiteX17" fmla="*/ 5115139 w 6156805"/>
              <a:gd name="connsiteY17" fmla="*/ 1736484 h 6857975"/>
              <a:gd name="connsiteX18" fmla="*/ 5235500 w 6156805"/>
              <a:gd name="connsiteY18" fmla="*/ 2025823 h 6857975"/>
              <a:gd name="connsiteX19" fmla="*/ 5300699 w 6156805"/>
              <a:gd name="connsiteY19" fmla="*/ 2126863 h 6857975"/>
              <a:gd name="connsiteX20" fmla="*/ 5431090 w 6156805"/>
              <a:gd name="connsiteY20" fmla="*/ 2053380 h 6857975"/>
              <a:gd name="connsiteX21" fmla="*/ 5636704 w 6156805"/>
              <a:gd name="connsiteY21" fmla="*/ 1382842 h 6857975"/>
              <a:gd name="connsiteX22" fmla="*/ 5731992 w 6156805"/>
              <a:gd name="connsiteY22" fmla="*/ 1001648 h 6857975"/>
              <a:gd name="connsiteX23" fmla="*/ 6007817 w 6156805"/>
              <a:gd name="connsiteY23" fmla="*/ 2351909 h 6857975"/>
              <a:gd name="connsiteX24" fmla="*/ 6143226 w 6156805"/>
              <a:gd name="connsiteY24" fmla="*/ 6526692 h 6857975"/>
              <a:gd name="connsiteX25" fmla="*/ 6156805 w 6156805"/>
              <a:gd name="connsiteY25" fmla="*/ 6857975 h 6857975"/>
              <a:gd name="connsiteX26" fmla="*/ 0 w 6156805"/>
              <a:gd name="connsiteY26" fmla="*/ 6857975 h 6857975"/>
              <a:gd name="connsiteX27" fmla="*/ 28231 w 6156805"/>
              <a:gd name="connsiteY27" fmla="*/ 6696050 h 6857975"/>
              <a:gd name="connsiteX28" fmla="*/ 421059 w 6156805"/>
              <a:gd name="connsiteY28" fmla="*/ 4551821 h 6857975"/>
              <a:gd name="connsiteX29" fmla="*/ 1409025 w 6156805"/>
              <a:gd name="connsiteY29" fmla="*/ 1713518 h 6857975"/>
              <a:gd name="connsiteX30" fmla="*/ 1434097 w 6156805"/>
              <a:gd name="connsiteY30" fmla="*/ 2200347 h 6857975"/>
              <a:gd name="connsiteX31" fmla="*/ 1674819 w 6156805"/>
              <a:gd name="connsiteY31" fmla="*/ 1290988 h 6857975"/>
              <a:gd name="connsiteX32" fmla="*/ 1845331 w 6156805"/>
              <a:gd name="connsiteY32" fmla="*/ 1437955 h 6857975"/>
              <a:gd name="connsiteX33" fmla="*/ 2286655 w 6156805"/>
              <a:gd name="connsiteY33" fmla="*/ 188734 h 6857975"/>
              <a:gd name="connsiteX34" fmla="*/ 2256565 w 6156805"/>
              <a:gd name="connsiteY34" fmla="*/ 1249656 h 6857975"/>
              <a:gd name="connsiteX35" fmla="*/ 2391973 w 6156805"/>
              <a:gd name="connsiteY35" fmla="*/ 1061351 h 6857975"/>
              <a:gd name="connsiteX36" fmla="*/ 2602605 w 6156805"/>
              <a:gd name="connsiteY36" fmla="*/ 969497 h 6857975"/>
              <a:gd name="connsiteX37" fmla="*/ 2793177 w 6156805"/>
              <a:gd name="connsiteY37" fmla="*/ 863867 h 6857975"/>
              <a:gd name="connsiteX38" fmla="*/ 3305461 w 6156805"/>
              <a:gd name="connsiteY38" fmla="*/ 17598 h 685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56805" h="6857975">
                <a:moveTo>
                  <a:pt x="3338962" y="0"/>
                </a:moveTo>
                <a:lnTo>
                  <a:pt x="3779691" y="0"/>
                </a:lnTo>
                <a:lnTo>
                  <a:pt x="3783961" y="96377"/>
                </a:lnTo>
                <a:cubicBezTo>
                  <a:pt x="3806528" y="645997"/>
                  <a:pt x="3803706" y="1005091"/>
                  <a:pt x="3961679" y="1718113"/>
                </a:cubicBezTo>
                <a:cubicBezTo>
                  <a:pt x="3951649" y="1414994"/>
                  <a:pt x="4046938" y="1116464"/>
                  <a:pt x="3986757" y="813344"/>
                </a:cubicBezTo>
                <a:cubicBezTo>
                  <a:pt x="3976727" y="762827"/>
                  <a:pt x="3986757" y="712304"/>
                  <a:pt x="3996787" y="661787"/>
                </a:cubicBezTo>
                <a:cubicBezTo>
                  <a:pt x="4006818" y="611265"/>
                  <a:pt x="4031890" y="565337"/>
                  <a:pt x="4102101" y="565337"/>
                </a:cubicBezTo>
                <a:cubicBezTo>
                  <a:pt x="4157269" y="569932"/>
                  <a:pt x="4182341" y="606674"/>
                  <a:pt x="4202401" y="643416"/>
                </a:cubicBezTo>
                <a:cubicBezTo>
                  <a:pt x="4262582" y="753641"/>
                  <a:pt x="4277630" y="863867"/>
                  <a:pt x="4222462" y="969497"/>
                </a:cubicBezTo>
                <a:cubicBezTo>
                  <a:pt x="4162281" y="1088908"/>
                  <a:pt x="4177329" y="1180762"/>
                  <a:pt x="4287660" y="1272617"/>
                </a:cubicBezTo>
                <a:cubicBezTo>
                  <a:pt x="4428081" y="1392028"/>
                  <a:pt x="4377931" y="1561961"/>
                  <a:pt x="4423063" y="1704333"/>
                </a:cubicBezTo>
                <a:cubicBezTo>
                  <a:pt x="4473214" y="1860485"/>
                  <a:pt x="4443124" y="2030419"/>
                  <a:pt x="4528382" y="2232498"/>
                </a:cubicBezTo>
                <a:cubicBezTo>
                  <a:pt x="4628683" y="1883451"/>
                  <a:pt x="4483244" y="1566551"/>
                  <a:pt x="4578532" y="1217504"/>
                </a:cubicBezTo>
                <a:cubicBezTo>
                  <a:pt x="4708924" y="1359881"/>
                  <a:pt x="4673816" y="1493067"/>
                  <a:pt x="4693876" y="1607888"/>
                </a:cubicBezTo>
                <a:cubicBezTo>
                  <a:pt x="4713936" y="1750260"/>
                  <a:pt x="4723966" y="1892637"/>
                  <a:pt x="4749044" y="2035009"/>
                </a:cubicBezTo>
                <a:cubicBezTo>
                  <a:pt x="4769104" y="2163605"/>
                  <a:pt x="4804207" y="2292201"/>
                  <a:pt x="4829284" y="2425392"/>
                </a:cubicBezTo>
                <a:cubicBezTo>
                  <a:pt x="4854357" y="2553989"/>
                  <a:pt x="4824267" y="2687175"/>
                  <a:pt x="4939615" y="2806586"/>
                </a:cubicBezTo>
                <a:cubicBezTo>
                  <a:pt x="5165290" y="2480505"/>
                  <a:pt x="5059976" y="2113088"/>
                  <a:pt x="5115139" y="1736484"/>
                </a:cubicBezTo>
                <a:cubicBezTo>
                  <a:pt x="5225470" y="1832929"/>
                  <a:pt x="5205410" y="1938564"/>
                  <a:pt x="5235500" y="2025823"/>
                </a:cubicBezTo>
                <a:cubicBezTo>
                  <a:pt x="5250548" y="2067160"/>
                  <a:pt x="5250548" y="2113088"/>
                  <a:pt x="5300699" y="2126863"/>
                </a:cubicBezTo>
                <a:cubicBezTo>
                  <a:pt x="5370909" y="2140644"/>
                  <a:pt x="5411030" y="2099306"/>
                  <a:pt x="5431090" y="2053380"/>
                </a:cubicBezTo>
                <a:cubicBezTo>
                  <a:pt x="5531391" y="1837524"/>
                  <a:pt x="5586553" y="1612478"/>
                  <a:pt x="5636704" y="1382842"/>
                </a:cubicBezTo>
                <a:cubicBezTo>
                  <a:pt x="5661782" y="1254246"/>
                  <a:pt x="5646734" y="1116464"/>
                  <a:pt x="5731992" y="1001648"/>
                </a:cubicBezTo>
                <a:cubicBezTo>
                  <a:pt x="6098088" y="1419584"/>
                  <a:pt x="6027877" y="1883451"/>
                  <a:pt x="6007817" y="2351909"/>
                </a:cubicBezTo>
                <a:cubicBezTo>
                  <a:pt x="5972714" y="3114301"/>
                  <a:pt x="6103105" y="5897491"/>
                  <a:pt x="6143226" y="6526692"/>
                </a:cubicBezTo>
                <a:lnTo>
                  <a:pt x="6156805" y="6857975"/>
                </a:lnTo>
                <a:lnTo>
                  <a:pt x="0" y="6857975"/>
                </a:lnTo>
                <a:lnTo>
                  <a:pt x="28231" y="6696050"/>
                </a:lnTo>
                <a:cubicBezTo>
                  <a:pt x="175008" y="5861107"/>
                  <a:pt x="333295" y="4993870"/>
                  <a:pt x="421059" y="4551821"/>
                </a:cubicBezTo>
                <a:cubicBezTo>
                  <a:pt x="506317" y="4129290"/>
                  <a:pt x="1283646" y="1764041"/>
                  <a:pt x="1409025" y="1713518"/>
                </a:cubicBezTo>
                <a:cubicBezTo>
                  <a:pt x="1494278" y="1869671"/>
                  <a:pt x="1343826" y="2030419"/>
                  <a:pt x="1434097" y="2200347"/>
                </a:cubicBezTo>
                <a:cubicBezTo>
                  <a:pt x="1629687" y="1911008"/>
                  <a:pt x="1544428" y="1571146"/>
                  <a:pt x="1674819" y="1290988"/>
                </a:cubicBezTo>
                <a:cubicBezTo>
                  <a:pt x="1795180" y="1295583"/>
                  <a:pt x="1765090" y="1414994"/>
                  <a:pt x="1845331" y="1437955"/>
                </a:cubicBezTo>
                <a:cubicBezTo>
                  <a:pt x="2086053" y="905199"/>
                  <a:pt x="2076023" y="730675"/>
                  <a:pt x="2286655" y="188734"/>
                </a:cubicBezTo>
                <a:cubicBezTo>
                  <a:pt x="2371913" y="680158"/>
                  <a:pt x="2281642" y="749046"/>
                  <a:pt x="2256565" y="1249656"/>
                </a:cubicBezTo>
                <a:cubicBezTo>
                  <a:pt x="2366895" y="1203728"/>
                  <a:pt x="2351853" y="1121059"/>
                  <a:pt x="2391973" y="1061351"/>
                </a:cubicBezTo>
                <a:cubicBezTo>
                  <a:pt x="2442124" y="983278"/>
                  <a:pt x="2482244" y="923570"/>
                  <a:pt x="2602605" y="969497"/>
                </a:cubicBezTo>
                <a:cubicBezTo>
                  <a:pt x="2717948" y="1015424"/>
                  <a:pt x="2748039" y="951126"/>
                  <a:pt x="2793177" y="863867"/>
                </a:cubicBezTo>
                <a:cubicBezTo>
                  <a:pt x="2886893" y="673554"/>
                  <a:pt x="3099799" y="155797"/>
                  <a:pt x="3305461" y="17598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A206F6-6149-4A3F-82FC-A8C35A20C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07" y="13"/>
            <a:ext cx="6169184" cy="6857975"/>
          </a:xfrm>
          <a:custGeom>
            <a:avLst/>
            <a:gdLst>
              <a:gd name="connsiteX0" fmla="*/ 0 w 6169184"/>
              <a:gd name="connsiteY0" fmla="*/ 0 h 6857975"/>
              <a:gd name="connsiteX1" fmla="*/ 6169184 w 6169184"/>
              <a:gd name="connsiteY1" fmla="*/ 0 h 6857975"/>
              <a:gd name="connsiteX2" fmla="*/ 6130752 w 6169184"/>
              <a:gd name="connsiteY2" fmla="*/ 220429 h 6857975"/>
              <a:gd name="connsiteX3" fmla="*/ 5737924 w 6169184"/>
              <a:gd name="connsiteY3" fmla="*/ 2364658 h 6857975"/>
              <a:gd name="connsiteX4" fmla="*/ 4749958 w 6169184"/>
              <a:gd name="connsiteY4" fmla="*/ 5202961 h 6857975"/>
              <a:gd name="connsiteX5" fmla="*/ 4724886 w 6169184"/>
              <a:gd name="connsiteY5" fmla="*/ 4716133 h 6857975"/>
              <a:gd name="connsiteX6" fmla="*/ 4484165 w 6169184"/>
              <a:gd name="connsiteY6" fmla="*/ 5625492 h 6857975"/>
              <a:gd name="connsiteX7" fmla="*/ 4313654 w 6169184"/>
              <a:gd name="connsiteY7" fmla="*/ 5478525 h 6857975"/>
              <a:gd name="connsiteX8" fmla="*/ 3872328 w 6169184"/>
              <a:gd name="connsiteY8" fmla="*/ 6727746 h 6857975"/>
              <a:gd name="connsiteX9" fmla="*/ 3902418 w 6169184"/>
              <a:gd name="connsiteY9" fmla="*/ 5666824 h 6857975"/>
              <a:gd name="connsiteX10" fmla="*/ 3767010 w 6169184"/>
              <a:gd name="connsiteY10" fmla="*/ 5855128 h 6857975"/>
              <a:gd name="connsiteX11" fmla="*/ 3556378 w 6169184"/>
              <a:gd name="connsiteY11" fmla="*/ 5946983 h 6857975"/>
              <a:gd name="connsiteX12" fmla="*/ 3365806 w 6169184"/>
              <a:gd name="connsiteY12" fmla="*/ 6052613 h 6857975"/>
              <a:gd name="connsiteX13" fmla="*/ 2948497 w 6169184"/>
              <a:gd name="connsiteY13" fmla="*/ 6810721 h 6857975"/>
              <a:gd name="connsiteX14" fmla="*/ 2903527 w 6169184"/>
              <a:gd name="connsiteY14" fmla="*/ 6857975 h 6857975"/>
              <a:gd name="connsiteX15" fmla="*/ 2376701 w 6169184"/>
              <a:gd name="connsiteY15" fmla="*/ 6857975 h 6857975"/>
              <a:gd name="connsiteX16" fmla="*/ 2375023 w 6169184"/>
              <a:gd name="connsiteY16" fmla="*/ 6820103 h 6857975"/>
              <a:gd name="connsiteX17" fmla="*/ 2197304 w 6169184"/>
              <a:gd name="connsiteY17" fmla="*/ 5198366 h 6857975"/>
              <a:gd name="connsiteX18" fmla="*/ 2172226 w 6169184"/>
              <a:gd name="connsiteY18" fmla="*/ 6103135 h 6857975"/>
              <a:gd name="connsiteX19" fmla="*/ 2162196 w 6169184"/>
              <a:gd name="connsiteY19" fmla="*/ 6254693 h 6857975"/>
              <a:gd name="connsiteX20" fmla="*/ 2056883 w 6169184"/>
              <a:gd name="connsiteY20" fmla="*/ 6351142 h 6857975"/>
              <a:gd name="connsiteX21" fmla="*/ 1956582 w 6169184"/>
              <a:gd name="connsiteY21" fmla="*/ 6273063 h 6857975"/>
              <a:gd name="connsiteX22" fmla="*/ 1936522 w 6169184"/>
              <a:gd name="connsiteY22" fmla="*/ 5946983 h 6857975"/>
              <a:gd name="connsiteX23" fmla="*/ 1871323 w 6169184"/>
              <a:gd name="connsiteY23" fmla="*/ 5643863 h 6857975"/>
              <a:gd name="connsiteX24" fmla="*/ 1735920 w 6169184"/>
              <a:gd name="connsiteY24" fmla="*/ 5212147 h 6857975"/>
              <a:gd name="connsiteX25" fmla="*/ 1630601 w 6169184"/>
              <a:gd name="connsiteY25" fmla="*/ 4683981 h 6857975"/>
              <a:gd name="connsiteX26" fmla="*/ 1580451 w 6169184"/>
              <a:gd name="connsiteY26" fmla="*/ 5698975 h 6857975"/>
              <a:gd name="connsiteX27" fmla="*/ 1465108 w 6169184"/>
              <a:gd name="connsiteY27" fmla="*/ 5308592 h 6857975"/>
              <a:gd name="connsiteX28" fmla="*/ 1409939 w 6169184"/>
              <a:gd name="connsiteY28" fmla="*/ 4881471 h 6857975"/>
              <a:gd name="connsiteX29" fmla="*/ 1329699 w 6169184"/>
              <a:gd name="connsiteY29" fmla="*/ 4491087 h 6857975"/>
              <a:gd name="connsiteX30" fmla="*/ 1219368 w 6169184"/>
              <a:gd name="connsiteY30" fmla="*/ 4109893 h 6857975"/>
              <a:gd name="connsiteX31" fmla="*/ 1043844 w 6169184"/>
              <a:gd name="connsiteY31" fmla="*/ 5179995 h 6857975"/>
              <a:gd name="connsiteX32" fmla="*/ 923483 w 6169184"/>
              <a:gd name="connsiteY32" fmla="*/ 4890656 h 6857975"/>
              <a:gd name="connsiteX33" fmla="*/ 858285 w 6169184"/>
              <a:gd name="connsiteY33" fmla="*/ 4789616 h 6857975"/>
              <a:gd name="connsiteX34" fmla="*/ 727894 w 6169184"/>
              <a:gd name="connsiteY34" fmla="*/ 4863100 h 6857975"/>
              <a:gd name="connsiteX35" fmla="*/ 522279 w 6169184"/>
              <a:gd name="connsiteY35" fmla="*/ 5533637 h 6857975"/>
              <a:gd name="connsiteX36" fmla="*/ 426991 w 6169184"/>
              <a:gd name="connsiteY36" fmla="*/ 5914831 h 6857975"/>
              <a:gd name="connsiteX37" fmla="*/ 151166 w 6169184"/>
              <a:gd name="connsiteY37" fmla="*/ 4564570 h 6857975"/>
              <a:gd name="connsiteX38" fmla="*/ 15757 w 6169184"/>
              <a:gd name="connsiteY38" fmla="*/ 389787 h 6857975"/>
              <a:gd name="connsiteX39" fmla="*/ 85 w 6169184"/>
              <a:gd name="connsiteY39" fmla="*/ 7442 h 685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169184" h="6857975">
                <a:moveTo>
                  <a:pt x="0" y="0"/>
                </a:moveTo>
                <a:lnTo>
                  <a:pt x="6169184" y="0"/>
                </a:lnTo>
                <a:lnTo>
                  <a:pt x="6130752" y="220429"/>
                </a:lnTo>
                <a:cubicBezTo>
                  <a:pt x="5983975" y="1055372"/>
                  <a:pt x="5825688" y="1922608"/>
                  <a:pt x="5737924" y="2364658"/>
                </a:cubicBezTo>
                <a:cubicBezTo>
                  <a:pt x="5652666" y="2787189"/>
                  <a:pt x="4875339" y="5152439"/>
                  <a:pt x="4749958" y="5202961"/>
                </a:cubicBezTo>
                <a:cubicBezTo>
                  <a:pt x="4664705" y="5046809"/>
                  <a:pt x="4815159" y="4886061"/>
                  <a:pt x="4724886" y="4716133"/>
                </a:cubicBezTo>
                <a:cubicBezTo>
                  <a:pt x="4529296" y="5005472"/>
                  <a:pt x="4614556" y="5345333"/>
                  <a:pt x="4484165" y="5625492"/>
                </a:cubicBezTo>
                <a:cubicBezTo>
                  <a:pt x="4363803" y="5620897"/>
                  <a:pt x="4393893" y="5501486"/>
                  <a:pt x="4313654" y="5478525"/>
                </a:cubicBezTo>
                <a:cubicBezTo>
                  <a:pt x="4072930" y="6011281"/>
                  <a:pt x="4082962" y="6185804"/>
                  <a:pt x="3872328" y="6727746"/>
                </a:cubicBezTo>
                <a:cubicBezTo>
                  <a:pt x="3787072" y="6236322"/>
                  <a:pt x="3877342" y="6167433"/>
                  <a:pt x="3902418" y="5666824"/>
                </a:cubicBezTo>
                <a:cubicBezTo>
                  <a:pt x="3792089" y="5712751"/>
                  <a:pt x="3807131" y="5795420"/>
                  <a:pt x="3767010" y="5855128"/>
                </a:cubicBezTo>
                <a:cubicBezTo>
                  <a:pt x="3716861" y="5933202"/>
                  <a:pt x="3676741" y="5992910"/>
                  <a:pt x="3556378" y="5946983"/>
                </a:cubicBezTo>
                <a:cubicBezTo>
                  <a:pt x="3441035" y="5901055"/>
                  <a:pt x="3410944" y="5965353"/>
                  <a:pt x="3365806" y="6052613"/>
                </a:cubicBezTo>
                <a:cubicBezTo>
                  <a:pt x="3286508" y="6213647"/>
                  <a:pt x="3121873" y="6609123"/>
                  <a:pt x="2948497" y="6810721"/>
                </a:cubicBezTo>
                <a:lnTo>
                  <a:pt x="2903527" y="6857975"/>
                </a:lnTo>
                <a:lnTo>
                  <a:pt x="2376701" y="6857975"/>
                </a:lnTo>
                <a:lnTo>
                  <a:pt x="2375023" y="6820103"/>
                </a:lnTo>
                <a:cubicBezTo>
                  <a:pt x="2352456" y="6270482"/>
                  <a:pt x="2355278" y="5911388"/>
                  <a:pt x="2197304" y="5198366"/>
                </a:cubicBezTo>
                <a:cubicBezTo>
                  <a:pt x="2207334" y="5501486"/>
                  <a:pt x="2112046" y="5800015"/>
                  <a:pt x="2172226" y="6103135"/>
                </a:cubicBezTo>
                <a:cubicBezTo>
                  <a:pt x="2182256" y="6153653"/>
                  <a:pt x="2172226" y="6204175"/>
                  <a:pt x="2162196" y="6254693"/>
                </a:cubicBezTo>
                <a:cubicBezTo>
                  <a:pt x="2152166" y="6305215"/>
                  <a:pt x="2127093" y="6351142"/>
                  <a:pt x="2056883" y="6351142"/>
                </a:cubicBezTo>
                <a:cubicBezTo>
                  <a:pt x="2001715" y="6346547"/>
                  <a:pt x="1976642" y="6309805"/>
                  <a:pt x="1956582" y="6273063"/>
                </a:cubicBezTo>
                <a:cubicBezTo>
                  <a:pt x="1896401" y="6162838"/>
                  <a:pt x="1881354" y="6052613"/>
                  <a:pt x="1936522" y="5946983"/>
                </a:cubicBezTo>
                <a:cubicBezTo>
                  <a:pt x="1996702" y="5827572"/>
                  <a:pt x="1981654" y="5735717"/>
                  <a:pt x="1871323" y="5643863"/>
                </a:cubicBezTo>
                <a:cubicBezTo>
                  <a:pt x="1730902" y="5524452"/>
                  <a:pt x="1781053" y="5354519"/>
                  <a:pt x="1735920" y="5212147"/>
                </a:cubicBezTo>
                <a:cubicBezTo>
                  <a:pt x="1685770" y="5055994"/>
                  <a:pt x="1715860" y="4886061"/>
                  <a:pt x="1630601" y="4683981"/>
                </a:cubicBezTo>
                <a:cubicBezTo>
                  <a:pt x="1530301" y="5033028"/>
                  <a:pt x="1675739" y="5349928"/>
                  <a:pt x="1580451" y="5698975"/>
                </a:cubicBezTo>
                <a:cubicBezTo>
                  <a:pt x="1450060" y="5556599"/>
                  <a:pt x="1485168" y="5423412"/>
                  <a:pt x="1465108" y="5308592"/>
                </a:cubicBezTo>
                <a:cubicBezTo>
                  <a:pt x="1445047" y="5166220"/>
                  <a:pt x="1435017" y="5023843"/>
                  <a:pt x="1409939" y="4881471"/>
                </a:cubicBezTo>
                <a:cubicBezTo>
                  <a:pt x="1389879" y="4752874"/>
                  <a:pt x="1354777" y="4624278"/>
                  <a:pt x="1329699" y="4491087"/>
                </a:cubicBezTo>
                <a:cubicBezTo>
                  <a:pt x="1304626" y="4362490"/>
                  <a:pt x="1334717" y="4229304"/>
                  <a:pt x="1219368" y="4109893"/>
                </a:cubicBezTo>
                <a:cubicBezTo>
                  <a:pt x="993694" y="4435974"/>
                  <a:pt x="1099007" y="4803392"/>
                  <a:pt x="1043844" y="5179995"/>
                </a:cubicBezTo>
                <a:cubicBezTo>
                  <a:pt x="933513" y="5083550"/>
                  <a:pt x="953573" y="4977915"/>
                  <a:pt x="923483" y="4890656"/>
                </a:cubicBezTo>
                <a:cubicBezTo>
                  <a:pt x="908435" y="4849319"/>
                  <a:pt x="908435" y="4803392"/>
                  <a:pt x="858285" y="4789616"/>
                </a:cubicBezTo>
                <a:cubicBezTo>
                  <a:pt x="788074" y="4775836"/>
                  <a:pt x="747954" y="4817173"/>
                  <a:pt x="727894" y="4863100"/>
                </a:cubicBezTo>
                <a:cubicBezTo>
                  <a:pt x="627593" y="5078955"/>
                  <a:pt x="572430" y="5304001"/>
                  <a:pt x="522279" y="5533637"/>
                </a:cubicBezTo>
                <a:cubicBezTo>
                  <a:pt x="497202" y="5662234"/>
                  <a:pt x="512249" y="5800015"/>
                  <a:pt x="426991" y="5914831"/>
                </a:cubicBezTo>
                <a:cubicBezTo>
                  <a:pt x="60895" y="5496896"/>
                  <a:pt x="131106" y="5033028"/>
                  <a:pt x="151166" y="4564570"/>
                </a:cubicBezTo>
                <a:cubicBezTo>
                  <a:pt x="186269" y="3802178"/>
                  <a:pt x="55878" y="1018988"/>
                  <a:pt x="15757" y="389787"/>
                </a:cubicBezTo>
                <a:cubicBezTo>
                  <a:pt x="8235" y="262338"/>
                  <a:pt x="3220" y="134890"/>
                  <a:pt x="85" y="7442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62C29C-BEAC-A840-F737-21C591D7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89" y="1164426"/>
            <a:ext cx="4800115" cy="2412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67ADA7-8702-96BB-F85C-5DB2093C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38" y="3576484"/>
            <a:ext cx="5345466" cy="20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C3AB-A1EA-BDDB-C9F5-ADE80B4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Finance Tracking Tool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B996-4DBB-E563-0639-21B08D18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that helps individuals</a:t>
            </a:r>
          </a:p>
          <a:p>
            <a:pPr lvl="1"/>
            <a:r>
              <a:rPr lang="en-US" dirty="0"/>
              <a:t>Track spending</a:t>
            </a:r>
          </a:p>
          <a:p>
            <a:pPr lvl="1"/>
            <a:r>
              <a:rPr lang="en-US" dirty="0"/>
              <a:t>Set financial goals </a:t>
            </a:r>
          </a:p>
          <a:p>
            <a:pPr lvl="1"/>
            <a:r>
              <a:rPr lang="en-US" dirty="0"/>
              <a:t>Optimize savings &amp; investment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9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92A15-D7D3-DE9F-2511-CB1D6F2DF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710" y="1169947"/>
            <a:ext cx="9173823" cy="45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B11F0E4-8B94-4304-B742-5F511DBE5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54EC3-9A2E-584C-794E-7C883CAC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043" y="365125"/>
            <a:ext cx="4768753" cy="2099292"/>
          </a:xfrm>
        </p:spPr>
        <p:txBody>
          <a:bodyPr>
            <a:normAutofit/>
          </a:bodyPr>
          <a:lstStyle/>
          <a:p>
            <a:r>
              <a:rPr lang="en-US" dirty="0"/>
              <a:t>Wallet</a:t>
            </a:r>
            <a:endParaRPr lang="en-SG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"/>
            <a:ext cx="6116569" cy="6857998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40F922-849A-2F39-B415-E4AEA91B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9" y="899182"/>
            <a:ext cx="3176681" cy="1207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56E825-95AC-0094-621D-B4E3081E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70" r="2" b="10432"/>
          <a:stretch/>
        </p:blipFill>
        <p:spPr>
          <a:xfrm>
            <a:off x="544529" y="2971656"/>
            <a:ext cx="1808615" cy="863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B7C6B-0CDB-BBBF-4CB8-D4B88119EE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83" r="2" b="2"/>
          <a:stretch/>
        </p:blipFill>
        <p:spPr>
          <a:xfrm>
            <a:off x="2572603" y="2971583"/>
            <a:ext cx="1808615" cy="868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12603-1219-958A-BACD-4870ECA1F7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138" b="-4"/>
          <a:stretch/>
        </p:blipFill>
        <p:spPr>
          <a:xfrm>
            <a:off x="544529" y="4550511"/>
            <a:ext cx="3176681" cy="15161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CCBF-93C9-AD9B-7C2B-E6E2C86B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044" y="2643805"/>
            <a:ext cx="4768753" cy="3533157"/>
          </a:xfrm>
        </p:spPr>
        <p:txBody>
          <a:bodyPr>
            <a:normAutofit/>
          </a:bodyPr>
          <a:lstStyle/>
          <a:p>
            <a:r>
              <a:rPr lang="en-US" sz="2000" dirty="0"/>
              <a:t>Digital wallet</a:t>
            </a:r>
          </a:p>
          <a:p>
            <a:pPr lvl="1"/>
            <a:r>
              <a:rPr lang="en-US" sz="2000" dirty="0"/>
              <a:t>Presentation of E-Card</a:t>
            </a:r>
          </a:p>
          <a:p>
            <a:pPr lvl="1"/>
            <a:r>
              <a:rPr lang="en-US" sz="2000" dirty="0"/>
              <a:t>Topping Up money into wallet</a:t>
            </a:r>
          </a:p>
          <a:p>
            <a:pPr lvl="1"/>
            <a:r>
              <a:rPr lang="en-US" sz="2000" dirty="0"/>
              <a:t>Transaction History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855046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52746DE-0ED2-A6B2-D97F-A8698449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dirty="0"/>
              <a:t>Notification</a:t>
            </a:r>
            <a:endParaRPr lang="en-SG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C671C25-7233-EEC2-6ED8-50C3465AB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en-US" sz="2000" dirty="0"/>
              <a:t>Allows you to read notification easily</a:t>
            </a:r>
          </a:p>
          <a:p>
            <a:r>
              <a:rPr lang="en-US" sz="2000" dirty="0"/>
              <a:t>Able to Click on links on important pages like changing password.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F9A03-FCBF-4697-AD44-E268D715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062" b="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098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92D2-A2BC-9938-8083-B5ABC281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0B383-59A3-8D36-6162-2ECC2403C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8" y="1068625"/>
            <a:ext cx="5130799" cy="2308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D0F2F7-30DC-CB02-011D-203BF6C4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2" y="908288"/>
            <a:ext cx="5130799" cy="26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8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F6F2D-F5F2-0440-6036-B3551D91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dirty="0"/>
              <a:t>Problem Statement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6D4-AB80-7C09-4D06-A10BB23A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en-US" sz="2000" dirty="0"/>
              <a:t>create an online business proposal to address customer pain points or challenges in the financial services sector</a:t>
            </a:r>
          </a:p>
          <a:p>
            <a:r>
              <a:rPr lang="en-US" sz="2000" dirty="0"/>
              <a:t>prototype to life as an interactive website mockup* using HTML, CSS, and JavaScript.</a:t>
            </a:r>
            <a:endParaRPr lang="en-SG" sz="2000" dirty="0"/>
          </a:p>
        </p:txBody>
      </p:sp>
      <p:pic>
        <p:nvPicPr>
          <p:cNvPr id="12" name="Picture 11" descr="Abstract background of data">
            <a:extLst>
              <a:ext uri="{FF2B5EF4-FFF2-40B4-BE49-F238E27FC236}">
                <a16:creationId xmlns:a16="http://schemas.microsoft.com/office/drawing/2014/main" id="{05E5E6ED-4F82-C4B2-6983-81E37E03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46" r="23565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192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" name="Picture 6" descr="Cloud shaped hard drive with cables">
            <a:extLst>
              <a:ext uri="{FF2B5EF4-FFF2-40B4-BE49-F238E27FC236}">
                <a16:creationId xmlns:a16="http://schemas.microsoft.com/office/drawing/2014/main" id="{7201C763-AC66-3A79-106C-CEDD5A17CD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D9B96-834B-48C9-D95F-6D40A585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Cloud Computing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A4B3-75E3-6916-F16F-83884E016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cap="all" dirty="0">
                <a:solidFill>
                  <a:schemeClr val="bg1"/>
                </a:solidFill>
                <a:hlinkClick r:id="rId3"/>
              </a:rPr>
              <a:t>Login Page (c369-ga-cok5.onrender.com)</a:t>
            </a:r>
            <a:endParaRPr lang="en-US" sz="1800" cap="all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5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erial view of a highway near the ocean">
            <a:extLst>
              <a:ext uri="{FF2B5EF4-FFF2-40B4-BE49-F238E27FC236}">
                <a16:creationId xmlns:a16="http://schemas.microsoft.com/office/drawing/2014/main" id="{1CBA196C-24A8-C8FC-A450-16761EEC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664A62-D0CB-4F7E-9B51-BA2214071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5793E-9902-C392-7898-11F4A985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350" y="3286950"/>
            <a:ext cx="5541054" cy="22136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Thank you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3030811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9CCBC-D9AC-BD17-FBE8-F70364EE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SG" dirty="0"/>
              <a:t>Challenges Of Financial Sectors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ABC3-1989-F264-8206-F73C1F58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en-SG" sz="1900"/>
              <a:t>Need to digitise processes and services while staying competitive</a:t>
            </a:r>
          </a:p>
          <a:p>
            <a:r>
              <a:rPr lang="en-SG" sz="1900"/>
              <a:t>Trust and credibility </a:t>
            </a:r>
          </a:p>
          <a:p>
            <a:r>
              <a:rPr lang="en-SG" sz="1900"/>
              <a:t>Competition from traditional industry Institutions</a:t>
            </a:r>
          </a:p>
          <a:p>
            <a:r>
              <a:rPr lang="en-SG" sz="1900"/>
              <a:t>Tracking of Personal Finance records </a:t>
            </a:r>
          </a:p>
          <a:p>
            <a:r>
              <a:rPr lang="en-SG" sz="1900"/>
              <a:t>Making sure Investing Platform are following regulation. </a:t>
            </a:r>
          </a:p>
          <a:p>
            <a:endParaRPr lang="en-SG" sz="1900"/>
          </a:p>
          <a:p>
            <a:endParaRPr lang="en-SG" sz="1900"/>
          </a:p>
          <a:p>
            <a:endParaRPr lang="en-SG" sz="1900"/>
          </a:p>
          <a:p>
            <a:endParaRPr lang="en-SG" sz="1900"/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CC10EFE6-ED01-A8AC-FAA2-A768A31D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75" r="12894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359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9B71C-42DA-788B-01A9-7F543B21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Who are the ones Affected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9ECC-1750-1E21-748E-9105BDDAE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Clients : Personal </a:t>
            </a:r>
            <a:r>
              <a:rPr lang="en-US" sz="2000" dirty="0" err="1"/>
              <a:t>Informations</a:t>
            </a:r>
            <a:r>
              <a:rPr lang="en-US" sz="2000" dirty="0"/>
              <a:t> are being shared</a:t>
            </a:r>
          </a:p>
          <a:p>
            <a:r>
              <a:rPr lang="en-US" sz="2000" dirty="0"/>
              <a:t>Shareholders: Having a Share in the business </a:t>
            </a:r>
          </a:p>
          <a:p>
            <a:r>
              <a:rPr lang="en-US" sz="2000"/>
              <a:t>MAS: regulating FIs to make sure that every FIs are following the regulations</a:t>
            </a:r>
          </a:p>
          <a:p>
            <a:endParaRPr lang="en-SG" sz="2000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D596E8C-6C22-64E2-AA5F-B8AEBC42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42" r="1412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488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D40D4-4190-FF6D-FF32-6471FC15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dirty="0"/>
              <a:t>MAS regulation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D171-F580-80DE-2D75-2957C9BBC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1400"/>
              <a:t>Market Conduct and Transparency-</a:t>
            </a:r>
          </a:p>
          <a:p>
            <a:pPr lvl="1">
              <a:lnSpc>
                <a:spcPct val="90000"/>
              </a:lnSpc>
            </a:pPr>
            <a:r>
              <a:rPr lang="en-SG" sz="1400"/>
              <a:t>Promotes Market integrity &amp; transparency in the industry by setting standards</a:t>
            </a:r>
          </a:p>
          <a:p>
            <a:pPr lvl="1">
              <a:lnSpc>
                <a:spcPct val="90000"/>
              </a:lnSpc>
            </a:pPr>
            <a:r>
              <a:rPr lang="en-SG" sz="1400"/>
              <a:t>Provide clear and accurate information to clients about products&amp; services (e.g risks, fees e.t.c)</a:t>
            </a:r>
          </a:p>
          <a:p>
            <a:pPr lvl="1">
              <a:lnSpc>
                <a:spcPct val="90000"/>
              </a:lnSpc>
            </a:pPr>
            <a:r>
              <a:rPr lang="en-US" sz="1400">
                <a:hlinkClick r:id="rId2"/>
              </a:rPr>
              <a:t>Financial Services and Markets Bill passed to enhance MAS’ regulatory and enforcement framework across the financial sector: Allen &amp; Gledhill (allenandgledhill.com)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SG" sz="1400">
                <a:hlinkClick r:id="rId3"/>
              </a:rPr>
              <a:t>Regulation (mas.gov.sg)</a:t>
            </a:r>
            <a:endParaRPr lang="en-SG" sz="14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50668294-B578-941C-B572-05C341FF5A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269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187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732D0-6796-07CF-A0E8-F8EC3664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MAS Regulation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9F6B-DE72-35F5-E20B-3CB34A3E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SG" sz="2000"/>
              <a:t>Conduct of Business Guidelines</a:t>
            </a:r>
          </a:p>
          <a:p>
            <a:pPr lvl="1"/>
            <a:r>
              <a:rPr lang="en-SG" sz="2000"/>
              <a:t>Client Suitability Assessment</a:t>
            </a:r>
          </a:p>
          <a:p>
            <a:pPr lvl="1"/>
            <a:r>
              <a:rPr lang="en-SG" sz="2000"/>
              <a:t>Disclosure Of Information</a:t>
            </a:r>
          </a:p>
          <a:p>
            <a:pPr lvl="1"/>
            <a:r>
              <a:rPr lang="en-SG" sz="2000"/>
              <a:t>Conflicts Of Interest Management</a:t>
            </a:r>
          </a:p>
          <a:p>
            <a:pPr lvl="1"/>
            <a:r>
              <a:rPr lang="en-SG" sz="2000"/>
              <a:t>Fair Dealing Practices </a:t>
            </a:r>
          </a:p>
          <a:p>
            <a:pPr marL="457200" lvl="1" indent="0">
              <a:buNone/>
            </a:pPr>
            <a:endParaRPr lang="en-SG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CB4B1-3348-32A4-3AD8-EEF90919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67" r="3652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228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AD958-423D-67AF-5ABB-4447A280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MAS Regulation</a:t>
            </a:r>
            <a:endParaRPr lang="en-SG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7880EB9-3DE6-3799-9E5E-A8652F18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94" r="13371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4C32-E6FF-1379-E401-ED46B574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1900"/>
              <a:t>Anti-Money Laundering (AML)</a:t>
            </a:r>
          </a:p>
          <a:p>
            <a:pPr lvl="1">
              <a:lnSpc>
                <a:spcPct val="90000"/>
              </a:lnSpc>
            </a:pPr>
            <a:r>
              <a:rPr lang="en-SG" sz="1900"/>
              <a:t>Requires financial institutions to implement robust AML/CFT measures preventing money laundering &amp; terrorist financing activities</a:t>
            </a:r>
          </a:p>
          <a:p>
            <a:pPr lvl="2">
              <a:lnSpc>
                <a:spcPct val="90000"/>
              </a:lnSpc>
            </a:pPr>
            <a:r>
              <a:rPr lang="en-SG" sz="1900"/>
              <a:t>CFT-&gt; Countering the Financing of Terrorism 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SG" sz="1900"/>
              <a:t>Conducting CDD 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SG" sz="1900"/>
              <a:t>Monitoring Of Client Transactions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SG" sz="1900"/>
              <a:t>Reporting suspicious activities to the authorities </a:t>
            </a:r>
          </a:p>
        </p:txBody>
      </p:sp>
    </p:spTree>
    <p:extLst>
      <p:ext uri="{BB962C8B-B14F-4D97-AF65-F5344CB8AC3E}">
        <p14:creationId xmlns:p14="http://schemas.microsoft.com/office/powerpoint/2010/main" val="377455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AD16D-03B2-759A-E31A-D580363E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dirty="0"/>
              <a:t>Solutions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52EA-46AA-DEE4-5D8C-DAE3833D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en-US" sz="2000"/>
              <a:t>Creating of a website</a:t>
            </a:r>
          </a:p>
          <a:p>
            <a:r>
              <a:rPr lang="en-US" sz="2000"/>
              <a:t>Website consists of</a:t>
            </a:r>
          </a:p>
          <a:p>
            <a:pPr lvl="1"/>
            <a:r>
              <a:rPr lang="en-US" sz="2000"/>
              <a:t>EKYC</a:t>
            </a:r>
          </a:p>
          <a:p>
            <a:pPr lvl="1"/>
            <a:r>
              <a:rPr lang="en-US" sz="2000"/>
              <a:t>Advisors (Communicating online[Whatsapp, phonecalls, texts, meetups])</a:t>
            </a:r>
          </a:p>
          <a:p>
            <a:pPr lvl="1"/>
            <a:r>
              <a:rPr lang="en-US" sz="2000"/>
              <a:t>P2P lending </a:t>
            </a:r>
          </a:p>
          <a:p>
            <a:pPr lvl="1"/>
            <a:r>
              <a:rPr lang="en-US" sz="2000"/>
              <a:t>Personal Finance tracking tools </a:t>
            </a:r>
          </a:p>
          <a:p>
            <a:pPr marL="457200" lvl="1" indent="0">
              <a:buNone/>
            </a:pPr>
            <a:endParaRPr lang="en-US" sz="2000"/>
          </a:p>
          <a:p>
            <a:endParaRPr lang="en-SG" sz="2000"/>
          </a:p>
        </p:txBody>
      </p:sp>
      <p:pic>
        <p:nvPicPr>
          <p:cNvPr id="12" name="Picture 11" descr="Sphere of mesh and nodes">
            <a:extLst>
              <a:ext uri="{FF2B5EF4-FFF2-40B4-BE49-F238E27FC236}">
                <a16:creationId xmlns:a16="http://schemas.microsoft.com/office/drawing/2014/main" id="{3B0FFAA9-1F59-880D-A83E-D5A35DAF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8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446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0C1B9AC-D4A3-4B3B-92CA-137D8F9E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9E8F40B-04F9-433F-8126-F275CF0A5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809" y="260851"/>
            <a:ext cx="6767191" cy="6597149"/>
          </a:xfrm>
          <a:custGeom>
            <a:avLst/>
            <a:gdLst>
              <a:gd name="connsiteX0" fmla="*/ 87972 w 6767191"/>
              <a:gd name="connsiteY0" fmla="*/ 555795 h 6597149"/>
              <a:gd name="connsiteX1" fmla="*/ 139616 w 6767191"/>
              <a:gd name="connsiteY1" fmla="*/ 562351 h 6597149"/>
              <a:gd name="connsiteX2" fmla="*/ 142154 w 6767191"/>
              <a:gd name="connsiteY2" fmla="*/ 562698 h 6597149"/>
              <a:gd name="connsiteX3" fmla="*/ 0 w 6767191"/>
              <a:gd name="connsiteY3" fmla="*/ 564539 h 6597149"/>
              <a:gd name="connsiteX4" fmla="*/ 30862 w 6767191"/>
              <a:gd name="connsiteY4" fmla="*/ 556803 h 6597149"/>
              <a:gd name="connsiteX5" fmla="*/ 87972 w 6767191"/>
              <a:gd name="connsiteY5" fmla="*/ 555795 h 6597149"/>
              <a:gd name="connsiteX6" fmla="*/ 1332681 w 6767191"/>
              <a:gd name="connsiteY6" fmla="*/ 29 h 6597149"/>
              <a:gd name="connsiteX7" fmla="*/ 1390987 w 6767191"/>
              <a:gd name="connsiteY7" fmla="*/ 9837 h 6597149"/>
              <a:gd name="connsiteX8" fmla="*/ 2609176 w 6767191"/>
              <a:gd name="connsiteY8" fmla="*/ 162270 h 6597149"/>
              <a:gd name="connsiteX9" fmla="*/ 3753361 w 6767191"/>
              <a:gd name="connsiteY9" fmla="*/ 240726 h 6597149"/>
              <a:gd name="connsiteX10" fmla="*/ 5135710 w 6767191"/>
              <a:gd name="connsiteY10" fmla="*/ 371641 h 6597149"/>
              <a:gd name="connsiteX11" fmla="*/ 6100036 w 6767191"/>
              <a:gd name="connsiteY11" fmla="*/ 411095 h 6597149"/>
              <a:gd name="connsiteX12" fmla="*/ 6148027 w 6767191"/>
              <a:gd name="connsiteY12" fmla="*/ 409300 h 6597149"/>
              <a:gd name="connsiteX13" fmla="*/ 6639160 w 6767191"/>
              <a:gd name="connsiteY13" fmla="*/ 468929 h 6597149"/>
              <a:gd name="connsiteX14" fmla="*/ 6317570 w 6767191"/>
              <a:gd name="connsiteY14" fmla="*/ 725376 h 6597149"/>
              <a:gd name="connsiteX15" fmla="*/ 6554390 w 6767191"/>
              <a:gd name="connsiteY15" fmla="*/ 790160 h 6597149"/>
              <a:gd name="connsiteX16" fmla="*/ 6767191 w 6767191"/>
              <a:gd name="connsiteY16" fmla="*/ 843548 h 6597149"/>
              <a:gd name="connsiteX17" fmla="*/ 6767191 w 6767191"/>
              <a:gd name="connsiteY17" fmla="*/ 5978760 h 6597149"/>
              <a:gd name="connsiteX18" fmla="*/ 6669704 w 6767191"/>
              <a:gd name="connsiteY18" fmla="*/ 6054553 h 6597149"/>
              <a:gd name="connsiteX19" fmla="*/ 5572312 w 6767191"/>
              <a:gd name="connsiteY19" fmla="*/ 6591129 h 6597149"/>
              <a:gd name="connsiteX20" fmla="*/ 5551369 w 6767191"/>
              <a:gd name="connsiteY20" fmla="*/ 6597149 h 6597149"/>
              <a:gd name="connsiteX21" fmla="*/ 2818113 w 6767191"/>
              <a:gd name="connsiteY21" fmla="*/ 6597149 h 6597149"/>
              <a:gd name="connsiteX22" fmla="*/ 2796436 w 6767191"/>
              <a:gd name="connsiteY22" fmla="*/ 6588017 h 6597149"/>
              <a:gd name="connsiteX23" fmla="*/ 2523956 w 6767191"/>
              <a:gd name="connsiteY23" fmla="*/ 6458205 h 6597149"/>
              <a:gd name="connsiteX24" fmla="*/ 2055701 w 6767191"/>
              <a:gd name="connsiteY24" fmla="*/ 6186961 h 6597149"/>
              <a:gd name="connsiteX25" fmla="*/ 1555146 w 6767191"/>
              <a:gd name="connsiteY25" fmla="*/ 5968623 h 6597149"/>
              <a:gd name="connsiteX26" fmla="*/ 1384707 w 6767191"/>
              <a:gd name="connsiteY26" fmla="*/ 5768668 h 6597149"/>
              <a:gd name="connsiteX27" fmla="*/ 1325055 w 6767191"/>
              <a:gd name="connsiteY27" fmla="*/ 5712627 h 6597149"/>
              <a:gd name="connsiteX28" fmla="*/ 1175695 w 6767191"/>
              <a:gd name="connsiteY28" fmla="*/ 5639547 h 6597149"/>
              <a:gd name="connsiteX29" fmla="*/ 915105 w 6767191"/>
              <a:gd name="connsiteY29" fmla="*/ 5481735 h 6597149"/>
              <a:gd name="connsiteX30" fmla="*/ 1010640 w 6767191"/>
              <a:gd name="connsiteY30" fmla="*/ 5445868 h 6597149"/>
              <a:gd name="connsiteX31" fmla="*/ 1285585 w 6767191"/>
              <a:gd name="connsiteY31" fmla="*/ 5541363 h 6597149"/>
              <a:gd name="connsiteX32" fmla="*/ 1485628 w 6767191"/>
              <a:gd name="connsiteY32" fmla="*/ 5566916 h 6597149"/>
              <a:gd name="connsiteX33" fmla="*/ 1203954 w 6767191"/>
              <a:gd name="connsiteY33" fmla="*/ 5400139 h 6597149"/>
              <a:gd name="connsiteX34" fmla="*/ 931251 w 6767191"/>
              <a:gd name="connsiteY34" fmla="*/ 5183144 h 6597149"/>
              <a:gd name="connsiteX35" fmla="*/ 1141607 w 6767191"/>
              <a:gd name="connsiteY35" fmla="*/ 5224839 h 6597149"/>
              <a:gd name="connsiteX36" fmla="*/ 1150578 w 6767191"/>
              <a:gd name="connsiteY36" fmla="*/ 5195697 h 6597149"/>
              <a:gd name="connsiteX37" fmla="*/ 968479 w 6767191"/>
              <a:gd name="connsiteY37" fmla="*/ 4937459 h 6597149"/>
              <a:gd name="connsiteX38" fmla="*/ 878324 w 6767191"/>
              <a:gd name="connsiteY38" fmla="*/ 4833446 h 6597149"/>
              <a:gd name="connsiteX39" fmla="*/ 472860 w 6767191"/>
              <a:gd name="connsiteY39" fmla="*/ 4520064 h 6597149"/>
              <a:gd name="connsiteX40" fmla="*/ 857695 w 6767191"/>
              <a:gd name="connsiteY40" fmla="*/ 4659942 h 6597149"/>
              <a:gd name="connsiteX41" fmla="*/ 460302 w 6767191"/>
              <a:gd name="connsiteY41" fmla="*/ 4355075 h 6597149"/>
              <a:gd name="connsiteX42" fmla="*/ 267435 w 6767191"/>
              <a:gd name="connsiteY42" fmla="*/ 4242544 h 6597149"/>
              <a:gd name="connsiteX43" fmla="*/ 218549 w 6767191"/>
              <a:gd name="connsiteY43" fmla="*/ 4176190 h 6597149"/>
              <a:gd name="connsiteX44" fmla="*/ 304216 w 6767191"/>
              <a:gd name="connsiteY44" fmla="*/ 4161844 h 6597149"/>
              <a:gd name="connsiteX45" fmla="*/ 567051 w 6767191"/>
              <a:gd name="connsiteY45" fmla="*/ 4187401 h 6597149"/>
              <a:gd name="connsiteX46" fmla="*/ 242769 w 6767191"/>
              <a:gd name="connsiteY46" fmla="*/ 3982511 h 6597149"/>
              <a:gd name="connsiteX47" fmla="*/ 485868 w 6767191"/>
              <a:gd name="connsiteY47" fmla="*/ 4013892 h 6597149"/>
              <a:gd name="connsiteX48" fmla="*/ 555837 w 6767191"/>
              <a:gd name="connsiteY48" fmla="*/ 3933194 h 6597149"/>
              <a:gd name="connsiteX49" fmla="*/ 668866 w 6767191"/>
              <a:gd name="connsiteY49" fmla="*/ 3802729 h 6597149"/>
              <a:gd name="connsiteX50" fmla="*/ 746908 w 6767191"/>
              <a:gd name="connsiteY50" fmla="*/ 3730101 h 6597149"/>
              <a:gd name="connsiteX51" fmla="*/ 779649 w 6767191"/>
              <a:gd name="connsiteY51" fmla="*/ 3501451 h 6597149"/>
              <a:gd name="connsiteX52" fmla="*/ 712372 w 6767191"/>
              <a:gd name="connsiteY52" fmla="*/ 3251282 h 6597149"/>
              <a:gd name="connsiteX53" fmla="*/ 530271 w 6767191"/>
              <a:gd name="connsiteY53" fmla="*/ 3124853 h 6597149"/>
              <a:gd name="connsiteX54" fmla="*/ 582749 w 6767191"/>
              <a:gd name="connsiteY54" fmla="*/ 2982730 h 6597149"/>
              <a:gd name="connsiteX55" fmla="*/ 970274 w 6767191"/>
              <a:gd name="connsiteY55" fmla="*/ 3068810 h 6597149"/>
              <a:gd name="connsiteX56" fmla="*/ 390333 w 6767191"/>
              <a:gd name="connsiteY56" fmla="*/ 2730320 h 6597149"/>
              <a:gd name="connsiteX57" fmla="*/ 487662 w 6767191"/>
              <a:gd name="connsiteY57" fmla="*/ 2713283 h 6597149"/>
              <a:gd name="connsiteX58" fmla="*/ 483625 w 6767191"/>
              <a:gd name="connsiteY58" fmla="*/ 2686832 h 6597149"/>
              <a:gd name="connsiteX59" fmla="*/ 489902 w 6767191"/>
              <a:gd name="connsiteY59" fmla="*/ 2524084 h 6597149"/>
              <a:gd name="connsiteX60" fmla="*/ 506052 w 6767191"/>
              <a:gd name="connsiteY60" fmla="*/ 2449215 h 6597149"/>
              <a:gd name="connsiteX61" fmla="*/ 480485 w 6767191"/>
              <a:gd name="connsiteY61" fmla="*/ 2363133 h 6597149"/>
              <a:gd name="connsiteX62" fmla="*/ 915552 w 6767191"/>
              <a:gd name="connsiteY62" fmla="*/ 2396759 h 6597149"/>
              <a:gd name="connsiteX63" fmla="*/ 1104828 w 6767191"/>
              <a:gd name="connsiteY63" fmla="*/ 2377032 h 6597149"/>
              <a:gd name="connsiteX64" fmla="*/ 1434944 w 6767191"/>
              <a:gd name="connsiteY64" fmla="*/ 2371654 h 6597149"/>
              <a:gd name="connsiteX65" fmla="*/ 1587889 w 6767191"/>
              <a:gd name="connsiteY65" fmla="*/ 2388243 h 6597149"/>
              <a:gd name="connsiteX66" fmla="*/ 1718409 w 6767191"/>
              <a:gd name="connsiteY66" fmla="*/ 2366722 h 6597149"/>
              <a:gd name="connsiteX67" fmla="*/ 1593272 w 6767191"/>
              <a:gd name="connsiteY67" fmla="*/ 2265398 h 6597149"/>
              <a:gd name="connsiteX68" fmla="*/ 1417002 w 6767191"/>
              <a:gd name="connsiteY68" fmla="*/ 2266743 h 6597149"/>
              <a:gd name="connsiteX69" fmla="*/ 1291416 w 6767191"/>
              <a:gd name="connsiteY69" fmla="*/ 2200839 h 6597149"/>
              <a:gd name="connsiteX70" fmla="*/ 1171661 w 6767191"/>
              <a:gd name="connsiteY70" fmla="*/ 2081581 h 6597149"/>
              <a:gd name="connsiteX71" fmla="*/ 749151 w 6767191"/>
              <a:gd name="connsiteY71" fmla="*/ 1891489 h 6597149"/>
              <a:gd name="connsiteX72" fmla="*/ 672005 w 6767191"/>
              <a:gd name="connsiteY72" fmla="*/ 1819309 h 6597149"/>
              <a:gd name="connsiteX73" fmla="*/ 1879878 w 6767191"/>
              <a:gd name="connsiteY73" fmla="*/ 2095032 h 6597149"/>
              <a:gd name="connsiteX74" fmla="*/ 1506708 w 6767191"/>
              <a:gd name="connsiteY74" fmla="*/ 1979361 h 6597149"/>
              <a:gd name="connsiteX75" fmla="*/ 1759226 w 6767191"/>
              <a:gd name="connsiteY75" fmla="*/ 2000434 h 6597149"/>
              <a:gd name="connsiteX76" fmla="*/ 1899166 w 6767191"/>
              <a:gd name="connsiteY76" fmla="*/ 1922873 h 6597149"/>
              <a:gd name="connsiteX77" fmla="*/ 1897371 w 6767191"/>
              <a:gd name="connsiteY77" fmla="*/ 1900905 h 6597149"/>
              <a:gd name="connsiteX78" fmla="*/ 1794659 w 6767191"/>
              <a:gd name="connsiteY78" fmla="*/ 1828722 h 6597149"/>
              <a:gd name="connsiteX79" fmla="*/ 1734556 w 6767191"/>
              <a:gd name="connsiteY79" fmla="*/ 1782097 h 6597149"/>
              <a:gd name="connsiteX80" fmla="*/ 1569947 w 6767191"/>
              <a:gd name="connsiteY80" fmla="*/ 1613970 h 6597149"/>
              <a:gd name="connsiteX81" fmla="*/ 1687462 w 6767191"/>
              <a:gd name="connsiteY81" fmla="*/ 1596039 h 6597149"/>
              <a:gd name="connsiteX82" fmla="*/ 1730969 w 6767191"/>
              <a:gd name="connsiteY82" fmla="*/ 1561068 h 6597149"/>
              <a:gd name="connsiteX83" fmla="*/ 1698227 w 6767191"/>
              <a:gd name="connsiteY83" fmla="*/ 1511752 h 6597149"/>
              <a:gd name="connsiteX84" fmla="*/ 1334474 w 6767191"/>
              <a:gd name="connsiteY84" fmla="*/ 1360216 h 6597149"/>
              <a:gd name="connsiteX85" fmla="*/ 1306219 w 6767191"/>
              <a:gd name="connsiteY85" fmla="*/ 1242751 h 6597149"/>
              <a:gd name="connsiteX86" fmla="*/ 1374394 w 6767191"/>
              <a:gd name="connsiteY86" fmla="*/ 1225267 h 6597149"/>
              <a:gd name="connsiteX87" fmla="*/ 1453783 w 6767191"/>
              <a:gd name="connsiteY87" fmla="*/ 1233336 h 6597149"/>
              <a:gd name="connsiteX88" fmla="*/ 1390540 w 6767191"/>
              <a:gd name="connsiteY88" fmla="*/ 1140980 h 6597149"/>
              <a:gd name="connsiteX89" fmla="*/ 1133087 w 6767191"/>
              <a:gd name="connsiteY89" fmla="*/ 1047726 h 6597149"/>
              <a:gd name="connsiteX90" fmla="*/ 1195879 w 6767191"/>
              <a:gd name="connsiteY90" fmla="*/ 962096 h 6597149"/>
              <a:gd name="connsiteX91" fmla="*/ 597831 w 6767191"/>
              <a:gd name="connsiteY91" fmla="*/ 751548 h 6597149"/>
              <a:gd name="connsiteX92" fmla="*/ 442083 w 6767191"/>
              <a:gd name="connsiteY92" fmla="*/ 716748 h 6597149"/>
              <a:gd name="connsiteX93" fmla="*/ 442400 w 6767191"/>
              <a:gd name="connsiteY93" fmla="*/ 711360 h 6597149"/>
              <a:gd name="connsiteX94" fmla="*/ 451969 w 6767191"/>
              <a:gd name="connsiteY94" fmla="*/ 661265 h 6597149"/>
              <a:gd name="connsiteX95" fmla="*/ 483500 w 6767191"/>
              <a:gd name="connsiteY95" fmla="*/ 654895 h 6597149"/>
              <a:gd name="connsiteX96" fmla="*/ 508725 w 6767191"/>
              <a:gd name="connsiteY96" fmla="*/ 642154 h 6597149"/>
              <a:gd name="connsiteX97" fmla="*/ 540256 w 6767191"/>
              <a:gd name="connsiteY97" fmla="*/ 635783 h 6597149"/>
              <a:gd name="connsiteX98" fmla="*/ 571787 w 6767191"/>
              <a:gd name="connsiteY98" fmla="*/ 623043 h 6597149"/>
              <a:gd name="connsiteX99" fmla="*/ 586226 w 6767191"/>
              <a:gd name="connsiteY99" fmla="*/ 618181 h 6597149"/>
              <a:gd name="connsiteX100" fmla="*/ 652269 w 6767191"/>
              <a:gd name="connsiteY100" fmla="*/ 626742 h 6597149"/>
              <a:gd name="connsiteX101" fmla="*/ 884603 w 6767191"/>
              <a:gd name="connsiteY101" fmla="*/ 616880 h 6597149"/>
              <a:gd name="connsiteX102" fmla="*/ 1102589 w 6767191"/>
              <a:gd name="connsiteY102" fmla="*/ 648263 h 6597149"/>
              <a:gd name="connsiteX103" fmla="*/ 1292314 w 6767191"/>
              <a:gd name="connsiteY103" fmla="*/ 648263 h 6597149"/>
              <a:gd name="connsiteX104" fmla="*/ 1114697 w 6767191"/>
              <a:gd name="connsiteY104" fmla="*/ 602531 h 6597149"/>
              <a:gd name="connsiteX105" fmla="*/ 1227724 w 6767191"/>
              <a:gd name="connsiteY105" fmla="*/ 561734 h 6597149"/>
              <a:gd name="connsiteX106" fmla="*/ 1247460 w 6767191"/>
              <a:gd name="connsiteY106" fmla="*/ 512417 h 6597149"/>
              <a:gd name="connsiteX107" fmla="*/ 1299040 w 6767191"/>
              <a:gd name="connsiteY107" fmla="*/ 474309 h 6597149"/>
              <a:gd name="connsiteX108" fmla="*/ 1591031 w 6767191"/>
              <a:gd name="connsiteY108" fmla="*/ 493141 h 6597149"/>
              <a:gd name="connsiteX109" fmla="*/ 1398164 w 6767191"/>
              <a:gd name="connsiteY109" fmla="*/ 336222 h 6597149"/>
              <a:gd name="connsiteX110" fmla="*/ 1274372 w 6767191"/>
              <a:gd name="connsiteY110" fmla="*/ 310218 h 6597149"/>
              <a:gd name="connsiteX111" fmla="*/ 1246115 w 6767191"/>
              <a:gd name="connsiteY111" fmla="*/ 243419 h 6597149"/>
              <a:gd name="connsiteX112" fmla="*/ 1303527 w 6767191"/>
              <a:gd name="connsiteY112" fmla="*/ 229073 h 6597149"/>
              <a:gd name="connsiteX113" fmla="*/ 1588786 w 6767191"/>
              <a:gd name="connsiteY113" fmla="*/ 284219 h 6597149"/>
              <a:gd name="connsiteX114" fmla="*/ 1636779 w 6767191"/>
              <a:gd name="connsiteY114" fmla="*/ 262247 h 6597149"/>
              <a:gd name="connsiteX115" fmla="*/ 1099896 w 6767191"/>
              <a:gd name="connsiteY115" fmla="*/ 119678 h 6597149"/>
              <a:gd name="connsiteX116" fmla="*/ 1107971 w 6767191"/>
              <a:gd name="connsiteY116" fmla="*/ 82020 h 6597149"/>
              <a:gd name="connsiteX117" fmla="*/ 1580713 w 6767191"/>
              <a:gd name="connsiteY117" fmla="*/ 140303 h 6597149"/>
              <a:gd name="connsiteX118" fmla="*/ 1278409 w 6767191"/>
              <a:gd name="connsiteY118" fmla="*/ 29565 h 6597149"/>
              <a:gd name="connsiteX119" fmla="*/ 1332681 w 6767191"/>
              <a:gd name="connsiteY119" fmla="*/ 29 h 65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67191" h="6597149">
                <a:moveTo>
                  <a:pt x="87972" y="555795"/>
                </a:moveTo>
                <a:cubicBezTo>
                  <a:pt x="105998" y="557140"/>
                  <a:pt x="123112" y="559745"/>
                  <a:pt x="139616" y="562351"/>
                </a:cubicBezTo>
                <a:lnTo>
                  <a:pt x="142154" y="562698"/>
                </a:lnTo>
                <a:lnTo>
                  <a:pt x="0" y="564539"/>
                </a:lnTo>
                <a:lnTo>
                  <a:pt x="30862" y="556803"/>
                </a:lnTo>
                <a:cubicBezTo>
                  <a:pt x="51011" y="554366"/>
                  <a:pt x="69947" y="554450"/>
                  <a:pt x="87972" y="555795"/>
                </a:cubicBezTo>
                <a:close/>
                <a:moveTo>
                  <a:pt x="1332681" y="29"/>
                </a:moveTo>
                <a:cubicBezTo>
                  <a:pt x="1352302" y="533"/>
                  <a:pt x="1372599" y="7595"/>
                  <a:pt x="1390987" y="9837"/>
                </a:cubicBezTo>
                <a:cubicBezTo>
                  <a:pt x="1796904" y="60050"/>
                  <a:pt x="2202816" y="114299"/>
                  <a:pt x="2609176" y="162270"/>
                </a:cubicBezTo>
                <a:cubicBezTo>
                  <a:pt x="2989078" y="207104"/>
                  <a:pt x="3371667" y="217415"/>
                  <a:pt x="3753361" y="240726"/>
                </a:cubicBezTo>
                <a:cubicBezTo>
                  <a:pt x="4215338" y="268974"/>
                  <a:pt x="4676422" y="308877"/>
                  <a:pt x="5135710" y="371641"/>
                </a:cubicBezTo>
                <a:cubicBezTo>
                  <a:pt x="5454610" y="415581"/>
                  <a:pt x="5776651" y="446065"/>
                  <a:pt x="6100036" y="411095"/>
                </a:cubicBezTo>
                <a:cubicBezTo>
                  <a:pt x="6116182" y="409300"/>
                  <a:pt x="6134573" y="403474"/>
                  <a:pt x="6148027" y="409300"/>
                </a:cubicBezTo>
                <a:cubicBezTo>
                  <a:pt x="6305014" y="474760"/>
                  <a:pt x="6476347" y="427683"/>
                  <a:pt x="6639160" y="468929"/>
                </a:cubicBezTo>
                <a:cubicBezTo>
                  <a:pt x="6597449" y="628088"/>
                  <a:pt x="6418487" y="615085"/>
                  <a:pt x="6317570" y="725376"/>
                </a:cubicBezTo>
                <a:cubicBezTo>
                  <a:pt x="6399873" y="747344"/>
                  <a:pt x="6478028" y="769424"/>
                  <a:pt x="6554390" y="790160"/>
                </a:cubicBezTo>
                <a:lnTo>
                  <a:pt x="6767191" y="843548"/>
                </a:lnTo>
                <a:lnTo>
                  <a:pt x="6767191" y="5978760"/>
                </a:lnTo>
                <a:lnTo>
                  <a:pt x="6669704" y="6054553"/>
                </a:lnTo>
                <a:cubicBezTo>
                  <a:pt x="6332329" y="6302538"/>
                  <a:pt x="5947952" y="6473510"/>
                  <a:pt x="5572312" y="6591129"/>
                </a:cubicBezTo>
                <a:lnTo>
                  <a:pt x="5551369" y="6597149"/>
                </a:lnTo>
                <a:lnTo>
                  <a:pt x="2818113" y="6597149"/>
                </a:lnTo>
                <a:lnTo>
                  <a:pt x="2796436" y="6588017"/>
                </a:lnTo>
                <a:cubicBezTo>
                  <a:pt x="2704601" y="6546134"/>
                  <a:pt x="2615795" y="6497882"/>
                  <a:pt x="2523956" y="6458205"/>
                </a:cubicBezTo>
                <a:cubicBezTo>
                  <a:pt x="2354864" y="6385124"/>
                  <a:pt x="2224346" y="6245694"/>
                  <a:pt x="2055701" y="6186961"/>
                </a:cubicBezTo>
                <a:cubicBezTo>
                  <a:pt x="1882121" y="6126436"/>
                  <a:pt x="1733661" y="6015698"/>
                  <a:pt x="1555146" y="5968623"/>
                </a:cubicBezTo>
                <a:cubicBezTo>
                  <a:pt x="1460958" y="5943518"/>
                  <a:pt x="1369907" y="5898238"/>
                  <a:pt x="1384707" y="5768668"/>
                </a:cubicBezTo>
                <a:cubicBezTo>
                  <a:pt x="1388746" y="5731903"/>
                  <a:pt x="1364077" y="5701867"/>
                  <a:pt x="1325055" y="5712627"/>
                </a:cubicBezTo>
                <a:cubicBezTo>
                  <a:pt x="1250602" y="5732801"/>
                  <a:pt x="1216962" y="5679448"/>
                  <a:pt x="1175695" y="5639547"/>
                </a:cubicBezTo>
                <a:cubicBezTo>
                  <a:pt x="1102140" y="5568713"/>
                  <a:pt x="1032170" y="5493393"/>
                  <a:pt x="915105" y="5481735"/>
                </a:cubicBezTo>
                <a:cubicBezTo>
                  <a:pt x="937530" y="5426140"/>
                  <a:pt x="975655" y="5434211"/>
                  <a:pt x="1010640" y="5445868"/>
                </a:cubicBezTo>
                <a:cubicBezTo>
                  <a:pt x="1102589" y="5476357"/>
                  <a:pt x="1193638" y="5510877"/>
                  <a:pt x="1285585" y="5541363"/>
                </a:cubicBezTo>
                <a:cubicBezTo>
                  <a:pt x="1345686" y="5561091"/>
                  <a:pt x="1405341" y="5588888"/>
                  <a:pt x="1485628" y="5566916"/>
                </a:cubicBezTo>
                <a:cubicBezTo>
                  <a:pt x="1416555" y="5454835"/>
                  <a:pt x="1299040" y="5434660"/>
                  <a:pt x="1203954" y="5400139"/>
                </a:cubicBezTo>
                <a:cubicBezTo>
                  <a:pt x="1085095" y="5356651"/>
                  <a:pt x="1015126" y="5274603"/>
                  <a:pt x="931251" y="5183144"/>
                </a:cubicBezTo>
                <a:cubicBezTo>
                  <a:pt x="1018713" y="5161176"/>
                  <a:pt x="1072985" y="5228428"/>
                  <a:pt x="1141607" y="5224839"/>
                </a:cubicBezTo>
                <a:cubicBezTo>
                  <a:pt x="1145199" y="5213186"/>
                  <a:pt x="1151476" y="5196149"/>
                  <a:pt x="1150578" y="5195697"/>
                </a:cubicBezTo>
                <a:cubicBezTo>
                  <a:pt x="1038449" y="5145485"/>
                  <a:pt x="985972" y="5051335"/>
                  <a:pt x="968479" y="4937459"/>
                </a:cubicBezTo>
                <a:cubicBezTo>
                  <a:pt x="959509" y="4878729"/>
                  <a:pt x="918693" y="4860348"/>
                  <a:pt x="878324" y="4833446"/>
                </a:cubicBezTo>
                <a:cubicBezTo>
                  <a:pt x="737488" y="4737953"/>
                  <a:pt x="588579" y="4651424"/>
                  <a:pt x="472860" y="4520064"/>
                </a:cubicBezTo>
                <a:cubicBezTo>
                  <a:pt x="606521" y="4537548"/>
                  <a:pt x="713718" y="4623178"/>
                  <a:pt x="857695" y="4659942"/>
                </a:cubicBezTo>
                <a:cubicBezTo>
                  <a:pt x="743321" y="4515579"/>
                  <a:pt x="595307" y="4442502"/>
                  <a:pt x="460302" y="4355075"/>
                </a:cubicBezTo>
                <a:cubicBezTo>
                  <a:pt x="398853" y="4315174"/>
                  <a:pt x="341894" y="4264063"/>
                  <a:pt x="267435" y="4242544"/>
                </a:cubicBezTo>
                <a:cubicBezTo>
                  <a:pt x="240973" y="4234921"/>
                  <a:pt x="197466" y="4218782"/>
                  <a:pt x="218549" y="4176190"/>
                </a:cubicBezTo>
                <a:cubicBezTo>
                  <a:pt x="236487" y="4140774"/>
                  <a:pt x="271920" y="4151530"/>
                  <a:pt x="304216" y="4161844"/>
                </a:cubicBezTo>
                <a:cubicBezTo>
                  <a:pt x="381809" y="4187401"/>
                  <a:pt x="462096" y="4187846"/>
                  <a:pt x="567051" y="4187401"/>
                </a:cubicBezTo>
                <a:cubicBezTo>
                  <a:pt x="479140" y="4070385"/>
                  <a:pt x="318119" y="4105356"/>
                  <a:pt x="242769" y="3982511"/>
                </a:cubicBezTo>
                <a:cubicBezTo>
                  <a:pt x="336957" y="3960990"/>
                  <a:pt x="409618" y="4005375"/>
                  <a:pt x="485868" y="4013892"/>
                </a:cubicBezTo>
                <a:cubicBezTo>
                  <a:pt x="554939" y="4021515"/>
                  <a:pt x="571983" y="4000893"/>
                  <a:pt x="555837" y="3933194"/>
                </a:cubicBezTo>
                <a:cubicBezTo>
                  <a:pt x="530722" y="3827834"/>
                  <a:pt x="568397" y="3774034"/>
                  <a:pt x="668866" y="3802729"/>
                </a:cubicBezTo>
                <a:cubicBezTo>
                  <a:pt x="762156" y="3829628"/>
                  <a:pt x="772024" y="3790177"/>
                  <a:pt x="746908" y="3730101"/>
                </a:cubicBezTo>
                <a:cubicBezTo>
                  <a:pt x="711025" y="3642677"/>
                  <a:pt x="751840" y="3574977"/>
                  <a:pt x="779649" y="3501451"/>
                </a:cubicBezTo>
                <a:cubicBezTo>
                  <a:pt x="822261" y="3389368"/>
                  <a:pt x="804319" y="3334671"/>
                  <a:pt x="712372" y="3251282"/>
                </a:cubicBezTo>
                <a:cubicBezTo>
                  <a:pt x="660793" y="3204652"/>
                  <a:pt x="605177" y="3165201"/>
                  <a:pt x="530271" y="3124853"/>
                </a:cubicBezTo>
                <a:cubicBezTo>
                  <a:pt x="702952" y="3102883"/>
                  <a:pt x="521751" y="3028909"/>
                  <a:pt x="582749" y="2982730"/>
                </a:cubicBezTo>
                <a:cubicBezTo>
                  <a:pt x="704747" y="2963900"/>
                  <a:pt x="804319" y="3110952"/>
                  <a:pt x="970274" y="3068810"/>
                </a:cubicBezTo>
                <a:cubicBezTo>
                  <a:pt x="765297" y="2941481"/>
                  <a:pt x="538793" y="2899787"/>
                  <a:pt x="390333" y="2730320"/>
                </a:cubicBezTo>
                <a:cubicBezTo>
                  <a:pt x="424419" y="2691762"/>
                  <a:pt x="458508" y="2727629"/>
                  <a:pt x="487662" y="2713283"/>
                </a:cubicBezTo>
                <a:cubicBezTo>
                  <a:pt x="486764" y="2704316"/>
                  <a:pt x="489009" y="2690864"/>
                  <a:pt x="483625" y="2686832"/>
                </a:cubicBezTo>
                <a:cubicBezTo>
                  <a:pt x="372841" y="2594474"/>
                  <a:pt x="371045" y="2592235"/>
                  <a:pt x="489902" y="2524084"/>
                </a:cubicBezTo>
                <a:cubicBezTo>
                  <a:pt x="531618" y="2500324"/>
                  <a:pt x="528030" y="2479251"/>
                  <a:pt x="506052" y="2449215"/>
                </a:cubicBezTo>
                <a:cubicBezTo>
                  <a:pt x="490351" y="2428142"/>
                  <a:pt x="471514" y="2409312"/>
                  <a:pt x="480485" y="2363133"/>
                </a:cubicBezTo>
                <a:cubicBezTo>
                  <a:pt x="545521" y="2422315"/>
                  <a:pt x="859935" y="2403036"/>
                  <a:pt x="915552" y="2396759"/>
                </a:cubicBezTo>
                <a:cubicBezTo>
                  <a:pt x="977897" y="2390036"/>
                  <a:pt x="1039346" y="2361341"/>
                  <a:pt x="1104828" y="2377032"/>
                </a:cubicBezTo>
                <a:cubicBezTo>
                  <a:pt x="1157306" y="2389588"/>
                  <a:pt x="1400404" y="2511085"/>
                  <a:pt x="1434944" y="2371654"/>
                </a:cubicBezTo>
                <a:cubicBezTo>
                  <a:pt x="1436739" y="2364928"/>
                  <a:pt x="1534963" y="2380622"/>
                  <a:pt x="1587889" y="2388243"/>
                </a:cubicBezTo>
                <a:cubicBezTo>
                  <a:pt x="1634537" y="2394519"/>
                  <a:pt x="1687015" y="2422315"/>
                  <a:pt x="1718409" y="2366722"/>
                </a:cubicBezTo>
                <a:cubicBezTo>
                  <a:pt x="1736799" y="2333994"/>
                  <a:pt x="1661000" y="2270778"/>
                  <a:pt x="1593272" y="2265398"/>
                </a:cubicBezTo>
                <a:cubicBezTo>
                  <a:pt x="1534514" y="2260466"/>
                  <a:pt x="1473067" y="2253293"/>
                  <a:pt x="1417002" y="2266743"/>
                </a:cubicBezTo>
                <a:cubicBezTo>
                  <a:pt x="1347931" y="2282885"/>
                  <a:pt x="1310703" y="2256881"/>
                  <a:pt x="1291416" y="2200839"/>
                </a:cubicBezTo>
                <a:cubicBezTo>
                  <a:pt x="1269887" y="2138969"/>
                  <a:pt x="1228621" y="2110274"/>
                  <a:pt x="1171661" y="2081581"/>
                </a:cubicBezTo>
                <a:cubicBezTo>
                  <a:pt x="1033512" y="2012092"/>
                  <a:pt x="900753" y="1931840"/>
                  <a:pt x="749151" y="1891489"/>
                </a:cubicBezTo>
                <a:cubicBezTo>
                  <a:pt x="719099" y="1883417"/>
                  <a:pt x="685910" y="1872657"/>
                  <a:pt x="672005" y="1819309"/>
                </a:cubicBezTo>
                <a:cubicBezTo>
                  <a:pt x="1082403" y="1899108"/>
                  <a:pt x="1456472" y="2107138"/>
                  <a:pt x="1879878" y="2095032"/>
                </a:cubicBezTo>
                <a:cubicBezTo>
                  <a:pt x="1764159" y="2029125"/>
                  <a:pt x="1630053" y="2025540"/>
                  <a:pt x="1506708" y="1979361"/>
                </a:cubicBezTo>
                <a:cubicBezTo>
                  <a:pt x="1594170" y="1944840"/>
                  <a:pt x="1676250" y="1980707"/>
                  <a:pt x="1759226" y="2000434"/>
                </a:cubicBezTo>
                <a:cubicBezTo>
                  <a:pt x="1828747" y="2016573"/>
                  <a:pt x="1891541" y="2019264"/>
                  <a:pt x="1899166" y="1922873"/>
                </a:cubicBezTo>
                <a:cubicBezTo>
                  <a:pt x="1896473" y="1916595"/>
                  <a:pt x="1896922" y="1908527"/>
                  <a:pt x="1897371" y="1900905"/>
                </a:cubicBezTo>
                <a:cubicBezTo>
                  <a:pt x="1874045" y="1861003"/>
                  <a:pt x="1837718" y="1840380"/>
                  <a:pt x="1794659" y="1828722"/>
                </a:cubicBezTo>
                <a:cubicBezTo>
                  <a:pt x="1768644" y="1821548"/>
                  <a:pt x="1734108" y="1810787"/>
                  <a:pt x="1734556" y="1782097"/>
                </a:cubicBezTo>
                <a:cubicBezTo>
                  <a:pt x="1735901" y="1675842"/>
                  <a:pt x="1652927" y="1644904"/>
                  <a:pt x="1569947" y="1613970"/>
                </a:cubicBezTo>
                <a:cubicBezTo>
                  <a:pt x="1616146" y="1561068"/>
                  <a:pt x="1652476" y="1600072"/>
                  <a:pt x="1687462" y="1596039"/>
                </a:cubicBezTo>
                <a:cubicBezTo>
                  <a:pt x="1710336" y="1593348"/>
                  <a:pt x="1730969" y="1588417"/>
                  <a:pt x="1730969" y="1561068"/>
                </a:cubicBezTo>
                <a:cubicBezTo>
                  <a:pt x="1731416" y="1538202"/>
                  <a:pt x="1720651" y="1512198"/>
                  <a:pt x="1698227" y="1511752"/>
                </a:cubicBezTo>
                <a:cubicBezTo>
                  <a:pt x="1557839" y="1507715"/>
                  <a:pt x="1480245" y="1360663"/>
                  <a:pt x="1334474" y="1360216"/>
                </a:cubicBezTo>
                <a:cubicBezTo>
                  <a:pt x="1247460" y="1360216"/>
                  <a:pt x="1379775" y="1277273"/>
                  <a:pt x="1306219" y="1242751"/>
                </a:cubicBezTo>
                <a:cubicBezTo>
                  <a:pt x="1290069" y="1235130"/>
                  <a:pt x="1348378" y="1223475"/>
                  <a:pt x="1374394" y="1225267"/>
                </a:cubicBezTo>
                <a:cubicBezTo>
                  <a:pt x="1399958" y="1227060"/>
                  <a:pt x="1422832" y="1249027"/>
                  <a:pt x="1453783" y="1233336"/>
                </a:cubicBezTo>
                <a:cubicBezTo>
                  <a:pt x="1470825" y="1177296"/>
                  <a:pt x="1426871" y="1156672"/>
                  <a:pt x="1390540" y="1140980"/>
                </a:cubicBezTo>
                <a:cubicBezTo>
                  <a:pt x="1306664" y="1104666"/>
                  <a:pt x="1225034" y="1060730"/>
                  <a:pt x="1133087" y="1047726"/>
                </a:cubicBezTo>
                <a:cubicBezTo>
                  <a:pt x="1100345" y="1043243"/>
                  <a:pt x="1180182" y="983167"/>
                  <a:pt x="1195879" y="962096"/>
                </a:cubicBezTo>
                <a:cubicBezTo>
                  <a:pt x="1010864" y="851359"/>
                  <a:pt x="807123" y="798792"/>
                  <a:pt x="597831" y="751548"/>
                </a:cubicBezTo>
                <a:lnTo>
                  <a:pt x="442083" y="716748"/>
                </a:lnTo>
                <a:lnTo>
                  <a:pt x="442400" y="711360"/>
                </a:lnTo>
                <a:cubicBezTo>
                  <a:pt x="443414" y="694083"/>
                  <a:pt x="445516" y="677096"/>
                  <a:pt x="451969" y="661265"/>
                </a:cubicBezTo>
                <a:cubicBezTo>
                  <a:pt x="456050" y="651253"/>
                  <a:pt x="473332" y="658319"/>
                  <a:pt x="483500" y="654895"/>
                </a:cubicBezTo>
                <a:cubicBezTo>
                  <a:pt x="492418" y="651892"/>
                  <a:pt x="499807" y="645157"/>
                  <a:pt x="508725" y="642154"/>
                </a:cubicBezTo>
                <a:cubicBezTo>
                  <a:pt x="518893" y="638729"/>
                  <a:pt x="529990" y="638895"/>
                  <a:pt x="540256" y="635783"/>
                </a:cubicBezTo>
                <a:cubicBezTo>
                  <a:pt x="551099" y="632497"/>
                  <a:pt x="561188" y="627059"/>
                  <a:pt x="571787" y="623043"/>
                </a:cubicBezTo>
                <a:lnTo>
                  <a:pt x="586226" y="618181"/>
                </a:lnTo>
                <a:lnTo>
                  <a:pt x="652269" y="626742"/>
                </a:lnTo>
                <a:cubicBezTo>
                  <a:pt x="728517" y="634812"/>
                  <a:pt x="799384" y="665300"/>
                  <a:pt x="884603" y="616880"/>
                </a:cubicBezTo>
                <a:cubicBezTo>
                  <a:pt x="941567" y="584600"/>
                  <a:pt x="1032619" y="619568"/>
                  <a:pt x="1102589" y="648263"/>
                </a:cubicBezTo>
                <a:cubicBezTo>
                  <a:pt x="1160446" y="672023"/>
                  <a:pt x="1215615" y="678300"/>
                  <a:pt x="1292314" y="648263"/>
                </a:cubicBezTo>
                <a:cubicBezTo>
                  <a:pt x="1222792" y="629882"/>
                  <a:pt x="1169417" y="613742"/>
                  <a:pt x="1114697" y="602531"/>
                </a:cubicBezTo>
                <a:cubicBezTo>
                  <a:pt x="1071191" y="593567"/>
                  <a:pt x="1174801" y="557250"/>
                  <a:pt x="1227724" y="561734"/>
                </a:cubicBezTo>
                <a:cubicBezTo>
                  <a:pt x="1301732" y="568010"/>
                  <a:pt x="1260020" y="544699"/>
                  <a:pt x="1247460" y="512417"/>
                </a:cubicBezTo>
                <a:cubicBezTo>
                  <a:pt x="1234005" y="477896"/>
                  <a:pt x="1273923" y="467137"/>
                  <a:pt x="1299040" y="474309"/>
                </a:cubicBezTo>
                <a:cubicBezTo>
                  <a:pt x="1395472" y="502556"/>
                  <a:pt x="1491456" y="452789"/>
                  <a:pt x="1591031" y="493141"/>
                </a:cubicBezTo>
                <a:cubicBezTo>
                  <a:pt x="1565912" y="393609"/>
                  <a:pt x="1511640" y="350121"/>
                  <a:pt x="1398164" y="336222"/>
                </a:cubicBezTo>
                <a:cubicBezTo>
                  <a:pt x="1355554" y="330844"/>
                  <a:pt x="1311151" y="338913"/>
                  <a:pt x="1274372" y="310218"/>
                </a:cubicBezTo>
                <a:cubicBezTo>
                  <a:pt x="1253289" y="293633"/>
                  <a:pt x="1229518" y="273906"/>
                  <a:pt x="1246115" y="243419"/>
                </a:cubicBezTo>
                <a:cubicBezTo>
                  <a:pt x="1257775" y="221897"/>
                  <a:pt x="1282894" y="221897"/>
                  <a:pt x="1303527" y="229073"/>
                </a:cubicBezTo>
                <a:cubicBezTo>
                  <a:pt x="1395922" y="260904"/>
                  <a:pt x="1492354" y="272561"/>
                  <a:pt x="1588786" y="284219"/>
                </a:cubicBezTo>
                <a:cubicBezTo>
                  <a:pt x="1603590" y="286011"/>
                  <a:pt x="1620182" y="291840"/>
                  <a:pt x="1636779" y="262247"/>
                </a:cubicBezTo>
                <a:cubicBezTo>
                  <a:pt x="1456472" y="214275"/>
                  <a:pt x="1285137" y="146129"/>
                  <a:pt x="1099896" y="119678"/>
                </a:cubicBezTo>
                <a:cubicBezTo>
                  <a:pt x="1102589" y="107125"/>
                  <a:pt x="1105279" y="94573"/>
                  <a:pt x="1107971" y="82020"/>
                </a:cubicBezTo>
                <a:cubicBezTo>
                  <a:pt x="1252841" y="99950"/>
                  <a:pt x="1397717" y="117884"/>
                  <a:pt x="1580713" y="140303"/>
                </a:cubicBezTo>
                <a:cubicBezTo>
                  <a:pt x="1468133" y="69016"/>
                  <a:pt x="1361834" y="92778"/>
                  <a:pt x="1278409" y="29565"/>
                </a:cubicBezTo>
                <a:cubicBezTo>
                  <a:pt x="1294108" y="5579"/>
                  <a:pt x="1313059" y="-475"/>
                  <a:pt x="1332681" y="29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709C9-CDFD-A131-92D6-394BE46F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720524"/>
          </a:xfrm>
        </p:spPr>
        <p:txBody>
          <a:bodyPr>
            <a:normAutofit/>
          </a:bodyPr>
          <a:lstStyle/>
          <a:p>
            <a:r>
              <a:rPr lang="en-US" dirty="0"/>
              <a:t>Log in/ Registration page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265E68-475A-CB07-B46A-6D89BCF4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16" y="2818700"/>
            <a:ext cx="5863700" cy="3283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97E408-0939-C92E-414E-A82B10EC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874" y="448370"/>
            <a:ext cx="2893281" cy="311105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93C645-CCB7-49E3-5B1C-3850A2E05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135" y="3653185"/>
            <a:ext cx="3023020" cy="31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3559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131"/>
      </a:dk2>
      <a:lt2>
        <a:srgbClr val="F0F3F2"/>
      </a:lt2>
      <a:accent1>
        <a:srgbClr val="CE4291"/>
      </a:accent1>
      <a:accent2>
        <a:srgbClr val="BC30BA"/>
      </a:accent2>
      <a:accent3>
        <a:srgbClr val="9642CE"/>
      </a:accent3>
      <a:accent4>
        <a:srgbClr val="5138BF"/>
      </a:accent4>
      <a:accent5>
        <a:srgbClr val="4263CE"/>
      </a:accent5>
      <a:accent6>
        <a:srgbClr val="308BBC"/>
      </a:accent6>
      <a:hlink>
        <a:srgbClr val="3F48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420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Elephant</vt:lpstr>
      <vt:lpstr>BrushVTI</vt:lpstr>
      <vt:lpstr>Financial Technology</vt:lpstr>
      <vt:lpstr>Problem Statement </vt:lpstr>
      <vt:lpstr>Challenges Of Financial Sectors</vt:lpstr>
      <vt:lpstr>Who are the ones Affected </vt:lpstr>
      <vt:lpstr>MAS regulation </vt:lpstr>
      <vt:lpstr>MAS Regulation </vt:lpstr>
      <vt:lpstr>MAS Regulation</vt:lpstr>
      <vt:lpstr>Solutions</vt:lpstr>
      <vt:lpstr>Log in/ Registration page</vt:lpstr>
      <vt:lpstr>PowerPoint Presentation</vt:lpstr>
      <vt:lpstr>Advisors</vt:lpstr>
      <vt:lpstr>PowerPoint Presentation</vt:lpstr>
      <vt:lpstr>P2P Lending</vt:lpstr>
      <vt:lpstr>PowerPoint Presentation</vt:lpstr>
      <vt:lpstr>Personal Finance Tracking Tool</vt:lpstr>
      <vt:lpstr>PowerPoint Presentation</vt:lpstr>
      <vt:lpstr>Wallet</vt:lpstr>
      <vt:lpstr>Notification</vt:lpstr>
      <vt:lpstr>Settings</vt:lpstr>
      <vt:lpstr>Cloud Computing </vt:lpstr>
      <vt:lpstr>Thank you  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Technology</dc:title>
  <dc:creator>GOH EE WENG</dc:creator>
  <cp:lastModifiedBy>GOH EE WENG</cp:lastModifiedBy>
  <cp:revision>1</cp:revision>
  <dcterms:created xsi:type="dcterms:W3CDTF">2024-05-08T06:27:31Z</dcterms:created>
  <dcterms:modified xsi:type="dcterms:W3CDTF">2024-08-04T07:53:50Z</dcterms:modified>
</cp:coreProperties>
</file>