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6" r:id="rId2"/>
    <p:sldId id="257" r:id="rId3"/>
    <p:sldId id="260" r:id="rId4"/>
    <p:sldId id="261" r:id="rId5"/>
    <p:sldId id="311" r:id="rId6"/>
    <p:sldId id="312" r:id="rId7"/>
    <p:sldId id="313" r:id="rId8"/>
    <p:sldId id="318" r:id="rId9"/>
    <p:sldId id="319" r:id="rId10"/>
    <p:sldId id="320" r:id="rId11"/>
    <p:sldId id="314" r:id="rId12"/>
    <p:sldId id="315" r:id="rId13"/>
    <p:sldId id="317" r:id="rId14"/>
    <p:sldId id="316" r:id="rId15"/>
    <p:sldId id="321" r:id="rId16"/>
    <p:sldId id="322" r:id="rId17"/>
    <p:sldId id="323" r:id="rId18"/>
    <p:sldId id="324" r:id="rId19"/>
    <p:sldId id="325" r:id="rId20"/>
    <p:sldId id="326" r:id="rId21"/>
    <p:sldId id="327" r:id="rId22"/>
    <p:sldId id="328" r:id="rId23"/>
  </p:sldIdLst>
  <p:sldSz cx="9144000" cy="5143500" type="screen16x9"/>
  <p:notesSz cx="6858000" cy="9144000"/>
  <p:embeddedFontLst>
    <p:embeddedFont>
      <p:font typeface="DM Sans" pitchFamily="2" charset="0"/>
      <p:regular r:id="rId25"/>
      <p:bold r:id="rId26"/>
      <p:italic r:id="rId27"/>
      <p:boldItalic r:id="rId28"/>
    </p:embeddedFont>
    <p:embeddedFont>
      <p:font typeface="DM Serif Text" pitchFamily="2" charset="0"/>
      <p:regular r:id="rId29"/>
      <p:italic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E13E2E-B276-464C-90E1-B4B16B369D98}">
  <a:tblStyle styleId="{E6E13E2E-B276-464C-90E1-B4B16B369D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7AF6D7-4E12-4C16-9316-13BAB60D21D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59075"/>
            <a:ext cx="5334300" cy="193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6000">
                <a:latin typeface="DM Serif Text"/>
                <a:ea typeface="DM Serif Text"/>
                <a:cs typeface="DM Serif Text"/>
                <a:sym typeface="DM Serif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59225"/>
            <a:ext cx="4149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098425" y="7200"/>
            <a:ext cx="3045600" cy="5143500"/>
          </a:xfrm>
          <a:prstGeom prst="rect">
            <a:avLst/>
          </a:prstGeom>
          <a:noFill/>
          <a:ln>
            <a:noFill/>
          </a:ln>
        </p:spPr>
      </p:sp>
      <p:grpSp>
        <p:nvGrpSpPr>
          <p:cNvPr id="12" name="Google Shape;12;p2"/>
          <p:cNvGrpSpPr/>
          <p:nvPr/>
        </p:nvGrpSpPr>
        <p:grpSpPr>
          <a:xfrm>
            <a:off x="-70584" y="4499816"/>
            <a:ext cx="1070403" cy="764247"/>
            <a:chOff x="2052675" y="3185875"/>
            <a:chExt cx="397875" cy="284075"/>
          </a:xfrm>
        </p:grpSpPr>
        <p:sp>
          <p:nvSpPr>
            <p:cNvPr id="13" name="Google Shape;13;p2"/>
            <p:cNvSpPr/>
            <p:nvPr/>
          </p:nvSpPr>
          <p:spPr>
            <a:xfrm>
              <a:off x="2052675" y="3185875"/>
              <a:ext cx="304050" cy="284025"/>
            </a:xfrm>
            <a:custGeom>
              <a:avLst/>
              <a:gdLst/>
              <a:ahLst/>
              <a:cxnLst/>
              <a:rect l="l" t="t" r="r" b="b"/>
              <a:pathLst>
                <a:path w="12162" h="11361" extrusionOk="0">
                  <a:moveTo>
                    <a:pt x="8009" y="0"/>
                  </a:moveTo>
                  <a:cubicBezTo>
                    <a:pt x="6371" y="2231"/>
                    <a:pt x="4617" y="4372"/>
                    <a:pt x="2760" y="6410"/>
                  </a:cubicBezTo>
                  <a:cubicBezTo>
                    <a:pt x="2128" y="7093"/>
                    <a:pt x="348" y="8331"/>
                    <a:pt x="194" y="9273"/>
                  </a:cubicBezTo>
                  <a:cubicBezTo>
                    <a:pt x="0" y="10511"/>
                    <a:pt x="2115" y="10679"/>
                    <a:pt x="2915" y="10730"/>
                  </a:cubicBezTo>
                  <a:lnTo>
                    <a:pt x="11194" y="11349"/>
                  </a:lnTo>
                  <a:cubicBezTo>
                    <a:pt x="11264" y="11355"/>
                    <a:pt x="11338" y="11360"/>
                    <a:pt x="11413" y="11360"/>
                  </a:cubicBezTo>
                  <a:cubicBezTo>
                    <a:pt x="11643" y="11360"/>
                    <a:pt x="11877" y="11315"/>
                    <a:pt x="11994" y="11130"/>
                  </a:cubicBezTo>
                  <a:cubicBezTo>
                    <a:pt x="12162" y="10859"/>
                    <a:pt x="11994" y="10511"/>
                    <a:pt x="11826" y="10240"/>
                  </a:cubicBezTo>
                  <a:cubicBezTo>
                    <a:pt x="9905" y="7132"/>
                    <a:pt x="8937" y="3534"/>
                    <a:pt x="8009" y="0"/>
                  </a:cubicBezTo>
                  <a:close/>
                </a:path>
              </a:pathLst>
            </a:custGeom>
            <a:solidFill>
              <a:srgbClr val="94C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237400" y="3185875"/>
              <a:ext cx="213150" cy="284075"/>
            </a:xfrm>
            <a:custGeom>
              <a:avLst/>
              <a:gdLst/>
              <a:ahLst/>
              <a:cxnLst/>
              <a:rect l="l" t="t" r="r" b="b"/>
              <a:pathLst>
                <a:path w="8526" h="11363" extrusionOk="0">
                  <a:moveTo>
                    <a:pt x="620" y="0"/>
                  </a:moveTo>
                  <a:lnTo>
                    <a:pt x="1" y="2734"/>
                  </a:lnTo>
                  <a:lnTo>
                    <a:pt x="3805" y="11362"/>
                  </a:lnTo>
                  <a:lnTo>
                    <a:pt x="8525" y="10305"/>
                  </a:lnTo>
                  <a:cubicBezTo>
                    <a:pt x="8525" y="10305"/>
                    <a:pt x="6217" y="7815"/>
                    <a:pt x="5817" y="6926"/>
                  </a:cubicBezTo>
                  <a:cubicBezTo>
                    <a:pt x="5417" y="6023"/>
                    <a:pt x="3444" y="4901"/>
                    <a:pt x="2993" y="3727"/>
                  </a:cubicBezTo>
                  <a:cubicBezTo>
                    <a:pt x="2554" y="2554"/>
                    <a:pt x="620"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00003" y="-526200"/>
            <a:ext cx="1367595" cy="1580496"/>
            <a:chOff x="2134550" y="1735650"/>
            <a:chExt cx="412075" cy="476225"/>
          </a:xfrm>
        </p:grpSpPr>
        <p:sp>
          <p:nvSpPr>
            <p:cNvPr id="16" name="Google Shape;16;p2"/>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189463" y="3680599"/>
            <a:ext cx="583200" cy="1569875"/>
            <a:chOff x="1014250" y="2134125"/>
            <a:chExt cx="583200" cy="1569875"/>
          </a:xfrm>
        </p:grpSpPr>
        <p:sp>
          <p:nvSpPr>
            <p:cNvPr id="30" name="Google Shape;30;p2"/>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68675" y="239300"/>
            <a:ext cx="5182375" cy="4719075"/>
            <a:chOff x="168675" y="239300"/>
            <a:chExt cx="5182375" cy="4719075"/>
          </a:xfrm>
        </p:grpSpPr>
        <p:sp>
          <p:nvSpPr>
            <p:cNvPr id="50" name="Google Shape;50;p2"/>
            <p:cNvSpPr/>
            <p:nvPr/>
          </p:nvSpPr>
          <p:spPr>
            <a:xfrm>
              <a:off x="168675" y="18124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 name="Google Shape;51;p2"/>
            <p:cNvSpPr/>
            <p:nvPr/>
          </p:nvSpPr>
          <p:spPr>
            <a:xfrm>
              <a:off x="5301550" y="2393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2" name="Google Shape;52;p2"/>
            <p:cNvSpPr/>
            <p:nvPr/>
          </p:nvSpPr>
          <p:spPr>
            <a:xfrm>
              <a:off x="1313725" y="49088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3"/>
          <p:cNvSpPr>
            <a:spLocks noGrp="1"/>
          </p:cNvSpPr>
          <p:nvPr>
            <p:ph type="pic" idx="2"/>
          </p:nvPr>
        </p:nvSpPr>
        <p:spPr>
          <a:xfrm>
            <a:off x="0" y="-16"/>
            <a:ext cx="3045600" cy="5143500"/>
          </a:xfrm>
          <a:prstGeom prst="rect">
            <a:avLst/>
          </a:prstGeom>
          <a:noFill/>
          <a:ln>
            <a:noFill/>
          </a:ln>
        </p:spPr>
      </p:sp>
      <p:sp>
        <p:nvSpPr>
          <p:cNvPr id="55" name="Google Shape;55;p3"/>
          <p:cNvSpPr txBox="1">
            <a:spLocks noGrp="1"/>
          </p:cNvSpPr>
          <p:nvPr>
            <p:ph type="title"/>
          </p:nvPr>
        </p:nvSpPr>
        <p:spPr>
          <a:xfrm>
            <a:off x="3219400" y="26430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6" name="Google Shape;56;p3"/>
          <p:cNvSpPr txBox="1">
            <a:spLocks noGrp="1"/>
          </p:cNvSpPr>
          <p:nvPr>
            <p:ph type="title" idx="3" hasCustomPrompt="1"/>
          </p:nvPr>
        </p:nvSpPr>
        <p:spPr>
          <a:xfrm>
            <a:off x="5104150" y="1722900"/>
            <a:ext cx="1298100" cy="94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i="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 name="Google Shape;57;p3"/>
          <p:cNvSpPr txBox="1">
            <a:spLocks noGrp="1"/>
          </p:cNvSpPr>
          <p:nvPr>
            <p:ph type="subTitle" idx="1"/>
          </p:nvPr>
        </p:nvSpPr>
        <p:spPr>
          <a:xfrm>
            <a:off x="3219400" y="3395725"/>
            <a:ext cx="50676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8" name="Google Shape;58;p3"/>
          <p:cNvGrpSpPr/>
          <p:nvPr/>
        </p:nvGrpSpPr>
        <p:grpSpPr>
          <a:xfrm>
            <a:off x="3793800" y="344675"/>
            <a:ext cx="5122100" cy="1770638"/>
            <a:chOff x="3793800" y="344675"/>
            <a:chExt cx="5122100" cy="1770638"/>
          </a:xfrm>
        </p:grpSpPr>
        <p:sp>
          <p:nvSpPr>
            <p:cNvPr id="59" name="Google Shape;59;p3"/>
            <p:cNvSpPr/>
            <p:nvPr/>
          </p:nvSpPr>
          <p:spPr>
            <a:xfrm flipH="1">
              <a:off x="8672650" y="4428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 name="Google Shape;60;p3"/>
            <p:cNvSpPr/>
            <p:nvPr/>
          </p:nvSpPr>
          <p:spPr>
            <a:xfrm flipH="1">
              <a:off x="3793800" y="3446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 name="Google Shape;61;p3"/>
            <p:cNvSpPr/>
            <p:nvPr/>
          </p:nvSpPr>
          <p:spPr>
            <a:xfrm flipH="1">
              <a:off x="8866400" y="2065813"/>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2" name="Google Shape;62;p3"/>
          <p:cNvGrpSpPr/>
          <p:nvPr/>
        </p:nvGrpSpPr>
        <p:grpSpPr>
          <a:xfrm>
            <a:off x="4785901" y="-662473"/>
            <a:ext cx="4732549" cy="1740448"/>
            <a:chOff x="4785901" y="-662473"/>
            <a:chExt cx="4732549" cy="1740448"/>
          </a:xfrm>
        </p:grpSpPr>
        <p:sp>
          <p:nvSpPr>
            <p:cNvPr id="63" name="Google Shape;63;p3"/>
            <p:cNvSpPr/>
            <p:nvPr/>
          </p:nvSpPr>
          <p:spPr>
            <a:xfrm>
              <a:off x="8883275" y="442800"/>
              <a:ext cx="635175" cy="63517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785901" y="-662473"/>
              <a:ext cx="1367595" cy="136759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3"/>
          <p:cNvGrpSpPr/>
          <p:nvPr/>
        </p:nvGrpSpPr>
        <p:grpSpPr>
          <a:xfrm flipH="1">
            <a:off x="7719704" y="4061986"/>
            <a:ext cx="2130976" cy="1264305"/>
            <a:chOff x="5212575" y="2230200"/>
            <a:chExt cx="2130976" cy="1264305"/>
          </a:xfrm>
        </p:grpSpPr>
        <p:sp>
          <p:nvSpPr>
            <p:cNvPr id="66" name="Google Shape;66;p3"/>
            <p:cNvSpPr/>
            <p:nvPr/>
          </p:nvSpPr>
          <p:spPr>
            <a:xfrm>
              <a:off x="5644679" y="2230200"/>
              <a:ext cx="893665" cy="1250409"/>
            </a:xfrm>
            <a:custGeom>
              <a:avLst/>
              <a:gdLst/>
              <a:ahLst/>
              <a:cxnLst/>
              <a:rect l="l" t="t" r="r" b="b"/>
              <a:pathLst>
                <a:path w="14084" h="19707" extrusionOk="0">
                  <a:moveTo>
                    <a:pt x="2966" y="0"/>
                  </a:moveTo>
                  <a:lnTo>
                    <a:pt x="3495" y="5004"/>
                  </a:lnTo>
                  <a:lnTo>
                    <a:pt x="2218" y="9041"/>
                  </a:lnTo>
                  <a:lnTo>
                    <a:pt x="1574" y="12768"/>
                  </a:lnTo>
                  <a:cubicBezTo>
                    <a:pt x="1574" y="12768"/>
                    <a:pt x="258" y="14857"/>
                    <a:pt x="129" y="15038"/>
                  </a:cubicBezTo>
                  <a:cubicBezTo>
                    <a:pt x="0" y="15231"/>
                    <a:pt x="826" y="19706"/>
                    <a:pt x="826" y="19706"/>
                  </a:cubicBezTo>
                  <a:lnTo>
                    <a:pt x="14083" y="19307"/>
                  </a:lnTo>
                  <a:lnTo>
                    <a:pt x="11182" y="15966"/>
                  </a:lnTo>
                  <a:lnTo>
                    <a:pt x="9879" y="11620"/>
                  </a:lnTo>
                  <a:lnTo>
                    <a:pt x="5210" y="3740"/>
                  </a:lnTo>
                  <a:lnTo>
                    <a:pt x="2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212575" y="2230200"/>
              <a:ext cx="653941" cy="1264305"/>
            </a:xfrm>
            <a:custGeom>
              <a:avLst/>
              <a:gdLst/>
              <a:ahLst/>
              <a:cxnLst/>
              <a:rect l="l" t="t" r="r" b="b"/>
              <a:pathLst>
                <a:path w="10306" h="19926" extrusionOk="0">
                  <a:moveTo>
                    <a:pt x="9776" y="0"/>
                  </a:moveTo>
                  <a:lnTo>
                    <a:pt x="6991" y="4295"/>
                  </a:lnTo>
                  <a:lnTo>
                    <a:pt x="4760" y="8951"/>
                  </a:lnTo>
                  <a:lnTo>
                    <a:pt x="1" y="18572"/>
                  </a:lnTo>
                  <a:lnTo>
                    <a:pt x="52" y="19926"/>
                  </a:lnTo>
                  <a:lnTo>
                    <a:pt x="7636" y="19706"/>
                  </a:lnTo>
                  <a:cubicBezTo>
                    <a:pt x="7636" y="19706"/>
                    <a:pt x="6810" y="15231"/>
                    <a:pt x="6939" y="15038"/>
                  </a:cubicBezTo>
                  <a:cubicBezTo>
                    <a:pt x="7068" y="14844"/>
                    <a:pt x="8384" y="12768"/>
                    <a:pt x="8384" y="12768"/>
                  </a:cubicBezTo>
                  <a:lnTo>
                    <a:pt x="9028" y="9041"/>
                  </a:lnTo>
                  <a:lnTo>
                    <a:pt x="10305" y="4991"/>
                  </a:lnTo>
                  <a:lnTo>
                    <a:pt x="97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904893" y="2396315"/>
              <a:ext cx="1438659" cy="995911"/>
            </a:xfrm>
            <a:custGeom>
              <a:avLst/>
              <a:gdLst/>
              <a:ahLst/>
              <a:cxnLst/>
              <a:rect l="l" t="t" r="r" b="b"/>
              <a:pathLst>
                <a:path w="22673" h="15696" extrusionOk="0">
                  <a:moveTo>
                    <a:pt x="11672" y="0"/>
                  </a:moveTo>
                  <a:lnTo>
                    <a:pt x="8551" y="4979"/>
                  </a:lnTo>
                  <a:lnTo>
                    <a:pt x="5726" y="5752"/>
                  </a:lnTo>
                  <a:lnTo>
                    <a:pt x="1716" y="2141"/>
                  </a:lnTo>
                  <a:lnTo>
                    <a:pt x="439" y="4746"/>
                  </a:lnTo>
                  <a:lnTo>
                    <a:pt x="0" y="15696"/>
                  </a:lnTo>
                  <a:lnTo>
                    <a:pt x="22673" y="15696"/>
                  </a:lnTo>
                  <a:lnTo>
                    <a:pt x="20067" y="11930"/>
                  </a:lnTo>
                  <a:lnTo>
                    <a:pt x="17707" y="7764"/>
                  </a:lnTo>
                  <a:lnTo>
                    <a:pt x="14780" y="5314"/>
                  </a:lnTo>
                  <a:lnTo>
                    <a:pt x="11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268215" y="2396315"/>
              <a:ext cx="377289" cy="397768"/>
            </a:xfrm>
            <a:custGeom>
              <a:avLst/>
              <a:gdLst/>
              <a:ahLst/>
              <a:cxnLst/>
              <a:rect l="l" t="t" r="r" b="b"/>
              <a:pathLst>
                <a:path w="5946" h="6269" extrusionOk="0">
                  <a:moveTo>
                    <a:pt x="5946" y="0"/>
                  </a:moveTo>
                  <a:lnTo>
                    <a:pt x="2825" y="4979"/>
                  </a:lnTo>
                  <a:lnTo>
                    <a:pt x="0" y="5752"/>
                  </a:lnTo>
                  <a:lnTo>
                    <a:pt x="3895" y="6268"/>
                  </a:lnTo>
                  <a:cubicBezTo>
                    <a:pt x="3895" y="6268"/>
                    <a:pt x="5533" y="3199"/>
                    <a:pt x="5610" y="3134"/>
                  </a:cubicBezTo>
                  <a:cubicBezTo>
                    <a:pt x="5688" y="3083"/>
                    <a:pt x="5946" y="1"/>
                    <a:pt x="5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flipH="1">
            <a:off x="8560729" y="2671889"/>
            <a:ext cx="771749" cy="2077416"/>
            <a:chOff x="1014250" y="2134125"/>
            <a:chExt cx="583200" cy="1569875"/>
          </a:xfrm>
        </p:grpSpPr>
        <p:sp>
          <p:nvSpPr>
            <p:cNvPr id="71" name="Google Shape;71;p3"/>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p:nvPr/>
        </p:nvSpPr>
        <p:spPr>
          <a:xfrm>
            <a:off x="6189250" y="4724625"/>
            <a:ext cx="3945341" cy="555907"/>
          </a:xfrm>
          <a:custGeom>
            <a:avLst/>
            <a:gdLst/>
            <a:ahLst/>
            <a:cxnLst/>
            <a:rect l="l" t="t" r="r" b="b"/>
            <a:pathLst>
              <a:path w="71177" h="10029" extrusionOk="0">
                <a:moveTo>
                  <a:pt x="68462" y="1"/>
                </a:moveTo>
                <a:cubicBezTo>
                  <a:pt x="66332" y="1"/>
                  <a:pt x="64128" y="1226"/>
                  <a:pt x="62239" y="2406"/>
                </a:cubicBezTo>
                <a:cubicBezTo>
                  <a:pt x="60368" y="3586"/>
                  <a:pt x="58179" y="4781"/>
                  <a:pt x="56068" y="4781"/>
                </a:cubicBezTo>
                <a:cubicBezTo>
                  <a:pt x="55387" y="4781"/>
                  <a:pt x="54714" y="4656"/>
                  <a:pt x="54063" y="4367"/>
                </a:cubicBezTo>
                <a:cubicBezTo>
                  <a:pt x="52296" y="3593"/>
                  <a:pt x="51019" y="1697"/>
                  <a:pt x="49111" y="1542"/>
                </a:cubicBezTo>
                <a:cubicBezTo>
                  <a:pt x="49025" y="1535"/>
                  <a:pt x="48941" y="1532"/>
                  <a:pt x="48857" y="1532"/>
                </a:cubicBezTo>
                <a:cubicBezTo>
                  <a:pt x="46910" y="1532"/>
                  <a:pt x="45312" y="3322"/>
                  <a:pt x="43346" y="3619"/>
                </a:cubicBezTo>
                <a:cubicBezTo>
                  <a:pt x="43136" y="3651"/>
                  <a:pt x="42929" y="3667"/>
                  <a:pt x="42725" y="3667"/>
                </a:cubicBezTo>
                <a:cubicBezTo>
                  <a:pt x="39939" y="3667"/>
                  <a:pt x="37616" y="828"/>
                  <a:pt x="34744" y="407"/>
                </a:cubicBezTo>
                <a:cubicBezTo>
                  <a:pt x="34492" y="371"/>
                  <a:pt x="34241" y="354"/>
                  <a:pt x="33990" y="354"/>
                </a:cubicBezTo>
                <a:cubicBezTo>
                  <a:pt x="32369" y="354"/>
                  <a:pt x="30788" y="1071"/>
                  <a:pt x="29392" y="1942"/>
                </a:cubicBezTo>
                <a:cubicBezTo>
                  <a:pt x="27664" y="3013"/>
                  <a:pt x="25716" y="4986"/>
                  <a:pt x="23704" y="5437"/>
                </a:cubicBezTo>
                <a:cubicBezTo>
                  <a:pt x="22978" y="5598"/>
                  <a:pt x="22187" y="5658"/>
                  <a:pt x="21367" y="5658"/>
                </a:cubicBezTo>
                <a:cubicBezTo>
                  <a:pt x="19234" y="5658"/>
                  <a:pt x="16902" y="5254"/>
                  <a:pt x="14973" y="5179"/>
                </a:cubicBezTo>
                <a:cubicBezTo>
                  <a:pt x="14455" y="5160"/>
                  <a:pt x="13930" y="5142"/>
                  <a:pt x="13406" y="5142"/>
                </a:cubicBezTo>
                <a:cubicBezTo>
                  <a:pt x="11870" y="5142"/>
                  <a:pt x="10342" y="5296"/>
                  <a:pt x="9015" y="6017"/>
                </a:cubicBezTo>
                <a:cubicBezTo>
                  <a:pt x="7867" y="6649"/>
                  <a:pt x="6926" y="7668"/>
                  <a:pt x="5675" y="8016"/>
                </a:cubicBezTo>
                <a:cubicBezTo>
                  <a:pt x="5206" y="8142"/>
                  <a:pt x="4725" y="8169"/>
                  <a:pt x="4239" y="8169"/>
                </a:cubicBezTo>
                <a:cubicBezTo>
                  <a:pt x="3874" y="8169"/>
                  <a:pt x="3507" y="8154"/>
                  <a:pt x="3141" y="8154"/>
                </a:cubicBezTo>
                <a:cubicBezTo>
                  <a:pt x="2893" y="8154"/>
                  <a:pt x="2645" y="8161"/>
                  <a:pt x="2399" y="8184"/>
                </a:cubicBezTo>
                <a:cubicBezTo>
                  <a:pt x="1303" y="8287"/>
                  <a:pt x="91" y="8932"/>
                  <a:pt x="0" y="10028"/>
                </a:cubicBezTo>
                <a:lnTo>
                  <a:pt x="71177" y="10028"/>
                </a:lnTo>
                <a:lnTo>
                  <a:pt x="70416" y="395"/>
                </a:lnTo>
                <a:cubicBezTo>
                  <a:pt x="69779" y="119"/>
                  <a:pt x="69124" y="1"/>
                  <a:pt x="68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7" name="Google Shape;157;p6"/>
          <p:cNvGrpSpPr/>
          <p:nvPr/>
        </p:nvGrpSpPr>
        <p:grpSpPr>
          <a:xfrm>
            <a:off x="98650" y="-298125"/>
            <a:ext cx="9260017" cy="4005100"/>
            <a:chOff x="98650" y="-298125"/>
            <a:chExt cx="9260017" cy="4005100"/>
          </a:xfrm>
        </p:grpSpPr>
        <p:grpSp>
          <p:nvGrpSpPr>
            <p:cNvPr id="158" name="Google Shape;158;p6"/>
            <p:cNvGrpSpPr/>
            <p:nvPr/>
          </p:nvGrpSpPr>
          <p:grpSpPr>
            <a:xfrm>
              <a:off x="8877651" y="337038"/>
              <a:ext cx="481015" cy="555897"/>
              <a:chOff x="2134550" y="1735650"/>
              <a:chExt cx="412075" cy="476225"/>
            </a:xfrm>
          </p:grpSpPr>
          <p:sp>
            <p:nvSpPr>
              <p:cNvPr id="159" name="Google Shape;159;p6"/>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6"/>
            <p:cNvGrpSpPr/>
            <p:nvPr/>
          </p:nvGrpSpPr>
          <p:grpSpPr>
            <a:xfrm>
              <a:off x="98650" y="3268450"/>
              <a:ext cx="383050" cy="438525"/>
              <a:chOff x="1610625" y="1338750"/>
              <a:chExt cx="383050" cy="438525"/>
            </a:xfrm>
          </p:grpSpPr>
          <p:sp>
            <p:nvSpPr>
              <p:cNvPr id="173" name="Google Shape;173;p6"/>
              <p:cNvSpPr/>
              <p:nvPr/>
            </p:nvSpPr>
            <p:spPr>
              <a:xfrm>
                <a:off x="1610625" y="1338750"/>
                <a:ext cx="383050" cy="438525"/>
              </a:xfrm>
              <a:custGeom>
                <a:avLst/>
                <a:gdLst/>
                <a:ahLst/>
                <a:cxnLst/>
                <a:rect l="l" t="t" r="r" b="b"/>
                <a:pathLst>
                  <a:path w="15322" h="17541" extrusionOk="0">
                    <a:moveTo>
                      <a:pt x="7661" y="7145"/>
                    </a:moveTo>
                    <a:cubicBezTo>
                      <a:pt x="8564" y="7145"/>
                      <a:pt x="9299" y="7880"/>
                      <a:pt x="9299" y="8783"/>
                    </a:cubicBezTo>
                    <a:cubicBezTo>
                      <a:pt x="9299" y="9686"/>
                      <a:pt x="8564" y="10421"/>
                      <a:pt x="7661" y="10421"/>
                    </a:cubicBezTo>
                    <a:cubicBezTo>
                      <a:pt x="6759" y="10421"/>
                      <a:pt x="6024" y="9686"/>
                      <a:pt x="6024" y="8783"/>
                    </a:cubicBezTo>
                    <a:cubicBezTo>
                      <a:pt x="6024" y="7880"/>
                      <a:pt x="6759" y="7145"/>
                      <a:pt x="7661" y="7145"/>
                    </a:cubicBezTo>
                    <a:close/>
                    <a:moveTo>
                      <a:pt x="7661" y="1"/>
                    </a:moveTo>
                    <a:cubicBezTo>
                      <a:pt x="7468" y="1"/>
                      <a:pt x="7313" y="155"/>
                      <a:pt x="7313" y="349"/>
                    </a:cubicBezTo>
                    <a:lnTo>
                      <a:pt x="7313" y="2013"/>
                    </a:lnTo>
                    <a:lnTo>
                      <a:pt x="6062" y="1213"/>
                    </a:lnTo>
                    <a:cubicBezTo>
                      <a:pt x="6011" y="1174"/>
                      <a:pt x="5946" y="1148"/>
                      <a:pt x="5882" y="1148"/>
                    </a:cubicBezTo>
                    <a:cubicBezTo>
                      <a:pt x="5766" y="1148"/>
                      <a:pt x="5650" y="1213"/>
                      <a:pt x="5585" y="1316"/>
                    </a:cubicBezTo>
                    <a:cubicBezTo>
                      <a:pt x="5482" y="1471"/>
                      <a:pt x="5533" y="1677"/>
                      <a:pt x="5688" y="1780"/>
                    </a:cubicBezTo>
                    <a:lnTo>
                      <a:pt x="7313" y="2838"/>
                    </a:lnTo>
                    <a:lnTo>
                      <a:pt x="7313" y="3766"/>
                    </a:lnTo>
                    <a:lnTo>
                      <a:pt x="4876" y="2193"/>
                    </a:lnTo>
                    <a:cubicBezTo>
                      <a:pt x="4824" y="2154"/>
                      <a:pt x="4760" y="2142"/>
                      <a:pt x="4695" y="2142"/>
                    </a:cubicBezTo>
                    <a:cubicBezTo>
                      <a:pt x="4579" y="2142"/>
                      <a:pt x="4463" y="2193"/>
                      <a:pt x="4399" y="2296"/>
                    </a:cubicBezTo>
                    <a:cubicBezTo>
                      <a:pt x="4347" y="2374"/>
                      <a:pt x="4334" y="2464"/>
                      <a:pt x="4360" y="2554"/>
                    </a:cubicBezTo>
                    <a:cubicBezTo>
                      <a:pt x="4373" y="2644"/>
                      <a:pt x="4424" y="2722"/>
                      <a:pt x="4502" y="2761"/>
                    </a:cubicBezTo>
                    <a:lnTo>
                      <a:pt x="7313" y="4579"/>
                    </a:lnTo>
                    <a:lnTo>
                      <a:pt x="7313" y="6488"/>
                    </a:lnTo>
                    <a:cubicBezTo>
                      <a:pt x="6720" y="6565"/>
                      <a:pt x="6204" y="6887"/>
                      <a:pt x="5843" y="7339"/>
                    </a:cubicBezTo>
                    <a:lnTo>
                      <a:pt x="4192" y="6384"/>
                    </a:lnTo>
                    <a:lnTo>
                      <a:pt x="4025" y="3044"/>
                    </a:lnTo>
                    <a:cubicBezTo>
                      <a:pt x="4012" y="2859"/>
                      <a:pt x="3870" y="2721"/>
                      <a:pt x="3688" y="2721"/>
                    </a:cubicBezTo>
                    <a:cubicBezTo>
                      <a:pt x="3680" y="2721"/>
                      <a:pt x="3672" y="2721"/>
                      <a:pt x="3663" y="2722"/>
                    </a:cubicBezTo>
                    <a:cubicBezTo>
                      <a:pt x="3573" y="2722"/>
                      <a:pt x="3496" y="2761"/>
                      <a:pt x="3431" y="2825"/>
                    </a:cubicBezTo>
                    <a:cubicBezTo>
                      <a:pt x="3367" y="2902"/>
                      <a:pt x="3341" y="2980"/>
                      <a:pt x="3341" y="3083"/>
                    </a:cubicBezTo>
                    <a:lnTo>
                      <a:pt x="3483" y="5972"/>
                    </a:lnTo>
                    <a:lnTo>
                      <a:pt x="3483" y="5972"/>
                    </a:lnTo>
                    <a:lnTo>
                      <a:pt x="2670" y="5508"/>
                    </a:lnTo>
                    <a:lnTo>
                      <a:pt x="2580" y="3573"/>
                    </a:lnTo>
                    <a:cubicBezTo>
                      <a:pt x="2567" y="3392"/>
                      <a:pt x="2425" y="3251"/>
                      <a:pt x="2245" y="3251"/>
                    </a:cubicBezTo>
                    <a:lnTo>
                      <a:pt x="2219" y="3251"/>
                    </a:lnTo>
                    <a:cubicBezTo>
                      <a:pt x="2129" y="3251"/>
                      <a:pt x="2038" y="3302"/>
                      <a:pt x="1987" y="3367"/>
                    </a:cubicBezTo>
                    <a:cubicBezTo>
                      <a:pt x="1922" y="3431"/>
                      <a:pt x="1897" y="3521"/>
                      <a:pt x="1897" y="3612"/>
                    </a:cubicBezTo>
                    <a:lnTo>
                      <a:pt x="1974" y="5095"/>
                    </a:lnTo>
                    <a:lnTo>
                      <a:pt x="517" y="4269"/>
                    </a:lnTo>
                    <a:cubicBezTo>
                      <a:pt x="465" y="4231"/>
                      <a:pt x="414" y="4218"/>
                      <a:pt x="349" y="4218"/>
                    </a:cubicBezTo>
                    <a:cubicBezTo>
                      <a:pt x="233" y="4218"/>
                      <a:pt x="117" y="4282"/>
                      <a:pt x="52" y="4386"/>
                    </a:cubicBezTo>
                    <a:cubicBezTo>
                      <a:pt x="14" y="4463"/>
                      <a:pt x="1" y="4553"/>
                      <a:pt x="27" y="4643"/>
                    </a:cubicBezTo>
                    <a:cubicBezTo>
                      <a:pt x="40" y="4734"/>
                      <a:pt x="104" y="4811"/>
                      <a:pt x="181" y="4850"/>
                    </a:cubicBezTo>
                    <a:lnTo>
                      <a:pt x="1626" y="5688"/>
                    </a:lnTo>
                    <a:lnTo>
                      <a:pt x="297" y="6372"/>
                    </a:lnTo>
                    <a:cubicBezTo>
                      <a:pt x="130" y="6449"/>
                      <a:pt x="65" y="6668"/>
                      <a:pt x="156" y="6836"/>
                    </a:cubicBezTo>
                    <a:cubicBezTo>
                      <a:pt x="207" y="6939"/>
                      <a:pt x="323" y="7016"/>
                      <a:pt x="452" y="7016"/>
                    </a:cubicBezTo>
                    <a:cubicBezTo>
                      <a:pt x="517" y="7016"/>
                      <a:pt x="568" y="7004"/>
                      <a:pt x="620" y="6978"/>
                    </a:cubicBezTo>
                    <a:lnTo>
                      <a:pt x="2335" y="6101"/>
                    </a:lnTo>
                    <a:lnTo>
                      <a:pt x="3148" y="6565"/>
                    </a:lnTo>
                    <a:lnTo>
                      <a:pt x="555" y="7893"/>
                    </a:lnTo>
                    <a:cubicBezTo>
                      <a:pt x="478" y="7932"/>
                      <a:pt x="414" y="7997"/>
                      <a:pt x="388" y="8087"/>
                    </a:cubicBezTo>
                    <a:cubicBezTo>
                      <a:pt x="362" y="8177"/>
                      <a:pt x="375" y="8267"/>
                      <a:pt x="414" y="8345"/>
                    </a:cubicBezTo>
                    <a:cubicBezTo>
                      <a:pt x="465" y="8461"/>
                      <a:pt x="594" y="8538"/>
                      <a:pt x="723" y="8538"/>
                    </a:cubicBezTo>
                    <a:cubicBezTo>
                      <a:pt x="775" y="8538"/>
                      <a:pt x="826" y="8525"/>
                      <a:pt x="878" y="8500"/>
                    </a:cubicBezTo>
                    <a:lnTo>
                      <a:pt x="3844" y="6978"/>
                    </a:lnTo>
                    <a:lnTo>
                      <a:pt x="5495" y="7932"/>
                    </a:lnTo>
                    <a:cubicBezTo>
                      <a:pt x="5392" y="8190"/>
                      <a:pt x="5340" y="8474"/>
                      <a:pt x="5340" y="8770"/>
                    </a:cubicBezTo>
                    <a:cubicBezTo>
                      <a:pt x="5340" y="9080"/>
                      <a:pt x="5392" y="9364"/>
                      <a:pt x="5495" y="9622"/>
                    </a:cubicBezTo>
                    <a:lnTo>
                      <a:pt x="3844" y="10576"/>
                    </a:lnTo>
                    <a:lnTo>
                      <a:pt x="878" y="9054"/>
                    </a:lnTo>
                    <a:cubicBezTo>
                      <a:pt x="826" y="9028"/>
                      <a:pt x="775" y="9015"/>
                      <a:pt x="723" y="9015"/>
                    </a:cubicBezTo>
                    <a:cubicBezTo>
                      <a:pt x="594" y="9015"/>
                      <a:pt x="465" y="9080"/>
                      <a:pt x="414" y="9196"/>
                    </a:cubicBezTo>
                    <a:cubicBezTo>
                      <a:pt x="375" y="9286"/>
                      <a:pt x="362" y="9376"/>
                      <a:pt x="388" y="9467"/>
                    </a:cubicBezTo>
                    <a:cubicBezTo>
                      <a:pt x="414" y="9544"/>
                      <a:pt x="478" y="9622"/>
                      <a:pt x="555" y="9660"/>
                    </a:cubicBezTo>
                    <a:lnTo>
                      <a:pt x="3148" y="10989"/>
                    </a:lnTo>
                    <a:lnTo>
                      <a:pt x="2335" y="11453"/>
                    </a:lnTo>
                    <a:lnTo>
                      <a:pt x="620" y="10576"/>
                    </a:lnTo>
                    <a:cubicBezTo>
                      <a:pt x="568" y="10550"/>
                      <a:pt x="517" y="10537"/>
                      <a:pt x="465" y="10537"/>
                    </a:cubicBezTo>
                    <a:cubicBezTo>
                      <a:pt x="336" y="10537"/>
                      <a:pt x="207" y="10602"/>
                      <a:pt x="156" y="10718"/>
                    </a:cubicBezTo>
                    <a:cubicBezTo>
                      <a:pt x="65" y="10885"/>
                      <a:pt x="130" y="11092"/>
                      <a:pt x="297" y="11182"/>
                    </a:cubicBezTo>
                    <a:lnTo>
                      <a:pt x="1626" y="11866"/>
                    </a:lnTo>
                    <a:lnTo>
                      <a:pt x="181" y="12704"/>
                    </a:lnTo>
                    <a:cubicBezTo>
                      <a:pt x="104" y="12743"/>
                      <a:pt x="52" y="12820"/>
                      <a:pt x="27" y="12910"/>
                    </a:cubicBezTo>
                    <a:cubicBezTo>
                      <a:pt x="1" y="13000"/>
                      <a:pt x="14" y="13091"/>
                      <a:pt x="52" y="13168"/>
                    </a:cubicBezTo>
                    <a:cubicBezTo>
                      <a:pt x="117" y="13271"/>
                      <a:pt x="233" y="13336"/>
                      <a:pt x="349" y="13336"/>
                    </a:cubicBezTo>
                    <a:cubicBezTo>
                      <a:pt x="414" y="13336"/>
                      <a:pt x="478" y="13323"/>
                      <a:pt x="530" y="13284"/>
                    </a:cubicBezTo>
                    <a:lnTo>
                      <a:pt x="1974" y="12459"/>
                    </a:lnTo>
                    <a:lnTo>
                      <a:pt x="1897" y="13942"/>
                    </a:lnTo>
                    <a:cubicBezTo>
                      <a:pt x="1897" y="14032"/>
                      <a:pt x="1922" y="14122"/>
                      <a:pt x="1987" y="14187"/>
                    </a:cubicBezTo>
                    <a:cubicBezTo>
                      <a:pt x="2051" y="14251"/>
                      <a:pt x="2129" y="14303"/>
                      <a:pt x="2219" y="14303"/>
                    </a:cubicBezTo>
                    <a:lnTo>
                      <a:pt x="2245" y="14303"/>
                    </a:lnTo>
                    <a:cubicBezTo>
                      <a:pt x="2425" y="14303"/>
                      <a:pt x="2567" y="14161"/>
                      <a:pt x="2580" y="13981"/>
                    </a:cubicBezTo>
                    <a:lnTo>
                      <a:pt x="2683" y="12046"/>
                    </a:lnTo>
                    <a:lnTo>
                      <a:pt x="3483" y="11582"/>
                    </a:lnTo>
                    <a:lnTo>
                      <a:pt x="3341" y="14471"/>
                    </a:lnTo>
                    <a:cubicBezTo>
                      <a:pt x="3341" y="14561"/>
                      <a:pt x="3367" y="14651"/>
                      <a:pt x="3431" y="14716"/>
                    </a:cubicBezTo>
                    <a:cubicBezTo>
                      <a:pt x="3496" y="14793"/>
                      <a:pt x="3573" y="14832"/>
                      <a:pt x="3663" y="14832"/>
                    </a:cubicBezTo>
                    <a:lnTo>
                      <a:pt x="3689" y="14832"/>
                    </a:lnTo>
                    <a:cubicBezTo>
                      <a:pt x="3870" y="14832"/>
                      <a:pt x="4012" y="14690"/>
                      <a:pt x="4025" y="14509"/>
                    </a:cubicBezTo>
                    <a:lnTo>
                      <a:pt x="4192" y="11169"/>
                    </a:lnTo>
                    <a:lnTo>
                      <a:pt x="5843" y="10215"/>
                    </a:lnTo>
                    <a:cubicBezTo>
                      <a:pt x="6204" y="10666"/>
                      <a:pt x="6720" y="10976"/>
                      <a:pt x="7313" y="11066"/>
                    </a:cubicBezTo>
                    <a:lnTo>
                      <a:pt x="7313" y="12975"/>
                    </a:lnTo>
                    <a:lnTo>
                      <a:pt x="4502" y="14780"/>
                    </a:lnTo>
                    <a:cubicBezTo>
                      <a:pt x="4347" y="14883"/>
                      <a:pt x="4295" y="15103"/>
                      <a:pt x="4399" y="15257"/>
                    </a:cubicBezTo>
                    <a:cubicBezTo>
                      <a:pt x="4463" y="15361"/>
                      <a:pt x="4579" y="15412"/>
                      <a:pt x="4695" y="15412"/>
                    </a:cubicBezTo>
                    <a:cubicBezTo>
                      <a:pt x="4760" y="15412"/>
                      <a:pt x="4824" y="15399"/>
                      <a:pt x="4876" y="15361"/>
                    </a:cubicBezTo>
                    <a:lnTo>
                      <a:pt x="7313" y="13787"/>
                    </a:lnTo>
                    <a:lnTo>
                      <a:pt x="7313" y="14716"/>
                    </a:lnTo>
                    <a:lnTo>
                      <a:pt x="5688" y="15760"/>
                    </a:lnTo>
                    <a:cubicBezTo>
                      <a:pt x="5611" y="15812"/>
                      <a:pt x="5559" y="15889"/>
                      <a:pt x="5546" y="15980"/>
                    </a:cubicBezTo>
                    <a:cubicBezTo>
                      <a:pt x="5521" y="16070"/>
                      <a:pt x="5546" y="16160"/>
                      <a:pt x="5585" y="16237"/>
                    </a:cubicBezTo>
                    <a:cubicBezTo>
                      <a:pt x="5650" y="16341"/>
                      <a:pt x="5766" y="16392"/>
                      <a:pt x="5882" y="16392"/>
                    </a:cubicBezTo>
                    <a:cubicBezTo>
                      <a:pt x="5946" y="16392"/>
                      <a:pt x="6011" y="16379"/>
                      <a:pt x="6062" y="16341"/>
                    </a:cubicBezTo>
                    <a:lnTo>
                      <a:pt x="7313" y="15528"/>
                    </a:lnTo>
                    <a:lnTo>
                      <a:pt x="7313" y="17205"/>
                    </a:lnTo>
                    <a:cubicBezTo>
                      <a:pt x="7313" y="17385"/>
                      <a:pt x="7468" y="17540"/>
                      <a:pt x="7661" y="17540"/>
                    </a:cubicBezTo>
                    <a:cubicBezTo>
                      <a:pt x="7842" y="17540"/>
                      <a:pt x="7997" y="17385"/>
                      <a:pt x="7997" y="17205"/>
                    </a:cubicBezTo>
                    <a:lnTo>
                      <a:pt x="7997" y="15528"/>
                    </a:lnTo>
                    <a:lnTo>
                      <a:pt x="9248" y="16341"/>
                    </a:lnTo>
                    <a:cubicBezTo>
                      <a:pt x="9299" y="16379"/>
                      <a:pt x="9364" y="16392"/>
                      <a:pt x="9441" y="16392"/>
                    </a:cubicBezTo>
                    <a:cubicBezTo>
                      <a:pt x="9557" y="16392"/>
                      <a:pt x="9660" y="16341"/>
                      <a:pt x="9725" y="16237"/>
                    </a:cubicBezTo>
                    <a:cubicBezTo>
                      <a:pt x="9776" y="16160"/>
                      <a:pt x="9789" y="16070"/>
                      <a:pt x="9776" y="15980"/>
                    </a:cubicBezTo>
                    <a:cubicBezTo>
                      <a:pt x="9751" y="15889"/>
                      <a:pt x="9699" y="15812"/>
                      <a:pt x="9622" y="15760"/>
                    </a:cubicBezTo>
                    <a:lnTo>
                      <a:pt x="7997" y="14716"/>
                    </a:lnTo>
                    <a:lnTo>
                      <a:pt x="7997" y="13787"/>
                    </a:lnTo>
                    <a:lnTo>
                      <a:pt x="10434" y="15361"/>
                    </a:lnTo>
                    <a:cubicBezTo>
                      <a:pt x="10486" y="15399"/>
                      <a:pt x="10550" y="15412"/>
                      <a:pt x="10628" y="15412"/>
                    </a:cubicBezTo>
                    <a:cubicBezTo>
                      <a:pt x="10744" y="15412"/>
                      <a:pt x="10847" y="15361"/>
                      <a:pt x="10911" y="15257"/>
                    </a:cubicBezTo>
                    <a:cubicBezTo>
                      <a:pt x="11015" y="15103"/>
                      <a:pt x="10963" y="14883"/>
                      <a:pt x="10808" y="14780"/>
                    </a:cubicBezTo>
                    <a:lnTo>
                      <a:pt x="7997" y="12975"/>
                    </a:lnTo>
                    <a:lnTo>
                      <a:pt x="7997" y="11066"/>
                    </a:lnTo>
                    <a:cubicBezTo>
                      <a:pt x="8590" y="10976"/>
                      <a:pt x="9119" y="10666"/>
                      <a:pt x="9467" y="10215"/>
                    </a:cubicBezTo>
                    <a:lnTo>
                      <a:pt x="11118" y="11169"/>
                    </a:lnTo>
                    <a:lnTo>
                      <a:pt x="11285" y="14509"/>
                    </a:lnTo>
                    <a:cubicBezTo>
                      <a:pt x="11298" y="14690"/>
                      <a:pt x="11453" y="14832"/>
                      <a:pt x="11634" y="14832"/>
                    </a:cubicBezTo>
                    <a:lnTo>
                      <a:pt x="11646" y="14832"/>
                    </a:lnTo>
                    <a:cubicBezTo>
                      <a:pt x="11737" y="14832"/>
                      <a:pt x="11827" y="14793"/>
                      <a:pt x="11879" y="14716"/>
                    </a:cubicBezTo>
                    <a:cubicBezTo>
                      <a:pt x="11943" y="14651"/>
                      <a:pt x="11982" y="14561"/>
                      <a:pt x="11969" y="14471"/>
                    </a:cubicBezTo>
                    <a:lnTo>
                      <a:pt x="11827" y="11582"/>
                    </a:lnTo>
                    <a:lnTo>
                      <a:pt x="12640" y="12046"/>
                    </a:lnTo>
                    <a:lnTo>
                      <a:pt x="12730" y="13981"/>
                    </a:lnTo>
                    <a:cubicBezTo>
                      <a:pt x="12743" y="14161"/>
                      <a:pt x="12897" y="14303"/>
                      <a:pt x="13078" y="14303"/>
                    </a:cubicBezTo>
                    <a:lnTo>
                      <a:pt x="13091" y="14303"/>
                    </a:lnTo>
                    <a:cubicBezTo>
                      <a:pt x="13181" y="14303"/>
                      <a:pt x="13271" y="14251"/>
                      <a:pt x="13336" y="14187"/>
                    </a:cubicBezTo>
                    <a:cubicBezTo>
                      <a:pt x="13388" y="14122"/>
                      <a:pt x="13426" y="14032"/>
                      <a:pt x="13426" y="13942"/>
                    </a:cubicBezTo>
                    <a:lnTo>
                      <a:pt x="13349" y="12459"/>
                    </a:lnTo>
                    <a:lnTo>
                      <a:pt x="14793" y="13284"/>
                    </a:lnTo>
                    <a:cubicBezTo>
                      <a:pt x="14845" y="13323"/>
                      <a:pt x="14909" y="13336"/>
                      <a:pt x="14961" y="13336"/>
                    </a:cubicBezTo>
                    <a:cubicBezTo>
                      <a:pt x="15090" y="13336"/>
                      <a:pt x="15193" y="13271"/>
                      <a:pt x="15258" y="13168"/>
                    </a:cubicBezTo>
                    <a:cubicBezTo>
                      <a:pt x="15309" y="13091"/>
                      <a:pt x="15322" y="13000"/>
                      <a:pt x="15296" y="12910"/>
                    </a:cubicBezTo>
                    <a:cubicBezTo>
                      <a:pt x="15270" y="12820"/>
                      <a:pt x="15219" y="12743"/>
                      <a:pt x="15129" y="12704"/>
                    </a:cubicBezTo>
                    <a:lnTo>
                      <a:pt x="13684" y="11866"/>
                    </a:lnTo>
                    <a:lnTo>
                      <a:pt x="15012" y="11182"/>
                    </a:lnTo>
                    <a:cubicBezTo>
                      <a:pt x="15180" y="11105"/>
                      <a:pt x="15245" y="10885"/>
                      <a:pt x="15167" y="10718"/>
                    </a:cubicBezTo>
                    <a:cubicBezTo>
                      <a:pt x="15103" y="10615"/>
                      <a:pt x="14987" y="10537"/>
                      <a:pt x="14858" y="10537"/>
                    </a:cubicBezTo>
                    <a:cubicBezTo>
                      <a:pt x="14806" y="10537"/>
                      <a:pt x="14755" y="10550"/>
                      <a:pt x="14703" y="10576"/>
                    </a:cubicBezTo>
                    <a:lnTo>
                      <a:pt x="12975" y="11453"/>
                    </a:lnTo>
                    <a:lnTo>
                      <a:pt x="12175" y="10989"/>
                    </a:lnTo>
                    <a:lnTo>
                      <a:pt x="14755" y="9660"/>
                    </a:lnTo>
                    <a:cubicBezTo>
                      <a:pt x="14832" y="9622"/>
                      <a:pt x="14896" y="9557"/>
                      <a:pt x="14922" y="9467"/>
                    </a:cubicBezTo>
                    <a:cubicBezTo>
                      <a:pt x="14948" y="9376"/>
                      <a:pt x="14948" y="9286"/>
                      <a:pt x="14896" y="9209"/>
                    </a:cubicBezTo>
                    <a:cubicBezTo>
                      <a:pt x="14845" y="9093"/>
                      <a:pt x="14729" y="9015"/>
                      <a:pt x="14600" y="9015"/>
                    </a:cubicBezTo>
                    <a:cubicBezTo>
                      <a:pt x="14548" y="9015"/>
                      <a:pt x="14484" y="9028"/>
                      <a:pt x="14445" y="9054"/>
                    </a:cubicBezTo>
                    <a:lnTo>
                      <a:pt x="11466" y="10576"/>
                    </a:lnTo>
                    <a:lnTo>
                      <a:pt x="9815" y="9622"/>
                    </a:lnTo>
                    <a:cubicBezTo>
                      <a:pt x="9918" y="9364"/>
                      <a:pt x="9983" y="9080"/>
                      <a:pt x="9983" y="8783"/>
                    </a:cubicBezTo>
                    <a:cubicBezTo>
                      <a:pt x="9983" y="8474"/>
                      <a:pt x="9918" y="8190"/>
                      <a:pt x="9815" y="7932"/>
                    </a:cubicBezTo>
                    <a:lnTo>
                      <a:pt x="11466" y="6978"/>
                    </a:lnTo>
                    <a:lnTo>
                      <a:pt x="14445" y="8500"/>
                    </a:lnTo>
                    <a:cubicBezTo>
                      <a:pt x="14484" y="8525"/>
                      <a:pt x="14548" y="8538"/>
                      <a:pt x="14600" y="8538"/>
                    </a:cubicBezTo>
                    <a:cubicBezTo>
                      <a:pt x="14729" y="8538"/>
                      <a:pt x="14845" y="8474"/>
                      <a:pt x="14896" y="8358"/>
                    </a:cubicBezTo>
                    <a:cubicBezTo>
                      <a:pt x="14948" y="8267"/>
                      <a:pt x="14948" y="8177"/>
                      <a:pt x="14922" y="8087"/>
                    </a:cubicBezTo>
                    <a:cubicBezTo>
                      <a:pt x="14896" y="8009"/>
                      <a:pt x="14832" y="7932"/>
                      <a:pt x="14755" y="7893"/>
                    </a:cubicBezTo>
                    <a:lnTo>
                      <a:pt x="12175" y="6565"/>
                    </a:lnTo>
                    <a:lnTo>
                      <a:pt x="12975" y="6101"/>
                    </a:lnTo>
                    <a:lnTo>
                      <a:pt x="14703" y="6978"/>
                    </a:lnTo>
                    <a:cubicBezTo>
                      <a:pt x="14742" y="7004"/>
                      <a:pt x="14806" y="7016"/>
                      <a:pt x="14858" y="7016"/>
                    </a:cubicBezTo>
                    <a:cubicBezTo>
                      <a:pt x="14987" y="7016"/>
                      <a:pt x="15103" y="6952"/>
                      <a:pt x="15154" y="6836"/>
                    </a:cubicBezTo>
                    <a:cubicBezTo>
                      <a:pt x="15245" y="6668"/>
                      <a:pt x="15180" y="6462"/>
                      <a:pt x="15012" y="6372"/>
                    </a:cubicBezTo>
                    <a:lnTo>
                      <a:pt x="13684" y="5688"/>
                    </a:lnTo>
                    <a:lnTo>
                      <a:pt x="15129" y="4863"/>
                    </a:lnTo>
                    <a:cubicBezTo>
                      <a:pt x="15206" y="4811"/>
                      <a:pt x="15270" y="4734"/>
                      <a:pt x="15296" y="4643"/>
                    </a:cubicBezTo>
                    <a:cubicBezTo>
                      <a:pt x="15322" y="4566"/>
                      <a:pt x="15309" y="4463"/>
                      <a:pt x="15258" y="4386"/>
                    </a:cubicBezTo>
                    <a:cubicBezTo>
                      <a:pt x="15193" y="4282"/>
                      <a:pt x="15090" y="4218"/>
                      <a:pt x="14961" y="4218"/>
                    </a:cubicBezTo>
                    <a:cubicBezTo>
                      <a:pt x="14896" y="4218"/>
                      <a:pt x="14845" y="4231"/>
                      <a:pt x="14793" y="4269"/>
                    </a:cubicBezTo>
                    <a:lnTo>
                      <a:pt x="13349" y="5095"/>
                    </a:lnTo>
                    <a:lnTo>
                      <a:pt x="13413" y="3612"/>
                    </a:lnTo>
                    <a:cubicBezTo>
                      <a:pt x="13426" y="3521"/>
                      <a:pt x="13388" y="3431"/>
                      <a:pt x="13336" y="3367"/>
                    </a:cubicBezTo>
                    <a:cubicBezTo>
                      <a:pt x="13271" y="3302"/>
                      <a:pt x="13181" y="3264"/>
                      <a:pt x="13091" y="3251"/>
                    </a:cubicBezTo>
                    <a:cubicBezTo>
                      <a:pt x="13083" y="3250"/>
                      <a:pt x="13076" y="3250"/>
                      <a:pt x="13068" y="3250"/>
                    </a:cubicBezTo>
                    <a:cubicBezTo>
                      <a:pt x="12886" y="3250"/>
                      <a:pt x="12742" y="3400"/>
                      <a:pt x="12730" y="3573"/>
                    </a:cubicBezTo>
                    <a:lnTo>
                      <a:pt x="12640" y="5508"/>
                    </a:lnTo>
                    <a:lnTo>
                      <a:pt x="11827" y="5972"/>
                    </a:lnTo>
                    <a:lnTo>
                      <a:pt x="11827" y="5972"/>
                    </a:lnTo>
                    <a:lnTo>
                      <a:pt x="11969" y="3083"/>
                    </a:lnTo>
                    <a:cubicBezTo>
                      <a:pt x="11982" y="2980"/>
                      <a:pt x="11943" y="2902"/>
                      <a:pt x="11879" y="2825"/>
                    </a:cubicBezTo>
                    <a:cubicBezTo>
                      <a:pt x="11827" y="2761"/>
                      <a:pt x="11737" y="2722"/>
                      <a:pt x="11646" y="2722"/>
                    </a:cubicBezTo>
                    <a:cubicBezTo>
                      <a:pt x="11638" y="2721"/>
                      <a:pt x="11630" y="2721"/>
                      <a:pt x="11622" y="2721"/>
                    </a:cubicBezTo>
                    <a:cubicBezTo>
                      <a:pt x="11440" y="2721"/>
                      <a:pt x="11298" y="2859"/>
                      <a:pt x="11285" y="3044"/>
                    </a:cubicBezTo>
                    <a:lnTo>
                      <a:pt x="11118" y="6384"/>
                    </a:lnTo>
                    <a:lnTo>
                      <a:pt x="9467" y="7339"/>
                    </a:lnTo>
                    <a:cubicBezTo>
                      <a:pt x="9119" y="6887"/>
                      <a:pt x="8590" y="6565"/>
                      <a:pt x="7997" y="6488"/>
                    </a:cubicBezTo>
                    <a:lnTo>
                      <a:pt x="7997" y="4579"/>
                    </a:lnTo>
                    <a:lnTo>
                      <a:pt x="10808" y="2761"/>
                    </a:lnTo>
                    <a:cubicBezTo>
                      <a:pt x="10886" y="2722"/>
                      <a:pt x="10937" y="2644"/>
                      <a:pt x="10950" y="2554"/>
                    </a:cubicBezTo>
                    <a:cubicBezTo>
                      <a:pt x="10976" y="2464"/>
                      <a:pt x="10963" y="2374"/>
                      <a:pt x="10911" y="2296"/>
                    </a:cubicBezTo>
                    <a:cubicBezTo>
                      <a:pt x="10847" y="2193"/>
                      <a:pt x="10744" y="2142"/>
                      <a:pt x="10615" y="2142"/>
                    </a:cubicBezTo>
                    <a:cubicBezTo>
                      <a:pt x="10550" y="2142"/>
                      <a:pt x="10486" y="2154"/>
                      <a:pt x="10434" y="2193"/>
                    </a:cubicBezTo>
                    <a:lnTo>
                      <a:pt x="7997" y="3766"/>
                    </a:lnTo>
                    <a:lnTo>
                      <a:pt x="7997" y="2838"/>
                    </a:lnTo>
                    <a:lnTo>
                      <a:pt x="9622" y="1780"/>
                    </a:lnTo>
                    <a:cubicBezTo>
                      <a:pt x="9776" y="1677"/>
                      <a:pt x="9828" y="1471"/>
                      <a:pt x="9725" y="1316"/>
                    </a:cubicBezTo>
                    <a:cubicBezTo>
                      <a:pt x="9660" y="1213"/>
                      <a:pt x="9557" y="1148"/>
                      <a:pt x="9428" y="1148"/>
                    </a:cubicBezTo>
                    <a:cubicBezTo>
                      <a:pt x="9364" y="1148"/>
                      <a:pt x="9299" y="1174"/>
                      <a:pt x="9248" y="1213"/>
                    </a:cubicBezTo>
                    <a:lnTo>
                      <a:pt x="7997" y="2013"/>
                    </a:lnTo>
                    <a:lnTo>
                      <a:pt x="7997" y="349"/>
                    </a:lnTo>
                    <a:cubicBezTo>
                      <a:pt x="7997" y="155"/>
                      <a:pt x="7842" y="1"/>
                      <a:pt x="7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777000" y="1532850"/>
                <a:ext cx="50650" cy="50975"/>
              </a:xfrm>
              <a:custGeom>
                <a:avLst/>
                <a:gdLst/>
                <a:ahLst/>
                <a:cxnLst/>
                <a:rect l="l" t="t" r="r" b="b"/>
                <a:pathLst>
                  <a:path w="2026" h="2039" extrusionOk="0">
                    <a:moveTo>
                      <a:pt x="1006" y="0"/>
                    </a:moveTo>
                    <a:cubicBezTo>
                      <a:pt x="452" y="0"/>
                      <a:pt x="0" y="465"/>
                      <a:pt x="0" y="1019"/>
                    </a:cubicBezTo>
                    <a:cubicBezTo>
                      <a:pt x="0" y="1574"/>
                      <a:pt x="452" y="2038"/>
                      <a:pt x="1006" y="2038"/>
                    </a:cubicBezTo>
                    <a:cubicBezTo>
                      <a:pt x="1574" y="2038"/>
                      <a:pt x="2025" y="1574"/>
                      <a:pt x="2025" y="1019"/>
                    </a:cubicBezTo>
                    <a:cubicBezTo>
                      <a:pt x="2025" y="465"/>
                      <a:pt x="1574"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6"/>
            <p:cNvSpPr/>
            <p:nvPr/>
          </p:nvSpPr>
          <p:spPr>
            <a:xfrm>
              <a:off x="254925" y="-298125"/>
              <a:ext cx="635175" cy="63517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6"/>
          <p:cNvGrpSpPr/>
          <p:nvPr/>
        </p:nvGrpSpPr>
        <p:grpSpPr>
          <a:xfrm>
            <a:off x="265425" y="162700"/>
            <a:ext cx="8634100" cy="4795675"/>
            <a:chOff x="265425" y="162700"/>
            <a:chExt cx="8634100" cy="4795675"/>
          </a:xfrm>
        </p:grpSpPr>
        <p:sp>
          <p:nvSpPr>
            <p:cNvPr id="177" name="Google Shape;177;p6"/>
            <p:cNvSpPr/>
            <p:nvPr/>
          </p:nvSpPr>
          <p:spPr>
            <a:xfrm>
              <a:off x="4081850" y="1627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8" name="Google Shape;178;p6"/>
            <p:cNvSpPr/>
            <p:nvPr/>
          </p:nvSpPr>
          <p:spPr>
            <a:xfrm>
              <a:off x="7150450" y="3446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9" name="Google Shape;179;p6"/>
            <p:cNvSpPr/>
            <p:nvPr/>
          </p:nvSpPr>
          <p:spPr>
            <a:xfrm>
              <a:off x="2654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0" name="Google Shape;180;p6"/>
            <p:cNvSpPr/>
            <p:nvPr/>
          </p:nvSpPr>
          <p:spPr>
            <a:xfrm>
              <a:off x="2693575" y="4821788"/>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1" name="Google Shape;181;p6"/>
            <p:cNvSpPr/>
            <p:nvPr/>
          </p:nvSpPr>
          <p:spPr>
            <a:xfrm>
              <a:off x="8601300" y="3408963"/>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2" name="Google Shape;182;p6"/>
            <p:cNvSpPr/>
            <p:nvPr/>
          </p:nvSpPr>
          <p:spPr>
            <a:xfrm>
              <a:off x="88500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3" name="Google Shape;183;p6"/>
            <p:cNvSpPr/>
            <p:nvPr/>
          </p:nvSpPr>
          <p:spPr>
            <a:xfrm>
              <a:off x="1313725" y="49088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84" name="Google Shape;184;p6"/>
          <p:cNvGrpSpPr/>
          <p:nvPr/>
        </p:nvGrpSpPr>
        <p:grpSpPr>
          <a:xfrm>
            <a:off x="8753616" y="4535816"/>
            <a:ext cx="1070403" cy="764247"/>
            <a:chOff x="2052675" y="3185875"/>
            <a:chExt cx="397875" cy="284075"/>
          </a:xfrm>
        </p:grpSpPr>
        <p:sp>
          <p:nvSpPr>
            <p:cNvPr id="185" name="Google Shape;185;p6"/>
            <p:cNvSpPr/>
            <p:nvPr/>
          </p:nvSpPr>
          <p:spPr>
            <a:xfrm>
              <a:off x="2052675" y="3185875"/>
              <a:ext cx="304050" cy="284025"/>
            </a:xfrm>
            <a:custGeom>
              <a:avLst/>
              <a:gdLst/>
              <a:ahLst/>
              <a:cxnLst/>
              <a:rect l="l" t="t" r="r" b="b"/>
              <a:pathLst>
                <a:path w="12162" h="11361" extrusionOk="0">
                  <a:moveTo>
                    <a:pt x="8009" y="0"/>
                  </a:moveTo>
                  <a:cubicBezTo>
                    <a:pt x="6371" y="2231"/>
                    <a:pt x="4617" y="4372"/>
                    <a:pt x="2760" y="6410"/>
                  </a:cubicBezTo>
                  <a:cubicBezTo>
                    <a:pt x="2128" y="7093"/>
                    <a:pt x="348" y="8331"/>
                    <a:pt x="194" y="9273"/>
                  </a:cubicBezTo>
                  <a:cubicBezTo>
                    <a:pt x="0" y="10511"/>
                    <a:pt x="2115" y="10679"/>
                    <a:pt x="2915" y="10730"/>
                  </a:cubicBezTo>
                  <a:lnTo>
                    <a:pt x="11194" y="11349"/>
                  </a:lnTo>
                  <a:cubicBezTo>
                    <a:pt x="11264" y="11355"/>
                    <a:pt x="11338" y="11360"/>
                    <a:pt x="11413" y="11360"/>
                  </a:cubicBezTo>
                  <a:cubicBezTo>
                    <a:pt x="11643" y="11360"/>
                    <a:pt x="11877" y="11315"/>
                    <a:pt x="11994" y="11130"/>
                  </a:cubicBezTo>
                  <a:cubicBezTo>
                    <a:pt x="12162" y="10859"/>
                    <a:pt x="11994" y="10511"/>
                    <a:pt x="11826" y="10240"/>
                  </a:cubicBezTo>
                  <a:cubicBezTo>
                    <a:pt x="9905" y="7132"/>
                    <a:pt x="8937" y="3534"/>
                    <a:pt x="8009" y="0"/>
                  </a:cubicBezTo>
                  <a:close/>
                </a:path>
              </a:pathLst>
            </a:custGeom>
            <a:solidFill>
              <a:srgbClr val="94C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237400" y="3185875"/>
              <a:ext cx="213150" cy="284075"/>
            </a:xfrm>
            <a:custGeom>
              <a:avLst/>
              <a:gdLst/>
              <a:ahLst/>
              <a:cxnLst/>
              <a:rect l="l" t="t" r="r" b="b"/>
              <a:pathLst>
                <a:path w="8526" h="11363" extrusionOk="0">
                  <a:moveTo>
                    <a:pt x="620" y="0"/>
                  </a:moveTo>
                  <a:lnTo>
                    <a:pt x="1" y="2734"/>
                  </a:lnTo>
                  <a:lnTo>
                    <a:pt x="3805" y="11362"/>
                  </a:lnTo>
                  <a:lnTo>
                    <a:pt x="8525" y="10305"/>
                  </a:lnTo>
                  <a:cubicBezTo>
                    <a:pt x="8525" y="10305"/>
                    <a:pt x="6217" y="7815"/>
                    <a:pt x="5817" y="6926"/>
                  </a:cubicBezTo>
                  <a:cubicBezTo>
                    <a:pt x="5417" y="6023"/>
                    <a:pt x="3444" y="4901"/>
                    <a:pt x="2993" y="3727"/>
                  </a:cubicBezTo>
                  <a:cubicBezTo>
                    <a:pt x="2554" y="2554"/>
                    <a:pt x="620"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6"/>
          <p:cNvGrpSpPr/>
          <p:nvPr/>
        </p:nvGrpSpPr>
        <p:grpSpPr>
          <a:xfrm>
            <a:off x="8583187" y="3653999"/>
            <a:ext cx="583200" cy="1569875"/>
            <a:chOff x="1014250" y="2134125"/>
            <a:chExt cx="583200" cy="1569875"/>
          </a:xfrm>
        </p:grpSpPr>
        <p:sp>
          <p:nvSpPr>
            <p:cNvPr id="188" name="Google Shape;188;p6"/>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6"/>
          <p:cNvGrpSpPr/>
          <p:nvPr/>
        </p:nvGrpSpPr>
        <p:grpSpPr>
          <a:xfrm>
            <a:off x="-180309" y="4459616"/>
            <a:ext cx="1404465" cy="925210"/>
            <a:chOff x="-180309" y="4459616"/>
            <a:chExt cx="1404465" cy="925210"/>
          </a:xfrm>
        </p:grpSpPr>
        <p:grpSp>
          <p:nvGrpSpPr>
            <p:cNvPr id="208" name="Google Shape;208;p6"/>
            <p:cNvGrpSpPr/>
            <p:nvPr/>
          </p:nvGrpSpPr>
          <p:grpSpPr>
            <a:xfrm>
              <a:off x="-180309" y="4459616"/>
              <a:ext cx="1070403" cy="764247"/>
              <a:chOff x="2052675" y="3185875"/>
              <a:chExt cx="397875" cy="284075"/>
            </a:xfrm>
          </p:grpSpPr>
          <p:sp>
            <p:nvSpPr>
              <p:cNvPr id="209" name="Google Shape;209;p6"/>
              <p:cNvSpPr/>
              <p:nvPr/>
            </p:nvSpPr>
            <p:spPr>
              <a:xfrm>
                <a:off x="2052675" y="3185875"/>
                <a:ext cx="304050" cy="284025"/>
              </a:xfrm>
              <a:custGeom>
                <a:avLst/>
                <a:gdLst/>
                <a:ahLst/>
                <a:cxnLst/>
                <a:rect l="l" t="t" r="r" b="b"/>
                <a:pathLst>
                  <a:path w="12162" h="11361" extrusionOk="0">
                    <a:moveTo>
                      <a:pt x="8009" y="0"/>
                    </a:moveTo>
                    <a:cubicBezTo>
                      <a:pt x="6371" y="2231"/>
                      <a:pt x="4617" y="4372"/>
                      <a:pt x="2760" y="6410"/>
                    </a:cubicBezTo>
                    <a:cubicBezTo>
                      <a:pt x="2128" y="7093"/>
                      <a:pt x="348" y="8331"/>
                      <a:pt x="194" y="9273"/>
                    </a:cubicBezTo>
                    <a:cubicBezTo>
                      <a:pt x="0" y="10511"/>
                      <a:pt x="2115" y="10679"/>
                      <a:pt x="2915" y="10730"/>
                    </a:cubicBezTo>
                    <a:lnTo>
                      <a:pt x="11194" y="11349"/>
                    </a:lnTo>
                    <a:cubicBezTo>
                      <a:pt x="11264" y="11355"/>
                      <a:pt x="11338" y="11360"/>
                      <a:pt x="11413" y="11360"/>
                    </a:cubicBezTo>
                    <a:cubicBezTo>
                      <a:pt x="11643" y="11360"/>
                      <a:pt x="11877" y="11315"/>
                      <a:pt x="11994" y="11130"/>
                    </a:cubicBezTo>
                    <a:cubicBezTo>
                      <a:pt x="12162" y="10859"/>
                      <a:pt x="11994" y="10511"/>
                      <a:pt x="11826" y="10240"/>
                    </a:cubicBezTo>
                    <a:cubicBezTo>
                      <a:pt x="9905" y="7132"/>
                      <a:pt x="8937" y="3534"/>
                      <a:pt x="8009" y="0"/>
                    </a:cubicBezTo>
                    <a:close/>
                  </a:path>
                </a:pathLst>
              </a:custGeom>
              <a:solidFill>
                <a:srgbClr val="94C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2237400" y="3185875"/>
                <a:ext cx="213150" cy="284075"/>
              </a:xfrm>
              <a:custGeom>
                <a:avLst/>
                <a:gdLst/>
                <a:ahLst/>
                <a:cxnLst/>
                <a:rect l="l" t="t" r="r" b="b"/>
                <a:pathLst>
                  <a:path w="8526" h="11363" extrusionOk="0">
                    <a:moveTo>
                      <a:pt x="620" y="0"/>
                    </a:moveTo>
                    <a:lnTo>
                      <a:pt x="1" y="2734"/>
                    </a:lnTo>
                    <a:lnTo>
                      <a:pt x="3805" y="11362"/>
                    </a:lnTo>
                    <a:lnTo>
                      <a:pt x="8525" y="10305"/>
                    </a:lnTo>
                    <a:cubicBezTo>
                      <a:pt x="8525" y="10305"/>
                      <a:pt x="6217" y="7815"/>
                      <a:pt x="5817" y="6926"/>
                    </a:cubicBezTo>
                    <a:cubicBezTo>
                      <a:pt x="5417" y="6023"/>
                      <a:pt x="3444" y="4901"/>
                      <a:pt x="2993" y="3727"/>
                    </a:cubicBezTo>
                    <a:cubicBezTo>
                      <a:pt x="2554" y="2554"/>
                      <a:pt x="620"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6"/>
            <p:cNvGrpSpPr/>
            <p:nvPr/>
          </p:nvGrpSpPr>
          <p:grpSpPr>
            <a:xfrm flipH="1">
              <a:off x="535630" y="4756410"/>
              <a:ext cx="688525" cy="628417"/>
              <a:chOff x="8039100" y="3061825"/>
              <a:chExt cx="688525" cy="628417"/>
            </a:xfrm>
          </p:grpSpPr>
          <p:sp>
            <p:nvSpPr>
              <p:cNvPr id="212" name="Google Shape;212;p6"/>
              <p:cNvSpPr/>
              <p:nvPr/>
            </p:nvSpPr>
            <p:spPr>
              <a:xfrm>
                <a:off x="8254566" y="3061825"/>
                <a:ext cx="473060" cy="628417"/>
              </a:xfrm>
              <a:custGeom>
                <a:avLst/>
                <a:gdLst/>
                <a:ahLst/>
                <a:cxnLst/>
                <a:rect l="l" t="t" r="r" b="b"/>
                <a:pathLst>
                  <a:path w="7107" h="9441" extrusionOk="0">
                    <a:moveTo>
                      <a:pt x="2141" y="1"/>
                    </a:moveTo>
                    <a:lnTo>
                      <a:pt x="2141" y="2322"/>
                    </a:lnTo>
                    <a:lnTo>
                      <a:pt x="1677" y="4463"/>
                    </a:lnTo>
                    <a:lnTo>
                      <a:pt x="2141" y="6384"/>
                    </a:lnTo>
                    <a:lnTo>
                      <a:pt x="903" y="7764"/>
                    </a:lnTo>
                    <a:lnTo>
                      <a:pt x="0" y="9441"/>
                    </a:lnTo>
                    <a:lnTo>
                      <a:pt x="7106" y="9441"/>
                    </a:lnTo>
                    <a:lnTo>
                      <a:pt x="5159" y="6191"/>
                    </a:lnTo>
                    <a:lnTo>
                      <a:pt x="4166" y="4966"/>
                    </a:lnTo>
                    <a:lnTo>
                      <a:pt x="2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8039100" y="3061825"/>
                <a:ext cx="358040" cy="628417"/>
              </a:xfrm>
              <a:custGeom>
                <a:avLst/>
                <a:gdLst/>
                <a:ahLst/>
                <a:cxnLst/>
                <a:rect l="l" t="t" r="r" b="b"/>
                <a:pathLst>
                  <a:path w="5379" h="9441" extrusionOk="0">
                    <a:moveTo>
                      <a:pt x="5378" y="1"/>
                    </a:moveTo>
                    <a:lnTo>
                      <a:pt x="2979" y="5275"/>
                    </a:lnTo>
                    <a:lnTo>
                      <a:pt x="1458" y="5985"/>
                    </a:lnTo>
                    <a:lnTo>
                      <a:pt x="0" y="8809"/>
                    </a:lnTo>
                    <a:lnTo>
                      <a:pt x="684" y="9441"/>
                    </a:lnTo>
                    <a:lnTo>
                      <a:pt x="3237" y="9441"/>
                    </a:lnTo>
                    <a:lnTo>
                      <a:pt x="4140" y="7764"/>
                    </a:lnTo>
                    <a:lnTo>
                      <a:pt x="5378" y="6384"/>
                    </a:lnTo>
                    <a:lnTo>
                      <a:pt x="4914" y="4463"/>
                    </a:lnTo>
                    <a:lnTo>
                      <a:pt x="5378" y="2322"/>
                    </a:lnTo>
                    <a:lnTo>
                      <a:pt x="53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791"/>
        <p:cNvGrpSpPr/>
        <p:nvPr/>
      </p:nvGrpSpPr>
      <p:grpSpPr>
        <a:xfrm>
          <a:off x="0" y="0"/>
          <a:ext cx="0" cy="0"/>
          <a:chOff x="0" y="0"/>
          <a:chExt cx="0" cy="0"/>
        </a:xfrm>
      </p:grpSpPr>
      <p:sp>
        <p:nvSpPr>
          <p:cNvPr id="792" name="Google Shape;79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3" name="Google Shape;793;p20"/>
          <p:cNvSpPr txBox="1">
            <a:spLocks noGrp="1"/>
          </p:cNvSpPr>
          <p:nvPr>
            <p:ph type="subTitle" idx="1"/>
          </p:nvPr>
        </p:nvSpPr>
        <p:spPr>
          <a:xfrm>
            <a:off x="4787175" y="1389075"/>
            <a:ext cx="3233700" cy="287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20"/>
          <p:cNvSpPr txBox="1">
            <a:spLocks noGrp="1"/>
          </p:cNvSpPr>
          <p:nvPr>
            <p:ph type="subTitle" idx="2"/>
          </p:nvPr>
        </p:nvSpPr>
        <p:spPr>
          <a:xfrm>
            <a:off x="1123125" y="1389075"/>
            <a:ext cx="3233700" cy="287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95" name="Google Shape;795;p20"/>
          <p:cNvGrpSpPr/>
          <p:nvPr/>
        </p:nvGrpSpPr>
        <p:grpSpPr>
          <a:xfrm flipH="1">
            <a:off x="202192" y="162700"/>
            <a:ext cx="8634100" cy="4795675"/>
            <a:chOff x="265425" y="162700"/>
            <a:chExt cx="8634100" cy="4795675"/>
          </a:xfrm>
        </p:grpSpPr>
        <p:sp>
          <p:nvSpPr>
            <p:cNvPr id="796" name="Google Shape;796;p20"/>
            <p:cNvSpPr/>
            <p:nvPr/>
          </p:nvSpPr>
          <p:spPr>
            <a:xfrm>
              <a:off x="4081850" y="1627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7" name="Google Shape;797;p20"/>
            <p:cNvSpPr/>
            <p:nvPr/>
          </p:nvSpPr>
          <p:spPr>
            <a:xfrm>
              <a:off x="7150450" y="3446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8" name="Google Shape;798;p20"/>
            <p:cNvSpPr/>
            <p:nvPr/>
          </p:nvSpPr>
          <p:spPr>
            <a:xfrm>
              <a:off x="2654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9" name="Google Shape;799;p20"/>
            <p:cNvSpPr/>
            <p:nvPr/>
          </p:nvSpPr>
          <p:spPr>
            <a:xfrm>
              <a:off x="2693575" y="4821788"/>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0" name="Google Shape;800;p20"/>
            <p:cNvSpPr/>
            <p:nvPr/>
          </p:nvSpPr>
          <p:spPr>
            <a:xfrm>
              <a:off x="8601300" y="3408963"/>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1" name="Google Shape;801;p20"/>
            <p:cNvSpPr/>
            <p:nvPr/>
          </p:nvSpPr>
          <p:spPr>
            <a:xfrm>
              <a:off x="88500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2" name="Google Shape;802;p20"/>
            <p:cNvSpPr/>
            <p:nvPr/>
          </p:nvSpPr>
          <p:spPr>
            <a:xfrm>
              <a:off x="1313725" y="49088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03" name="Google Shape;803;p20"/>
          <p:cNvGrpSpPr/>
          <p:nvPr/>
        </p:nvGrpSpPr>
        <p:grpSpPr>
          <a:xfrm flipH="1">
            <a:off x="-203483" y="221013"/>
            <a:ext cx="9616775" cy="3848288"/>
            <a:chOff x="44025" y="297213"/>
            <a:chExt cx="9616775" cy="3848288"/>
          </a:xfrm>
        </p:grpSpPr>
        <p:grpSp>
          <p:nvGrpSpPr>
            <p:cNvPr id="804" name="Google Shape;804;p20"/>
            <p:cNvGrpSpPr/>
            <p:nvPr/>
          </p:nvGrpSpPr>
          <p:grpSpPr>
            <a:xfrm>
              <a:off x="8877651" y="337038"/>
              <a:ext cx="481015" cy="555897"/>
              <a:chOff x="2134550" y="1735650"/>
              <a:chExt cx="412075" cy="476225"/>
            </a:xfrm>
          </p:grpSpPr>
          <p:sp>
            <p:nvSpPr>
              <p:cNvPr id="805" name="Google Shape;805;p20"/>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0"/>
            <p:cNvGrpSpPr/>
            <p:nvPr/>
          </p:nvGrpSpPr>
          <p:grpSpPr>
            <a:xfrm>
              <a:off x="265025" y="3462550"/>
              <a:ext cx="9395775" cy="682950"/>
              <a:chOff x="1777000" y="1532850"/>
              <a:chExt cx="9395775" cy="682950"/>
            </a:xfrm>
          </p:grpSpPr>
          <p:sp>
            <p:nvSpPr>
              <p:cNvPr id="819" name="Google Shape;819;p20"/>
              <p:cNvSpPr/>
              <p:nvPr/>
            </p:nvSpPr>
            <p:spPr>
              <a:xfrm>
                <a:off x="10789725" y="1777275"/>
                <a:ext cx="383050" cy="438525"/>
              </a:xfrm>
              <a:custGeom>
                <a:avLst/>
                <a:gdLst/>
                <a:ahLst/>
                <a:cxnLst/>
                <a:rect l="l" t="t" r="r" b="b"/>
                <a:pathLst>
                  <a:path w="15322" h="17541" extrusionOk="0">
                    <a:moveTo>
                      <a:pt x="7661" y="7145"/>
                    </a:moveTo>
                    <a:cubicBezTo>
                      <a:pt x="8564" y="7145"/>
                      <a:pt x="9299" y="7880"/>
                      <a:pt x="9299" y="8783"/>
                    </a:cubicBezTo>
                    <a:cubicBezTo>
                      <a:pt x="9299" y="9686"/>
                      <a:pt x="8564" y="10421"/>
                      <a:pt x="7661" y="10421"/>
                    </a:cubicBezTo>
                    <a:cubicBezTo>
                      <a:pt x="6759" y="10421"/>
                      <a:pt x="6024" y="9686"/>
                      <a:pt x="6024" y="8783"/>
                    </a:cubicBezTo>
                    <a:cubicBezTo>
                      <a:pt x="6024" y="7880"/>
                      <a:pt x="6759" y="7145"/>
                      <a:pt x="7661" y="7145"/>
                    </a:cubicBezTo>
                    <a:close/>
                    <a:moveTo>
                      <a:pt x="7661" y="1"/>
                    </a:moveTo>
                    <a:cubicBezTo>
                      <a:pt x="7468" y="1"/>
                      <a:pt x="7313" y="155"/>
                      <a:pt x="7313" y="349"/>
                    </a:cubicBezTo>
                    <a:lnTo>
                      <a:pt x="7313" y="2013"/>
                    </a:lnTo>
                    <a:lnTo>
                      <a:pt x="6062" y="1213"/>
                    </a:lnTo>
                    <a:cubicBezTo>
                      <a:pt x="6011" y="1174"/>
                      <a:pt x="5946" y="1148"/>
                      <a:pt x="5882" y="1148"/>
                    </a:cubicBezTo>
                    <a:cubicBezTo>
                      <a:pt x="5766" y="1148"/>
                      <a:pt x="5650" y="1213"/>
                      <a:pt x="5585" y="1316"/>
                    </a:cubicBezTo>
                    <a:cubicBezTo>
                      <a:pt x="5482" y="1471"/>
                      <a:pt x="5533" y="1677"/>
                      <a:pt x="5688" y="1780"/>
                    </a:cubicBezTo>
                    <a:lnTo>
                      <a:pt x="7313" y="2838"/>
                    </a:lnTo>
                    <a:lnTo>
                      <a:pt x="7313" y="3766"/>
                    </a:lnTo>
                    <a:lnTo>
                      <a:pt x="4876" y="2193"/>
                    </a:lnTo>
                    <a:cubicBezTo>
                      <a:pt x="4824" y="2154"/>
                      <a:pt x="4760" y="2142"/>
                      <a:pt x="4695" y="2142"/>
                    </a:cubicBezTo>
                    <a:cubicBezTo>
                      <a:pt x="4579" y="2142"/>
                      <a:pt x="4463" y="2193"/>
                      <a:pt x="4399" y="2296"/>
                    </a:cubicBezTo>
                    <a:cubicBezTo>
                      <a:pt x="4347" y="2374"/>
                      <a:pt x="4334" y="2464"/>
                      <a:pt x="4360" y="2554"/>
                    </a:cubicBezTo>
                    <a:cubicBezTo>
                      <a:pt x="4373" y="2644"/>
                      <a:pt x="4424" y="2722"/>
                      <a:pt x="4502" y="2761"/>
                    </a:cubicBezTo>
                    <a:lnTo>
                      <a:pt x="7313" y="4579"/>
                    </a:lnTo>
                    <a:lnTo>
                      <a:pt x="7313" y="6488"/>
                    </a:lnTo>
                    <a:cubicBezTo>
                      <a:pt x="6720" y="6565"/>
                      <a:pt x="6204" y="6887"/>
                      <a:pt x="5843" y="7339"/>
                    </a:cubicBezTo>
                    <a:lnTo>
                      <a:pt x="4192" y="6384"/>
                    </a:lnTo>
                    <a:lnTo>
                      <a:pt x="4025" y="3044"/>
                    </a:lnTo>
                    <a:cubicBezTo>
                      <a:pt x="4012" y="2859"/>
                      <a:pt x="3870" y="2721"/>
                      <a:pt x="3688" y="2721"/>
                    </a:cubicBezTo>
                    <a:cubicBezTo>
                      <a:pt x="3680" y="2721"/>
                      <a:pt x="3672" y="2721"/>
                      <a:pt x="3663" y="2722"/>
                    </a:cubicBezTo>
                    <a:cubicBezTo>
                      <a:pt x="3573" y="2722"/>
                      <a:pt x="3496" y="2761"/>
                      <a:pt x="3431" y="2825"/>
                    </a:cubicBezTo>
                    <a:cubicBezTo>
                      <a:pt x="3367" y="2902"/>
                      <a:pt x="3341" y="2980"/>
                      <a:pt x="3341" y="3083"/>
                    </a:cubicBezTo>
                    <a:lnTo>
                      <a:pt x="3483" y="5972"/>
                    </a:lnTo>
                    <a:lnTo>
                      <a:pt x="3483" y="5972"/>
                    </a:lnTo>
                    <a:lnTo>
                      <a:pt x="2670" y="5508"/>
                    </a:lnTo>
                    <a:lnTo>
                      <a:pt x="2580" y="3573"/>
                    </a:lnTo>
                    <a:cubicBezTo>
                      <a:pt x="2567" y="3392"/>
                      <a:pt x="2425" y="3251"/>
                      <a:pt x="2245" y="3251"/>
                    </a:cubicBezTo>
                    <a:lnTo>
                      <a:pt x="2219" y="3251"/>
                    </a:lnTo>
                    <a:cubicBezTo>
                      <a:pt x="2129" y="3251"/>
                      <a:pt x="2038" y="3302"/>
                      <a:pt x="1987" y="3367"/>
                    </a:cubicBezTo>
                    <a:cubicBezTo>
                      <a:pt x="1922" y="3431"/>
                      <a:pt x="1897" y="3521"/>
                      <a:pt x="1897" y="3612"/>
                    </a:cubicBezTo>
                    <a:lnTo>
                      <a:pt x="1974" y="5095"/>
                    </a:lnTo>
                    <a:lnTo>
                      <a:pt x="517" y="4269"/>
                    </a:lnTo>
                    <a:cubicBezTo>
                      <a:pt x="465" y="4231"/>
                      <a:pt x="414" y="4218"/>
                      <a:pt x="349" y="4218"/>
                    </a:cubicBezTo>
                    <a:cubicBezTo>
                      <a:pt x="233" y="4218"/>
                      <a:pt x="117" y="4282"/>
                      <a:pt x="52" y="4386"/>
                    </a:cubicBezTo>
                    <a:cubicBezTo>
                      <a:pt x="14" y="4463"/>
                      <a:pt x="1" y="4553"/>
                      <a:pt x="27" y="4643"/>
                    </a:cubicBezTo>
                    <a:cubicBezTo>
                      <a:pt x="40" y="4734"/>
                      <a:pt x="104" y="4811"/>
                      <a:pt x="181" y="4850"/>
                    </a:cubicBezTo>
                    <a:lnTo>
                      <a:pt x="1626" y="5688"/>
                    </a:lnTo>
                    <a:lnTo>
                      <a:pt x="297" y="6372"/>
                    </a:lnTo>
                    <a:cubicBezTo>
                      <a:pt x="130" y="6449"/>
                      <a:pt x="65" y="6668"/>
                      <a:pt x="156" y="6836"/>
                    </a:cubicBezTo>
                    <a:cubicBezTo>
                      <a:pt x="207" y="6939"/>
                      <a:pt x="323" y="7016"/>
                      <a:pt x="452" y="7016"/>
                    </a:cubicBezTo>
                    <a:cubicBezTo>
                      <a:pt x="517" y="7016"/>
                      <a:pt x="568" y="7004"/>
                      <a:pt x="620" y="6978"/>
                    </a:cubicBezTo>
                    <a:lnTo>
                      <a:pt x="2335" y="6101"/>
                    </a:lnTo>
                    <a:lnTo>
                      <a:pt x="3148" y="6565"/>
                    </a:lnTo>
                    <a:lnTo>
                      <a:pt x="555" y="7893"/>
                    </a:lnTo>
                    <a:cubicBezTo>
                      <a:pt x="478" y="7932"/>
                      <a:pt x="414" y="7997"/>
                      <a:pt x="388" y="8087"/>
                    </a:cubicBezTo>
                    <a:cubicBezTo>
                      <a:pt x="362" y="8177"/>
                      <a:pt x="375" y="8267"/>
                      <a:pt x="414" y="8345"/>
                    </a:cubicBezTo>
                    <a:cubicBezTo>
                      <a:pt x="465" y="8461"/>
                      <a:pt x="594" y="8538"/>
                      <a:pt x="723" y="8538"/>
                    </a:cubicBezTo>
                    <a:cubicBezTo>
                      <a:pt x="775" y="8538"/>
                      <a:pt x="826" y="8525"/>
                      <a:pt x="878" y="8500"/>
                    </a:cubicBezTo>
                    <a:lnTo>
                      <a:pt x="3844" y="6978"/>
                    </a:lnTo>
                    <a:lnTo>
                      <a:pt x="5495" y="7932"/>
                    </a:lnTo>
                    <a:cubicBezTo>
                      <a:pt x="5392" y="8190"/>
                      <a:pt x="5340" y="8474"/>
                      <a:pt x="5340" y="8770"/>
                    </a:cubicBezTo>
                    <a:cubicBezTo>
                      <a:pt x="5340" y="9080"/>
                      <a:pt x="5392" y="9364"/>
                      <a:pt x="5495" y="9622"/>
                    </a:cubicBezTo>
                    <a:lnTo>
                      <a:pt x="3844" y="10576"/>
                    </a:lnTo>
                    <a:lnTo>
                      <a:pt x="878" y="9054"/>
                    </a:lnTo>
                    <a:cubicBezTo>
                      <a:pt x="826" y="9028"/>
                      <a:pt x="775" y="9015"/>
                      <a:pt x="723" y="9015"/>
                    </a:cubicBezTo>
                    <a:cubicBezTo>
                      <a:pt x="594" y="9015"/>
                      <a:pt x="465" y="9080"/>
                      <a:pt x="414" y="9196"/>
                    </a:cubicBezTo>
                    <a:cubicBezTo>
                      <a:pt x="375" y="9286"/>
                      <a:pt x="362" y="9376"/>
                      <a:pt x="388" y="9467"/>
                    </a:cubicBezTo>
                    <a:cubicBezTo>
                      <a:pt x="414" y="9544"/>
                      <a:pt x="478" y="9622"/>
                      <a:pt x="555" y="9660"/>
                    </a:cubicBezTo>
                    <a:lnTo>
                      <a:pt x="3148" y="10989"/>
                    </a:lnTo>
                    <a:lnTo>
                      <a:pt x="2335" y="11453"/>
                    </a:lnTo>
                    <a:lnTo>
                      <a:pt x="620" y="10576"/>
                    </a:lnTo>
                    <a:cubicBezTo>
                      <a:pt x="568" y="10550"/>
                      <a:pt x="517" y="10537"/>
                      <a:pt x="465" y="10537"/>
                    </a:cubicBezTo>
                    <a:cubicBezTo>
                      <a:pt x="336" y="10537"/>
                      <a:pt x="207" y="10602"/>
                      <a:pt x="156" y="10718"/>
                    </a:cubicBezTo>
                    <a:cubicBezTo>
                      <a:pt x="65" y="10885"/>
                      <a:pt x="130" y="11092"/>
                      <a:pt x="297" y="11182"/>
                    </a:cubicBezTo>
                    <a:lnTo>
                      <a:pt x="1626" y="11866"/>
                    </a:lnTo>
                    <a:lnTo>
                      <a:pt x="181" y="12704"/>
                    </a:lnTo>
                    <a:cubicBezTo>
                      <a:pt x="104" y="12743"/>
                      <a:pt x="52" y="12820"/>
                      <a:pt x="27" y="12910"/>
                    </a:cubicBezTo>
                    <a:cubicBezTo>
                      <a:pt x="1" y="13000"/>
                      <a:pt x="14" y="13091"/>
                      <a:pt x="52" y="13168"/>
                    </a:cubicBezTo>
                    <a:cubicBezTo>
                      <a:pt x="117" y="13271"/>
                      <a:pt x="233" y="13336"/>
                      <a:pt x="349" y="13336"/>
                    </a:cubicBezTo>
                    <a:cubicBezTo>
                      <a:pt x="414" y="13336"/>
                      <a:pt x="478" y="13323"/>
                      <a:pt x="530" y="13284"/>
                    </a:cubicBezTo>
                    <a:lnTo>
                      <a:pt x="1974" y="12459"/>
                    </a:lnTo>
                    <a:lnTo>
                      <a:pt x="1897" y="13942"/>
                    </a:lnTo>
                    <a:cubicBezTo>
                      <a:pt x="1897" y="14032"/>
                      <a:pt x="1922" y="14122"/>
                      <a:pt x="1987" y="14187"/>
                    </a:cubicBezTo>
                    <a:cubicBezTo>
                      <a:pt x="2051" y="14251"/>
                      <a:pt x="2129" y="14303"/>
                      <a:pt x="2219" y="14303"/>
                    </a:cubicBezTo>
                    <a:lnTo>
                      <a:pt x="2245" y="14303"/>
                    </a:lnTo>
                    <a:cubicBezTo>
                      <a:pt x="2425" y="14303"/>
                      <a:pt x="2567" y="14161"/>
                      <a:pt x="2580" y="13981"/>
                    </a:cubicBezTo>
                    <a:lnTo>
                      <a:pt x="2683" y="12046"/>
                    </a:lnTo>
                    <a:lnTo>
                      <a:pt x="3483" y="11582"/>
                    </a:lnTo>
                    <a:lnTo>
                      <a:pt x="3341" y="14471"/>
                    </a:lnTo>
                    <a:cubicBezTo>
                      <a:pt x="3341" y="14561"/>
                      <a:pt x="3367" y="14651"/>
                      <a:pt x="3431" y="14716"/>
                    </a:cubicBezTo>
                    <a:cubicBezTo>
                      <a:pt x="3496" y="14793"/>
                      <a:pt x="3573" y="14832"/>
                      <a:pt x="3663" y="14832"/>
                    </a:cubicBezTo>
                    <a:lnTo>
                      <a:pt x="3689" y="14832"/>
                    </a:lnTo>
                    <a:cubicBezTo>
                      <a:pt x="3870" y="14832"/>
                      <a:pt x="4012" y="14690"/>
                      <a:pt x="4025" y="14509"/>
                    </a:cubicBezTo>
                    <a:lnTo>
                      <a:pt x="4192" y="11169"/>
                    </a:lnTo>
                    <a:lnTo>
                      <a:pt x="5843" y="10215"/>
                    </a:lnTo>
                    <a:cubicBezTo>
                      <a:pt x="6204" y="10666"/>
                      <a:pt x="6720" y="10976"/>
                      <a:pt x="7313" y="11066"/>
                    </a:cubicBezTo>
                    <a:lnTo>
                      <a:pt x="7313" y="12975"/>
                    </a:lnTo>
                    <a:lnTo>
                      <a:pt x="4502" y="14780"/>
                    </a:lnTo>
                    <a:cubicBezTo>
                      <a:pt x="4347" y="14883"/>
                      <a:pt x="4295" y="15103"/>
                      <a:pt x="4399" y="15257"/>
                    </a:cubicBezTo>
                    <a:cubicBezTo>
                      <a:pt x="4463" y="15361"/>
                      <a:pt x="4579" y="15412"/>
                      <a:pt x="4695" y="15412"/>
                    </a:cubicBezTo>
                    <a:cubicBezTo>
                      <a:pt x="4760" y="15412"/>
                      <a:pt x="4824" y="15399"/>
                      <a:pt x="4876" y="15361"/>
                    </a:cubicBezTo>
                    <a:lnTo>
                      <a:pt x="7313" y="13787"/>
                    </a:lnTo>
                    <a:lnTo>
                      <a:pt x="7313" y="14716"/>
                    </a:lnTo>
                    <a:lnTo>
                      <a:pt x="5688" y="15760"/>
                    </a:lnTo>
                    <a:cubicBezTo>
                      <a:pt x="5611" y="15812"/>
                      <a:pt x="5559" y="15889"/>
                      <a:pt x="5546" y="15980"/>
                    </a:cubicBezTo>
                    <a:cubicBezTo>
                      <a:pt x="5521" y="16070"/>
                      <a:pt x="5546" y="16160"/>
                      <a:pt x="5585" y="16237"/>
                    </a:cubicBezTo>
                    <a:cubicBezTo>
                      <a:pt x="5650" y="16341"/>
                      <a:pt x="5766" y="16392"/>
                      <a:pt x="5882" y="16392"/>
                    </a:cubicBezTo>
                    <a:cubicBezTo>
                      <a:pt x="5946" y="16392"/>
                      <a:pt x="6011" y="16379"/>
                      <a:pt x="6062" y="16341"/>
                    </a:cubicBezTo>
                    <a:lnTo>
                      <a:pt x="7313" y="15528"/>
                    </a:lnTo>
                    <a:lnTo>
                      <a:pt x="7313" y="17205"/>
                    </a:lnTo>
                    <a:cubicBezTo>
                      <a:pt x="7313" y="17385"/>
                      <a:pt x="7468" y="17540"/>
                      <a:pt x="7661" y="17540"/>
                    </a:cubicBezTo>
                    <a:cubicBezTo>
                      <a:pt x="7842" y="17540"/>
                      <a:pt x="7997" y="17385"/>
                      <a:pt x="7997" y="17205"/>
                    </a:cubicBezTo>
                    <a:lnTo>
                      <a:pt x="7997" y="15528"/>
                    </a:lnTo>
                    <a:lnTo>
                      <a:pt x="9248" y="16341"/>
                    </a:lnTo>
                    <a:cubicBezTo>
                      <a:pt x="9299" y="16379"/>
                      <a:pt x="9364" y="16392"/>
                      <a:pt x="9441" y="16392"/>
                    </a:cubicBezTo>
                    <a:cubicBezTo>
                      <a:pt x="9557" y="16392"/>
                      <a:pt x="9660" y="16341"/>
                      <a:pt x="9725" y="16237"/>
                    </a:cubicBezTo>
                    <a:cubicBezTo>
                      <a:pt x="9776" y="16160"/>
                      <a:pt x="9789" y="16070"/>
                      <a:pt x="9776" y="15980"/>
                    </a:cubicBezTo>
                    <a:cubicBezTo>
                      <a:pt x="9751" y="15889"/>
                      <a:pt x="9699" y="15812"/>
                      <a:pt x="9622" y="15760"/>
                    </a:cubicBezTo>
                    <a:lnTo>
                      <a:pt x="7997" y="14716"/>
                    </a:lnTo>
                    <a:lnTo>
                      <a:pt x="7997" y="13787"/>
                    </a:lnTo>
                    <a:lnTo>
                      <a:pt x="10434" y="15361"/>
                    </a:lnTo>
                    <a:cubicBezTo>
                      <a:pt x="10486" y="15399"/>
                      <a:pt x="10550" y="15412"/>
                      <a:pt x="10628" y="15412"/>
                    </a:cubicBezTo>
                    <a:cubicBezTo>
                      <a:pt x="10744" y="15412"/>
                      <a:pt x="10847" y="15361"/>
                      <a:pt x="10911" y="15257"/>
                    </a:cubicBezTo>
                    <a:cubicBezTo>
                      <a:pt x="11015" y="15103"/>
                      <a:pt x="10963" y="14883"/>
                      <a:pt x="10808" y="14780"/>
                    </a:cubicBezTo>
                    <a:lnTo>
                      <a:pt x="7997" y="12975"/>
                    </a:lnTo>
                    <a:lnTo>
                      <a:pt x="7997" y="11066"/>
                    </a:lnTo>
                    <a:cubicBezTo>
                      <a:pt x="8590" y="10976"/>
                      <a:pt x="9119" y="10666"/>
                      <a:pt x="9467" y="10215"/>
                    </a:cubicBezTo>
                    <a:lnTo>
                      <a:pt x="11118" y="11169"/>
                    </a:lnTo>
                    <a:lnTo>
                      <a:pt x="11285" y="14509"/>
                    </a:lnTo>
                    <a:cubicBezTo>
                      <a:pt x="11298" y="14690"/>
                      <a:pt x="11453" y="14832"/>
                      <a:pt x="11634" y="14832"/>
                    </a:cubicBezTo>
                    <a:lnTo>
                      <a:pt x="11646" y="14832"/>
                    </a:lnTo>
                    <a:cubicBezTo>
                      <a:pt x="11737" y="14832"/>
                      <a:pt x="11827" y="14793"/>
                      <a:pt x="11879" y="14716"/>
                    </a:cubicBezTo>
                    <a:cubicBezTo>
                      <a:pt x="11943" y="14651"/>
                      <a:pt x="11982" y="14561"/>
                      <a:pt x="11969" y="14471"/>
                    </a:cubicBezTo>
                    <a:lnTo>
                      <a:pt x="11827" y="11582"/>
                    </a:lnTo>
                    <a:lnTo>
                      <a:pt x="12640" y="12046"/>
                    </a:lnTo>
                    <a:lnTo>
                      <a:pt x="12730" y="13981"/>
                    </a:lnTo>
                    <a:cubicBezTo>
                      <a:pt x="12743" y="14161"/>
                      <a:pt x="12897" y="14303"/>
                      <a:pt x="13078" y="14303"/>
                    </a:cubicBezTo>
                    <a:lnTo>
                      <a:pt x="13091" y="14303"/>
                    </a:lnTo>
                    <a:cubicBezTo>
                      <a:pt x="13181" y="14303"/>
                      <a:pt x="13271" y="14251"/>
                      <a:pt x="13336" y="14187"/>
                    </a:cubicBezTo>
                    <a:cubicBezTo>
                      <a:pt x="13388" y="14122"/>
                      <a:pt x="13426" y="14032"/>
                      <a:pt x="13426" y="13942"/>
                    </a:cubicBezTo>
                    <a:lnTo>
                      <a:pt x="13349" y="12459"/>
                    </a:lnTo>
                    <a:lnTo>
                      <a:pt x="14793" y="13284"/>
                    </a:lnTo>
                    <a:cubicBezTo>
                      <a:pt x="14845" y="13323"/>
                      <a:pt x="14909" y="13336"/>
                      <a:pt x="14961" y="13336"/>
                    </a:cubicBezTo>
                    <a:cubicBezTo>
                      <a:pt x="15090" y="13336"/>
                      <a:pt x="15193" y="13271"/>
                      <a:pt x="15258" y="13168"/>
                    </a:cubicBezTo>
                    <a:cubicBezTo>
                      <a:pt x="15309" y="13091"/>
                      <a:pt x="15322" y="13000"/>
                      <a:pt x="15296" y="12910"/>
                    </a:cubicBezTo>
                    <a:cubicBezTo>
                      <a:pt x="15270" y="12820"/>
                      <a:pt x="15219" y="12743"/>
                      <a:pt x="15129" y="12704"/>
                    </a:cubicBezTo>
                    <a:lnTo>
                      <a:pt x="13684" y="11866"/>
                    </a:lnTo>
                    <a:lnTo>
                      <a:pt x="15012" y="11182"/>
                    </a:lnTo>
                    <a:cubicBezTo>
                      <a:pt x="15180" y="11105"/>
                      <a:pt x="15245" y="10885"/>
                      <a:pt x="15167" y="10718"/>
                    </a:cubicBezTo>
                    <a:cubicBezTo>
                      <a:pt x="15103" y="10615"/>
                      <a:pt x="14987" y="10537"/>
                      <a:pt x="14858" y="10537"/>
                    </a:cubicBezTo>
                    <a:cubicBezTo>
                      <a:pt x="14806" y="10537"/>
                      <a:pt x="14755" y="10550"/>
                      <a:pt x="14703" y="10576"/>
                    </a:cubicBezTo>
                    <a:lnTo>
                      <a:pt x="12975" y="11453"/>
                    </a:lnTo>
                    <a:lnTo>
                      <a:pt x="12175" y="10989"/>
                    </a:lnTo>
                    <a:lnTo>
                      <a:pt x="14755" y="9660"/>
                    </a:lnTo>
                    <a:cubicBezTo>
                      <a:pt x="14832" y="9622"/>
                      <a:pt x="14896" y="9557"/>
                      <a:pt x="14922" y="9467"/>
                    </a:cubicBezTo>
                    <a:cubicBezTo>
                      <a:pt x="14948" y="9376"/>
                      <a:pt x="14948" y="9286"/>
                      <a:pt x="14896" y="9209"/>
                    </a:cubicBezTo>
                    <a:cubicBezTo>
                      <a:pt x="14845" y="9093"/>
                      <a:pt x="14729" y="9015"/>
                      <a:pt x="14600" y="9015"/>
                    </a:cubicBezTo>
                    <a:cubicBezTo>
                      <a:pt x="14548" y="9015"/>
                      <a:pt x="14484" y="9028"/>
                      <a:pt x="14445" y="9054"/>
                    </a:cubicBezTo>
                    <a:lnTo>
                      <a:pt x="11466" y="10576"/>
                    </a:lnTo>
                    <a:lnTo>
                      <a:pt x="9815" y="9622"/>
                    </a:lnTo>
                    <a:cubicBezTo>
                      <a:pt x="9918" y="9364"/>
                      <a:pt x="9983" y="9080"/>
                      <a:pt x="9983" y="8783"/>
                    </a:cubicBezTo>
                    <a:cubicBezTo>
                      <a:pt x="9983" y="8474"/>
                      <a:pt x="9918" y="8190"/>
                      <a:pt x="9815" y="7932"/>
                    </a:cubicBezTo>
                    <a:lnTo>
                      <a:pt x="11466" y="6978"/>
                    </a:lnTo>
                    <a:lnTo>
                      <a:pt x="14445" y="8500"/>
                    </a:lnTo>
                    <a:cubicBezTo>
                      <a:pt x="14484" y="8525"/>
                      <a:pt x="14548" y="8538"/>
                      <a:pt x="14600" y="8538"/>
                    </a:cubicBezTo>
                    <a:cubicBezTo>
                      <a:pt x="14729" y="8538"/>
                      <a:pt x="14845" y="8474"/>
                      <a:pt x="14896" y="8358"/>
                    </a:cubicBezTo>
                    <a:cubicBezTo>
                      <a:pt x="14948" y="8267"/>
                      <a:pt x="14948" y="8177"/>
                      <a:pt x="14922" y="8087"/>
                    </a:cubicBezTo>
                    <a:cubicBezTo>
                      <a:pt x="14896" y="8009"/>
                      <a:pt x="14832" y="7932"/>
                      <a:pt x="14755" y="7893"/>
                    </a:cubicBezTo>
                    <a:lnTo>
                      <a:pt x="12175" y="6565"/>
                    </a:lnTo>
                    <a:lnTo>
                      <a:pt x="12975" y="6101"/>
                    </a:lnTo>
                    <a:lnTo>
                      <a:pt x="14703" y="6978"/>
                    </a:lnTo>
                    <a:cubicBezTo>
                      <a:pt x="14742" y="7004"/>
                      <a:pt x="14806" y="7016"/>
                      <a:pt x="14858" y="7016"/>
                    </a:cubicBezTo>
                    <a:cubicBezTo>
                      <a:pt x="14987" y="7016"/>
                      <a:pt x="15103" y="6952"/>
                      <a:pt x="15154" y="6836"/>
                    </a:cubicBezTo>
                    <a:cubicBezTo>
                      <a:pt x="15245" y="6668"/>
                      <a:pt x="15180" y="6462"/>
                      <a:pt x="15012" y="6372"/>
                    </a:cubicBezTo>
                    <a:lnTo>
                      <a:pt x="13684" y="5688"/>
                    </a:lnTo>
                    <a:lnTo>
                      <a:pt x="15129" y="4863"/>
                    </a:lnTo>
                    <a:cubicBezTo>
                      <a:pt x="15206" y="4811"/>
                      <a:pt x="15270" y="4734"/>
                      <a:pt x="15296" y="4643"/>
                    </a:cubicBezTo>
                    <a:cubicBezTo>
                      <a:pt x="15322" y="4566"/>
                      <a:pt x="15309" y="4463"/>
                      <a:pt x="15258" y="4386"/>
                    </a:cubicBezTo>
                    <a:cubicBezTo>
                      <a:pt x="15193" y="4282"/>
                      <a:pt x="15090" y="4218"/>
                      <a:pt x="14961" y="4218"/>
                    </a:cubicBezTo>
                    <a:cubicBezTo>
                      <a:pt x="14896" y="4218"/>
                      <a:pt x="14845" y="4231"/>
                      <a:pt x="14793" y="4269"/>
                    </a:cubicBezTo>
                    <a:lnTo>
                      <a:pt x="13349" y="5095"/>
                    </a:lnTo>
                    <a:lnTo>
                      <a:pt x="13413" y="3612"/>
                    </a:lnTo>
                    <a:cubicBezTo>
                      <a:pt x="13426" y="3521"/>
                      <a:pt x="13388" y="3431"/>
                      <a:pt x="13336" y="3367"/>
                    </a:cubicBezTo>
                    <a:cubicBezTo>
                      <a:pt x="13271" y="3302"/>
                      <a:pt x="13181" y="3264"/>
                      <a:pt x="13091" y="3251"/>
                    </a:cubicBezTo>
                    <a:cubicBezTo>
                      <a:pt x="13083" y="3250"/>
                      <a:pt x="13076" y="3250"/>
                      <a:pt x="13068" y="3250"/>
                    </a:cubicBezTo>
                    <a:cubicBezTo>
                      <a:pt x="12886" y="3250"/>
                      <a:pt x="12742" y="3400"/>
                      <a:pt x="12730" y="3573"/>
                    </a:cubicBezTo>
                    <a:lnTo>
                      <a:pt x="12640" y="5508"/>
                    </a:lnTo>
                    <a:lnTo>
                      <a:pt x="11827" y="5972"/>
                    </a:lnTo>
                    <a:lnTo>
                      <a:pt x="11827" y="5972"/>
                    </a:lnTo>
                    <a:lnTo>
                      <a:pt x="11969" y="3083"/>
                    </a:lnTo>
                    <a:cubicBezTo>
                      <a:pt x="11982" y="2980"/>
                      <a:pt x="11943" y="2902"/>
                      <a:pt x="11879" y="2825"/>
                    </a:cubicBezTo>
                    <a:cubicBezTo>
                      <a:pt x="11827" y="2761"/>
                      <a:pt x="11737" y="2722"/>
                      <a:pt x="11646" y="2722"/>
                    </a:cubicBezTo>
                    <a:cubicBezTo>
                      <a:pt x="11638" y="2721"/>
                      <a:pt x="11630" y="2721"/>
                      <a:pt x="11622" y="2721"/>
                    </a:cubicBezTo>
                    <a:cubicBezTo>
                      <a:pt x="11440" y="2721"/>
                      <a:pt x="11298" y="2859"/>
                      <a:pt x="11285" y="3044"/>
                    </a:cubicBezTo>
                    <a:lnTo>
                      <a:pt x="11118" y="6384"/>
                    </a:lnTo>
                    <a:lnTo>
                      <a:pt x="9467" y="7339"/>
                    </a:lnTo>
                    <a:cubicBezTo>
                      <a:pt x="9119" y="6887"/>
                      <a:pt x="8590" y="6565"/>
                      <a:pt x="7997" y="6488"/>
                    </a:cubicBezTo>
                    <a:lnTo>
                      <a:pt x="7997" y="4579"/>
                    </a:lnTo>
                    <a:lnTo>
                      <a:pt x="10808" y="2761"/>
                    </a:lnTo>
                    <a:cubicBezTo>
                      <a:pt x="10886" y="2722"/>
                      <a:pt x="10937" y="2644"/>
                      <a:pt x="10950" y="2554"/>
                    </a:cubicBezTo>
                    <a:cubicBezTo>
                      <a:pt x="10976" y="2464"/>
                      <a:pt x="10963" y="2374"/>
                      <a:pt x="10911" y="2296"/>
                    </a:cubicBezTo>
                    <a:cubicBezTo>
                      <a:pt x="10847" y="2193"/>
                      <a:pt x="10744" y="2142"/>
                      <a:pt x="10615" y="2142"/>
                    </a:cubicBezTo>
                    <a:cubicBezTo>
                      <a:pt x="10550" y="2142"/>
                      <a:pt x="10486" y="2154"/>
                      <a:pt x="10434" y="2193"/>
                    </a:cubicBezTo>
                    <a:lnTo>
                      <a:pt x="7997" y="3766"/>
                    </a:lnTo>
                    <a:lnTo>
                      <a:pt x="7997" y="2838"/>
                    </a:lnTo>
                    <a:lnTo>
                      <a:pt x="9622" y="1780"/>
                    </a:lnTo>
                    <a:cubicBezTo>
                      <a:pt x="9776" y="1677"/>
                      <a:pt x="9828" y="1471"/>
                      <a:pt x="9725" y="1316"/>
                    </a:cubicBezTo>
                    <a:cubicBezTo>
                      <a:pt x="9660" y="1213"/>
                      <a:pt x="9557" y="1148"/>
                      <a:pt x="9428" y="1148"/>
                    </a:cubicBezTo>
                    <a:cubicBezTo>
                      <a:pt x="9364" y="1148"/>
                      <a:pt x="9299" y="1174"/>
                      <a:pt x="9248" y="1213"/>
                    </a:cubicBezTo>
                    <a:lnTo>
                      <a:pt x="7997" y="2013"/>
                    </a:lnTo>
                    <a:lnTo>
                      <a:pt x="7997" y="349"/>
                    </a:lnTo>
                    <a:cubicBezTo>
                      <a:pt x="7997" y="155"/>
                      <a:pt x="7842" y="1"/>
                      <a:pt x="7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1777000" y="1532850"/>
                <a:ext cx="50650" cy="50975"/>
              </a:xfrm>
              <a:custGeom>
                <a:avLst/>
                <a:gdLst/>
                <a:ahLst/>
                <a:cxnLst/>
                <a:rect l="l" t="t" r="r" b="b"/>
                <a:pathLst>
                  <a:path w="2026" h="2039" extrusionOk="0">
                    <a:moveTo>
                      <a:pt x="1006" y="0"/>
                    </a:moveTo>
                    <a:cubicBezTo>
                      <a:pt x="452" y="0"/>
                      <a:pt x="0" y="465"/>
                      <a:pt x="0" y="1019"/>
                    </a:cubicBezTo>
                    <a:cubicBezTo>
                      <a:pt x="0" y="1574"/>
                      <a:pt x="452" y="2038"/>
                      <a:pt x="1006" y="2038"/>
                    </a:cubicBezTo>
                    <a:cubicBezTo>
                      <a:pt x="1574" y="2038"/>
                      <a:pt x="2025" y="1574"/>
                      <a:pt x="2025" y="1019"/>
                    </a:cubicBezTo>
                    <a:cubicBezTo>
                      <a:pt x="2025" y="465"/>
                      <a:pt x="1574"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0"/>
            <p:cNvSpPr/>
            <p:nvPr/>
          </p:nvSpPr>
          <p:spPr>
            <a:xfrm>
              <a:off x="44025" y="297213"/>
              <a:ext cx="635175" cy="63517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20"/>
          <p:cNvSpPr/>
          <p:nvPr/>
        </p:nvSpPr>
        <p:spPr>
          <a:xfrm flipH="1">
            <a:off x="1342743" y="4722387"/>
            <a:ext cx="367279" cy="489490"/>
          </a:xfrm>
          <a:custGeom>
            <a:avLst/>
            <a:gdLst/>
            <a:ahLst/>
            <a:cxnLst/>
            <a:rect l="l" t="t" r="r" b="b"/>
            <a:pathLst>
              <a:path w="8526" h="11363" extrusionOk="0">
                <a:moveTo>
                  <a:pt x="620" y="0"/>
                </a:moveTo>
                <a:lnTo>
                  <a:pt x="1" y="2734"/>
                </a:lnTo>
                <a:lnTo>
                  <a:pt x="3805" y="11362"/>
                </a:lnTo>
                <a:lnTo>
                  <a:pt x="8525" y="10305"/>
                </a:lnTo>
                <a:cubicBezTo>
                  <a:pt x="8525" y="10305"/>
                  <a:pt x="6217" y="7815"/>
                  <a:pt x="5817" y="6926"/>
                </a:cubicBezTo>
                <a:cubicBezTo>
                  <a:pt x="5417" y="6023"/>
                  <a:pt x="3444" y="4901"/>
                  <a:pt x="2993" y="3727"/>
                </a:cubicBezTo>
                <a:cubicBezTo>
                  <a:pt x="2554" y="2554"/>
                  <a:pt x="620"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a:off x="387537" y="3726024"/>
            <a:ext cx="583200" cy="1569875"/>
            <a:chOff x="1014250" y="2134125"/>
            <a:chExt cx="583200" cy="1569875"/>
          </a:xfrm>
        </p:grpSpPr>
        <p:sp>
          <p:nvSpPr>
            <p:cNvPr id="824" name="Google Shape;824;p20"/>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0"/>
          <p:cNvGrpSpPr/>
          <p:nvPr/>
        </p:nvGrpSpPr>
        <p:grpSpPr>
          <a:xfrm>
            <a:off x="8126350" y="4520699"/>
            <a:ext cx="1019472" cy="820583"/>
            <a:chOff x="8126350" y="4520699"/>
            <a:chExt cx="1019472" cy="820583"/>
          </a:xfrm>
        </p:grpSpPr>
        <p:sp>
          <p:nvSpPr>
            <p:cNvPr id="844" name="Google Shape;844;p20"/>
            <p:cNvSpPr/>
            <p:nvPr/>
          </p:nvSpPr>
          <p:spPr>
            <a:xfrm flipH="1">
              <a:off x="8126350" y="4520699"/>
              <a:ext cx="1019472" cy="820583"/>
            </a:xfrm>
            <a:custGeom>
              <a:avLst/>
              <a:gdLst/>
              <a:ahLst/>
              <a:cxnLst/>
              <a:rect l="l" t="t" r="r" b="b"/>
              <a:pathLst>
                <a:path w="23666" h="19049" extrusionOk="0">
                  <a:moveTo>
                    <a:pt x="13284" y="1"/>
                  </a:moveTo>
                  <a:lnTo>
                    <a:pt x="10640" y="5211"/>
                  </a:lnTo>
                  <a:lnTo>
                    <a:pt x="6874" y="10305"/>
                  </a:lnTo>
                  <a:lnTo>
                    <a:pt x="1" y="16973"/>
                  </a:lnTo>
                  <a:lnTo>
                    <a:pt x="12407" y="19049"/>
                  </a:lnTo>
                  <a:lnTo>
                    <a:pt x="23666" y="18133"/>
                  </a:lnTo>
                  <a:lnTo>
                    <a:pt x="19578" y="12265"/>
                  </a:lnTo>
                  <a:lnTo>
                    <a:pt x="17063" y="8048"/>
                  </a:lnTo>
                  <a:lnTo>
                    <a:pt x="132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flipH="1">
              <a:off x="8551869" y="4520699"/>
              <a:ext cx="593953" cy="760619"/>
            </a:xfrm>
            <a:custGeom>
              <a:avLst/>
              <a:gdLst/>
              <a:ahLst/>
              <a:cxnLst/>
              <a:rect l="l" t="t" r="r" b="b"/>
              <a:pathLst>
                <a:path w="13788" h="17657" extrusionOk="0">
                  <a:moveTo>
                    <a:pt x="13284" y="1"/>
                  </a:moveTo>
                  <a:cubicBezTo>
                    <a:pt x="13284" y="1"/>
                    <a:pt x="8564" y="5907"/>
                    <a:pt x="8190" y="6436"/>
                  </a:cubicBezTo>
                  <a:cubicBezTo>
                    <a:pt x="7816" y="6965"/>
                    <a:pt x="4863" y="9518"/>
                    <a:pt x="4863" y="9518"/>
                  </a:cubicBezTo>
                  <a:lnTo>
                    <a:pt x="1" y="16960"/>
                  </a:lnTo>
                  <a:lnTo>
                    <a:pt x="10963" y="17656"/>
                  </a:lnTo>
                  <a:lnTo>
                    <a:pt x="13542" y="13942"/>
                  </a:lnTo>
                  <a:lnTo>
                    <a:pt x="12536" y="12265"/>
                  </a:lnTo>
                  <a:lnTo>
                    <a:pt x="12278" y="9518"/>
                  </a:lnTo>
                  <a:lnTo>
                    <a:pt x="13787" y="8048"/>
                  </a:lnTo>
                  <a:lnTo>
                    <a:pt x="13039" y="4966"/>
                  </a:lnTo>
                  <a:cubicBezTo>
                    <a:pt x="13039" y="4966"/>
                    <a:pt x="12536" y="1871"/>
                    <a:pt x="12717" y="1871"/>
                  </a:cubicBezTo>
                  <a:cubicBezTo>
                    <a:pt x="12910" y="1871"/>
                    <a:pt x="13284" y="1"/>
                    <a:pt x="1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89"/>
        <p:cNvGrpSpPr/>
        <p:nvPr/>
      </p:nvGrpSpPr>
      <p:grpSpPr>
        <a:xfrm>
          <a:off x="0" y="0"/>
          <a:ext cx="0" cy="0"/>
          <a:chOff x="0" y="0"/>
          <a:chExt cx="0" cy="0"/>
        </a:xfrm>
      </p:grpSpPr>
      <p:grpSp>
        <p:nvGrpSpPr>
          <p:cNvPr id="1390" name="Google Shape;1390;p32"/>
          <p:cNvGrpSpPr/>
          <p:nvPr/>
        </p:nvGrpSpPr>
        <p:grpSpPr>
          <a:xfrm rot="10800000" flipH="1">
            <a:off x="216738" y="94125"/>
            <a:ext cx="8634100" cy="4795675"/>
            <a:chOff x="265425" y="162700"/>
            <a:chExt cx="8634100" cy="4795675"/>
          </a:xfrm>
        </p:grpSpPr>
        <p:sp>
          <p:nvSpPr>
            <p:cNvPr id="1391" name="Google Shape;1391;p32"/>
            <p:cNvSpPr/>
            <p:nvPr/>
          </p:nvSpPr>
          <p:spPr>
            <a:xfrm>
              <a:off x="4081850" y="1627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2" name="Google Shape;1392;p32"/>
            <p:cNvSpPr/>
            <p:nvPr/>
          </p:nvSpPr>
          <p:spPr>
            <a:xfrm>
              <a:off x="7150450" y="3446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3" name="Google Shape;1393;p32"/>
            <p:cNvSpPr/>
            <p:nvPr/>
          </p:nvSpPr>
          <p:spPr>
            <a:xfrm>
              <a:off x="2654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4" name="Google Shape;1394;p32"/>
            <p:cNvSpPr/>
            <p:nvPr/>
          </p:nvSpPr>
          <p:spPr>
            <a:xfrm>
              <a:off x="2693575" y="4821788"/>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5" name="Google Shape;1395;p32"/>
            <p:cNvSpPr/>
            <p:nvPr/>
          </p:nvSpPr>
          <p:spPr>
            <a:xfrm>
              <a:off x="8601300" y="3408963"/>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6" name="Google Shape;1396;p32"/>
            <p:cNvSpPr/>
            <p:nvPr/>
          </p:nvSpPr>
          <p:spPr>
            <a:xfrm>
              <a:off x="88500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7" name="Google Shape;1397;p32"/>
            <p:cNvSpPr/>
            <p:nvPr/>
          </p:nvSpPr>
          <p:spPr>
            <a:xfrm>
              <a:off x="1313725" y="49088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98" name="Google Shape;1398;p32"/>
          <p:cNvGrpSpPr/>
          <p:nvPr/>
        </p:nvGrpSpPr>
        <p:grpSpPr>
          <a:xfrm flipH="1">
            <a:off x="8416772" y="4368464"/>
            <a:ext cx="1283585" cy="916483"/>
            <a:chOff x="2052675" y="3185875"/>
            <a:chExt cx="397875" cy="284075"/>
          </a:xfrm>
        </p:grpSpPr>
        <p:sp>
          <p:nvSpPr>
            <p:cNvPr id="1399" name="Google Shape;1399;p32"/>
            <p:cNvSpPr/>
            <p:nvPr/>
          </p:nvSpPr>
          <p:spPr>
            <a:xfrm>
              <a:off x="2052675" y="3185875"/>
              <a:ext cx="304050" cy="284025"/>
            </a:xfrm>
            <a:custGeom>
              <a:avLst/>
              <a:gdLst/>
              <a:ahLst/>
              <a:cxnLst/>
              <a:rect l="l" t="t" r="r" b="b"/>
              <a:pathLst>
                <a:path w="12162" h="11361" extrusionOk="0">
                  <a:moveTo>
                    <a:pt x="8009" y="0"/>
                  </a:moveTo>
                  <a:cubicBezTo>
                    <a:pt x="6371" y="2231"/>
                    <a:pt x="4617" y="4372"/>
                    <a:pt x="2760" y="6410"/>
                  </a:cubicBezTo>
                  <a:cubicBezTo>
                    <a:pt x="2128" y="7093"/>
                    <a:pt x="348" y="8331"/>
                    <a:pt x="194" y="9273"/>
                  </a:cubicBezTo>
                  <a:cubicBezTo>
                    <a:pt x="0" y="10511"/>
                    <a:pt x="2115" y="10679"/>
                    <a:pt x="2915" y="10730"/>
                  </a:cubicBezTo>
                  <a:lnTo>
                    <a:pt x="11194" y="11349"/>
                  </a:lnTo>
                  <a:cubicBezTo>
                    <a:pt x="11264" y="11355"/>
                    <a:pt x="11338" y="11360"/>
                    <a:pt x="11413" y="11360"/>
                  </a:cubicBezTo>
                  <a:cubicBezTo>
                    <a:pt x="11643" y="11360"/>
                    <a:pt x="11877" y="11315"/>
                    <a:pt x="11994" y="11130"/>
                  </a:cubicBezTo>
                  <a:cubicBezTo>
                    <a:pt x="12162" y="10859"/>
                    <a:pt x="11994" y="10511"/>
                    <a:pt x="11826" y="10240"/>
                  </a:cubicBezTo>
                  <a:cubicBezTo>
                    <a:pt x="9905" y="7132"/>
                    <a:pt x="8937" y="3534"/>
                    <a:pt x="8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2237400" y="3185875"/>
              <a:ext cx="213150" cy="284075"/>
            </a:xfrm>
            <a:custGeom>
              <a:avLst/>
              <a:gdLst/>
              <a:ahLst/>
              <a:cxnLst/>
              <a:rect l="l" t="t" r="r" b="b"/>
              <a:pathLst>
                <a:path w="8526" h="11363" extrusionOk="0">
                  <a:moveTo>
                    <a:pt x="620" y="0"/>
                  </a:moveTo>
                  <a:lnTo>
                    <a:pt x="1" y="2734"/>
                  </a:lnTo>
                  <a:lnTo>
                    <a:pt x="3805" y="11362"/>
                  </a:lnTo>
                  <a:lnTo>
                    <a:pt x="8525" y="10305"/>
                  </a:lnTo>
                  <a:cubicBezTo>
                    <a:pt x="8525" y="10305"/>
                    <a:pt x="6217" y="7815"/>
                    <a:pt x="5817" y="6926"/>
                  </a:cubicBezTo>
                  <a:cubicBezTo>
                    <a:pt x="5417" y="6023"/>
                    <a:pt x="3444" y="4901"/>
                    <a:pt x="2993" y="3727"/>
                  </a:cubicBezTo>
                  <a:cubicBezTo>
                    <a:pt x="2554" y="2554"/>
                    <a:pt x="620"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2"/>
          <p:cNvGrpSpPr/>
          <p:nvPr/>
        </p:nvGrpSpPr>
        <p:grpSpPr>
          <a:xfrm>
            <a:off x="-408909" y="4120832"/>
            <a:ext cx="1134148" cy="1035158"/>
            <a:chOff x="-557891" y="2426247"/>
            <a:chExt cx="1134148" cy="1035158"/>
          </a:xfrm>
        </p:grpSpPr>
        <p:sp>
          <p:nvSpPr>
            <p:cNvPr id="1402" name="Google Shape;1402;p32"/>
            <p:cNvSpPr/>
            <p:nvPr/>
          </p:nvSpPr>
          <p:spPr>
            <a:xfrm>
              <a:off x="-202972" y="2426247"/>
              <a:ext cx="779229" cy="1035158"/>
            </a:xfrm>
            <a:custGeom>
              <a:avLst/>
              <a:gdLst/>
              <a:ahLst/>
              <a:cxnLst/>
              <a:rect l="l" t="t" r="r" b="b"/>
              <a:pathLst>
                <a:path w="7107" h="9441" extrusionOk="0">
                  <a:moveTo>
                    <a:pt x="2141" y="1"/>
                  </a:moveTo>
                  <a:lnTo>
                    <a:pt x="2141" y="2322"/>
                  </a:lnTo>
                  <a:lnTo>
                    <a:pt x="1677" y="4463"/>
                  </a:lnTo>
                  <a:lnTo>
                    <a:pt x="2141" y="6384"/>
                  </a:lnTo>
                  <a:lnTo>
                    <a:pt x="903" y="7764"/>
                  </a:lnTo>
                  <a:lnTo>
                    <a:pt x="0" y="9441"/>
                  </a:lnTo>
                  <a:lnTo>
                    <a:pt x="7106" y="9441"/>
                  </a:lnTo>
                  <a:lnTo>
                    <a:pt x="5159" y="6191"/>
                  </a:lnTo>
                  <a:lnTo>
                    <a:pt x="4166" y="4966"/>
                  </a:lnTo>
                  <a:lnTo>
                    <a:pt x="2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2"/>
            <p:cNvSpPr/>
            <p:nvPr/>
          </p:nvSpPr>
          <p:spPr>
            <a:xfrm>
              <a:off x="-557891" y="2426247"/>
              <a:ext cx="589767" cy="1035158"/>
            </a:xfrm>
            <a:custGeom>
              <a:avLst/>
              <a:gdLst/>
              <a:ahLst/>
              <a:cxnLst/>
              <a:rect l="l" t="t" r="r" b="b"/>
              <a:pathLst>
                <a:path w="5379" h="9441" extrusionOk="0">
                  <a:moveTo>
                    <a:pt x="5378" y="1"/>
                  </a:moveTo>
                  <a:lnTo>
                    <a:pt x="2979" y="5275"/>
                  </a:lnTo>
                  <a:lnTo>
                    <a:pt x="1458" y="5985"/>
                  </a:lnTo>
                  <a:lnTo>
                    <a:pt x="0" y="8809"/>
                  </a:lnTo>
                  <a:lnTo>
                    <a:pt x="684" y="9441"/>
                  </a:lnTo>
                  <a:lnTo>
                    <a:pt x="3237" y="9441"/>
                  </a:lnTo>
                  <a:lnTo>
                    <a:pt x="4140" y="7764"/>
                  </a:lnTo>
                  <a:lnTo>
                    <a:pt x="5378" y="6384"/>
                  </a:lnTo>
                  <a:lnTo>
                    <a:pt x="4914" y="4463"/>
                  </a:lnTo>
                  <a:lnTo>
                    <a:pt x="5378" y="2322"/>
                  </a:lnTo>
                  <a:lnTo>
                    <a:pt x="53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32"/>
          <p:cNvGrpSpPr/>
          <p:nvPr/>
        </p:nvGrpSpPr>
        <p:grpSpPr>
          <a:xfrm>
            <a:off x="8225325" y="3853484"/>
            <a:ext cx="583200" cy="1569875"/>
            <a:chOff x="1014250" y="2134125"/>
            <a:chExt cx="583200" cy="1569875"/>
          </a:xfrm>
        </p:grpSpPr>
        <p:sp>
          <p:nvSpPr>
            <p:cNvPr id="1405" name="Google Shape;1405;p32"/>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2"/>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2"/>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2"/>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2"/>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2"/>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2"/>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2"/>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2"/>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2"/>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2"/>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2"/>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2"/>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2"/>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2"/>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2"/>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32"/>
          <p:cNvGrpSpPr/>
          <p:nvPr/>
        </p:nvGrpSpPr>
        <p:grpSpPr>
          <a:xfrm flipH="1">
            <a:off x="-214658" y="796413"/>
            <a:ext cx="481015" cy="555897"/>
            <a:chOff x="2134550" y="1735650"/>
            <a:chExt cx="412075" cy="476225"/>
          </a:xfrm>
        </p:grpSpPr>
        <p:sp>
          <p:nvSpPr>
            <p:cNvPr id="1425" name="Google Shape;1425;p32"/>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32"/>
          <p:cNvSpPr/>
          <p:nvPr/>
        </p:nvSpPr>
        <p:spPr>
          <a:xfrm flipH="1">
            <a:off x="8277446" y="2602353"/>
            <a:ext cx="383050" cy="438525"/>
          </a:xfrm>
          <a:custGeom>
            <a:avLst/>
            <a:gdLst/>
            <a:ahLst/>
            <a:cxnLst/>
            <a:rect l="l" t="t" r="r" b="b"/>
            <a:pathLst>
              <a:path w="15322" h="17541" extrusionOk="0">
                <a:moveTo>
                  <a:pt x="7661" y="7145"/>
                </a:moveTo>
                <a:cubicBezTo>
                  <a:pt x="8564" y="7145"/>
                  <a:pt x="9299" y="7880"/>
                  <a:pt x="9299" y="8783"/>
                </a:cubicBezTo>
                <a:cubicBezTo>
                  <a:pt x="9299" y="9686"/>
                  <a:pt x="8564" y="10421"/>
                  <a:pt x="7661" y="10421"/>
                </a:cubicBezTo>
                <a:cubicBezTo>
                  <a:pt x="6759" y="10421"/>
                  <a:pt x="6024" y="9686"/>
                  <a:pt x="6024" y="8783"/>
                </a:cubicBezTo>
                <a:cubicBezTo>
                  <a:pt x="6024" y="7880"/>
                  <a:pt x="6759" y="7145"/>
                  <a:pt x="7661" y="7145"/>
                </a:cubicBezTo>
                <a:close/>
                <a:moveTo>
                  <a:pt x="7661" y="1"/>
                </a:moveTo>
                <a:cubicBezTo>
                  <a:pt x="7468" y="1"/>
                  <a:pt x="7313" y="155"/>
                  <a:pt x="7313" y="349"/>
                </a:cubicBezTo>
                <a:lnTo>
                  <a:pt x="7313" y="2013"/>
                </a:lnTo>
                <a:lnTo>
                  <a:pt x="6062" y="1213"/>
                </a:lnTo>
                <a:cubicBezTo>
                  <a:pt x="6011" y="1174"/>
                  <a:pt x="5946" y="1148"/>
                  <a:pt x="5882" y="1148"/>
                </a:cubicBezTo>
                <a:cubicBezTo>
                  <a:pt x="5766" y="1148"/>
                  <a:pt x="5650" y="1213"/>
                  <a:pt x="5585" y="1316"/>
                </a:cubicBezTo>
                <a:cubicBezTo>
                  <a:pt x="5482" y="1471"/>
                  <a:pt x="5533" y="1677"/>
                  <a:pt x="5688" y="1780"/>
                </a:cubicBezTo>
                <a:lnTo>
                  <a:pt x="7313" y="2838"/>
                </a:lnTo>
                <a:lnTo>
                  <a:pt x="7313" y="3766"/>
                </a:lnTo>
                <a:lnTo>
                  <a:pt x="4876" y="2193"/>
                </a:lnTo>
                <a:cubicBezTo>
                  <a:pt x="4824" y="2154"/>
                  <a:pt x="4760" y="2142"/>
                  <a:pt x="4695" y="2142"/>
                </a:cubicBezTo>
                <a:cubicBezTo>
                  <a:pt x="4579" y="2142"/>
                  <a:pt x="4463" y="2193"/>
                  <a:pt x="4399" y="2296"/>
                </a:cubicBezTo>
                <a:cubicBezTo>
                  <a:pt x="4347" y="2374"/>
                  <a:pt x="4334" y="2464"/>
                  <a:pt x="4360" y="2554"/>
                </a:cubicBezTo>
                <a:cubicBezTo>
                  <a:pt x="4373" y="2644"/>
                  <a:pt x="4424" y="2722"/>
                  <a:pt x="4502" y="2761"/>
                </a:cubicBezTo>
                <a:lnTo>
                  <a:pt x="7313" y="4579"/>
                </a:lnTo>
                <a:lnTo>
                  <a:pt x="7313" y="6488"/>
                </a:lnTo>
                <a:cubicBezTo>
                  <a:pt x="6720" y="6565"/>
                  <a:pt x="6204" y="6887"/>
                  <a:pt x="5843" y="7339"/>
                </a:cubicBezTo>
                <a:lnTo>
                  <a:pt x="4192" y="6384"/>
                </a:lnTo>
                <a:lnTo>
                  <a:pt x="4025" y="3044"/>
                </a:lnTo>
                <a:cubicBezTo>
                  <a:pt x="4012" y="2859"/>
                  <a:pt x="3870" y="2721"/>
                  <a:pt x="3688" y="2721"/>
                </a:cubicBezTo>
                <a:cubicBezTo>
                  <a:pt x="3680" y="2721"/>
                  <a:pt x="3672" y="2721"/>
                  <a:pt x="3663" y="2722"/>
                </a:cubicBezTo>
                <a:cubicBezTo>
                  <a:pt x="3573" y="2722"/>
                  <a:pt x="3496" y="2761"/>
                  <a:pt x="3431" y="2825"/>
                </a:cubicBezTo>
                <a:cubicBezTo>
                  <a:pt x="3367" y="2902"/>
                  <a:pt x="3341" y="2980"/>
                  <a:pt x="3341" y="3083"/>
                </a:cubicBezTo>
                <a:lnTo>
                  <a:pt x="3483" y="5972"/>
                </a:lnTo>
                <a:lnTo>
                  <a:pt x="3483" y="5972"/>
                </a:lnTo>
                <a:lnTo>
                  <a:pt x="2670" y="5508"/>
                </a:lnTo>
                <a:lnTo>
                  <a:pt x="2580" y="3573"/>
                </a:lnTo>
                <a:cubicBezTo>
                  <a:pt x="2567" y="3392"/>
                  <a:pt x="2425" y="3251"/>
                  <a:pt x="2245" y="3251"/>
                </a:cubicBezTo>
                <a:lnTo>
                  <a:pt x="2219" y="3251"/>
                </a:lnTo>
                <a:cubicBezTo>
                  <a:pt x="2129" y="3251"/>
                  <a:pt x="2038" y="3302"/>
                  <a:pt x="1987" y="3367"/>
                </a:cubicBezTo>
                <a:cubicBezTo>
                  <a:pt x="1922" y="3431"/>
                  <a:pt x="1897" y="3521"/>
                  <a:pt x="1897" y="3612"/>
                </a:cubicBezTo>
                <a:lnTo>
                  <a:pt x="1974" y="5095"/>
                </a:lnTo>
                <a:lnTo>
                  <a:pt x="517" y="4269"/>
                </a:lnTo>
                <a:cubicBezTo>
                  <a:pt x="465" y="4231"/>
                  <a:pt x="414" y="4218"/>
                  <a:pt x="349" y="4218"/>
                </a:cubicBezTo>
                <a:cubicBezTo>
                  <a:pt x="233" y="4218"/>
                  <a:pt x="117" y="4282"/>
                  <a:pt x="52" y="4386"/>
                </a:cubicBezTo>
                <a:cubicBezTo>
                  <a:pt x="14" y="4463"/>
                  <a:pt x="1" y="4553"/>
                  <a:pt x="27" y="4643"/>
                </a:cubicBezTo>
                <a:cubicBezTo>
                  <a:pt x="40" y="4734"/>
                  <a:pt x="104" y="4811"/>
                  <a:pt x="181" y="4850"/>
                </a:cubicBezTo>
                <a:lnTo>
                  <a:pt x="1626" y="5688"/>
                </a:lnTo>
                <a:lnTo>
                  <a:pt x="297" y="6372"/>
                </a:lnTo>
                <a:cubicBezTo>
                  <a:pt x="130" y="6449"/>
                  <a:pt x="65" y="6668"/>
                  <a:pt x="156" y="6836"/>
                </a:cubicBezTo>
                <a:cubicBezTo>
                  <a:pt x="207" y="6939"/>
                  <a:pt x="323" y="7016"/>
                  <a:pt x="452" y="7016"/>
                </a:cubicBezTo>
                <a:cubicBezTo>
                  <a:pt x="517" y="7016"/>
                  <a:pt x="568" y="7004"/>
                  <a:pt x="620" y="6978"/>
                </a:cubicBezTo>
                <a:lnTo>
                  <a:pt x="2335" y="6101"/>
                </a:lnTo>
                <a:lnTo>
                  <a:pt x="3148" y="6565"/>
                </a:lnTo>
                <a:lnTo>
                  <a:pt x="555" y="7893"/>
                </a:lnTo>
                <a:cubicBezTo>
                  <a:pt x="478" y="7932"/>
                  <a:pt x="414" y="7997"/>
                  <a:pt x="388" y="8087"/>
                </a:cubicBezTo>
                <a:cubicBezTo>
                  <a:pt x="362" y="8177"/>
                  <a:pt x="375" y="8267"/>
                  <a:pt x="414" y="8345"/>
                </a:cubicBezTo>
                <a:cubicBezTo>
                  <a:pt x="465" y="8461"/>
                  <a:pt x="594" y="8538"/>
                  <a:pt x="723" y="8538"/>
                </a:cubicBezTo>
                <a:cubicBezTo>
                  <a:pt x="775" y="8538"/>
                  <a:pt x="826" y="8525"/>
                  <a:pt x="878" y="8500"/>
                </a:cubicBezTo>
                <a:lnTo>
                  <a:pt x="3844" y="6978"/>
                </a:lnTo>
                <a:lnTo>
                  <a:pt x="5495" y="7932"/>
                </a:lnTo>
                <a:cubicBezTo>
                  <a:pt x="5392" y="8190"/>
                  <a:pt x="5340" y="8474"/>
                  <a:pt x="5340" y="8770"/>
                </a:cubicBezTo>
                <a:cubicBezTo>
                  <a:pt x="5340" y="9080"/>
                  <a:pt x="5392" y="9364"/>
                  <a:pt x="5495" y="9622"/>
                </a:cubicBezTo>
                <a:lnTo>
                  <a:pt x="3844" y="10576"/>
                </a:lnTo>
                <a:lnTo>
                  <a:pt x="878" y="9054"/>
                </a:lnTo>
                <a:cubicBezTo>
                  <a:pt x="826" y="9028"/>
                  <a:pt x="775" y="9015"/>
                  <a:pt x="723" y="9015"/>
                </a:cubicBezTo>
                <a:cubicBezTo>
                  <a:pt x="594" y="9015"/>
                  <a:pt x="465" y="9080"/>
                  <a:pt x="414" y="9196"/>
                </a:cubicBezTo>
                <a:cubicBezTo>
                  <a:pt x="375" y="9286"/>
                  <a:pt x="362" y="9376"/>
                  <a:pt x="388" y="9467"/>
                </a:cubicBezTo>
                <a:cubicBezTo>
                  <a:pt x="414" y="9544"/>
                  <a:pt x="478" y="9622"/>
                  <a:pt x="555" y="9660"/>
                </a:cubicBezTo>
                <a:lnTo>
                  <a:pt x="3148" y="10989"/>
                </a:lnTo>
                <a:lnTo>
                  <a:pt x="2335" y="11453"/>
                </a:lnTo>
                <a:lnTo>
                  <a:pt x="620" y="10576"/>
                </a:lnTo>
                <a:cubicBezTo>
                  <a:pt x="568" y="10550"/>
                  <a:pt x="517" y="10537"/>
                  <a:pt x="465" y="10537"/>
                </a:cubicBezTo>
                <a:cubicBezTo>
                  <a:pt x="336" y="10537"/>
                  <a:pt x="207" y="10602"/>
                  <a:pt x="156" y="10718"/>
                </a:cubicBezTo>
                <a:cubicBezTo>
                  <a:pt x="65" y="10885"/>
                  <a:pt x="130" y="11092"/>
                  <a:pt x="297" y="11182"/>
                </a:cubicBezTo>
                <a:lnTo>
                  <a:pt x="1626" y="11866"/>
                </a:lnTo>
                <a:lnTo>
                  <a:pt x="181" y="12704"/>
                </a:lnTo>
                <a:cubicBezTo>
                  <a:pt x="104" y="12743"/>
                  <a:pt x="52" y="12820"/>
                  <a:pt x="27" y="12910"/>
                </a:cubicBezTo>
                <a:cubicBezTo>
                  <a:pt x="1" y="13000"/>
                  <a:pt x="14" y="13091"/>
                  <a:pt x="52" y="13168"/>
                </a:cubicBezTo>
                <a:cubicBezTo>
                  <a:pt x="117" y="13271"/>
                  <a:pt x="233" y="13336"/>
                  <a:pt x="349" y="13336"/>
                </a:cubicBezTo>
                <a:cubicBezTo>
                  <a:pt x="414" y="13336"/>
                  <a:pt x="478" y="13323"/>
                  <a:pt x="530" y="13284"/>
                </a:cubicBezTo>
                <a:lnTo>
                  <a:pt x="1974" y="12459"/>
                </a:lnTo>
                <a:lnTo>
                  <a:pt x="1897" y="13942"/>
                </a:lnTo>
                <a:cubicBezTo>
                  <a:pt x="1897" y="14032"/>
                  <a:pt x="1922" y="14122"/>
                  <a:pt x="1987" y="14187"/>
                </a:cubicBezTo>
                <a:cubicBezTo>
                  <a:pt x="2051" y="14251"/>
                  <a:pt x="2129" y="14303"/>
                  <a:pt x="2219" y="14303"/>
                </a:cubicBezTo>
                <a:lnTo>
                  <a:pt x="2245" y="14303"/>
                </a:lnTo>
                <a:cubicBezTo>
                  <a:pt x="2425" y="14303"/>
                  <a:pt x="2567" y="14161"/>
                  <a:pt x="2580" y="13981"/>
                </a:cubicBezTo>
                <a:lnTo>
                  <a:pt x="2683" y="12046"/>
                </a:lnTo>
                <a:lnTo>
                  <a:pt x="3483" y="11582"/>
                </a:lnTo>
                <a:lnTo>
                  <a:pt x="3341" y="14471"/>
                </a:lnTo>
                <a:cubicBezTo>
                  <a:pt x="3341" y="14561"/>
                  <a:pt x="3367" y="14651"/>
                  <a:pt x="3431" y="14716"/>
                </a:cubicBezTo>
                <a:cubicBezTo>
                  <a:pt x="3496" y="14793"/>
                  <a:pt x="3573" y="14832"/>
                  <a:pt x="3663" y="14832"/>
                </a:cubicBezTo>
                <a:lnTo>
                  <a:pt x="3689" y="14832"/>
                </a:lnTo>
                <a:cubicBezTo>
                  <a:pt x="3870" y="14832"/>
                  <a:pt x="4012" y="14690"/>
                  <a:pt x="4025" y="14509"/>
                </a:cubicBezTo>
                <a:lnTo>
                  <a:pt x="4192" y="11169"/>
                </a:lnTo>
                <a:lnTo>
                  <a:pt x="5843" y="10215"/>
                </a:lnTo>
                <a:cubicBezTo>
                  <a:pt x="6204" y="10666"/>
                  <a:pt x="6720" y="10976"/>
                  <a:pt x="7313" y="11066"/>
                </a:cubicBezTo>
                <a:lnTo>
                  <a:pt x="7313" y="12975"/>
                </a:lnTo>
                <a:lnTo>
                  <a:pt x="4502" y="14780"/>
                </a:lnTo>
                <a:cubicBezTo>
                  <a:pt x="4347" y="14883"/>
                  <a:pt x="4295" y="15103"/>
                  <a:pt x="4399" y="15257"/>
                </a:cubicBezTo>
                <a:cubicBezTo>
                  <a:pt x="4463" y="15361"/>
                  <a:pt x="4579" y="15412"/>
                  <a:pt x="4695" y="15412"/>
                </a:cubicBezTo>
                <a:cubicBezTo>
                  <a:pt x="4760" y="15412"/>
                  <a:pt x="4824" y="15399"/>
                  <a:pt x="4876" y="15361"/>
                </a:cubicBezTo>
                <a:lnTo>
                  <a:pt x="7313" y="13787"/>
                </a:lnTo>
                <a:lnTo>
                  <a:pt x="7313" y="14716"/>
                </a:lnTo>
                <a:lnTo>
                  <a:pt x="5688" y="15760"/>
                </a:lnTo>
                <a:cubicBezTo>
                  <a:pt x="5611" y="15812"/>
                  <a:pt x="5559" y="15889"/>
                  <a:pt x="5546" y="15980"/>
                </a:cubicBezTo>
                <a:cubicBezTo>
                  <a:pt x="5521" y="16070"/>
                  <a:pt x="5546" y="16160"/>
                  <a:pt x="5585" y="16237"/>
                </a:cubicBezTo>
                <a:cubicBezTo>
                  <a:pt x="5650" y="16341"/>
                  <a:pt x="5766" y="16392"/>
                  <a:pt x="5882" y="16392"/>
                </a:cubicBezTo>
                <a:cubicBezTo>
                  <a:pt x="5946" y="16392"/>
                  <a:pt x="6011" y="16379"/>
                  <a:pt x="6062" y="16341"/>
                </a:cubicBezTo>
                <a:lnTo>
                  <a:pt x="7313" y="15528"/>
                </a:lnTo>
                <a:lnTo>
                  <a:pt x="7313" y="17205"/>
                </a:lnTo>
                <a:cubicBezTo>
                  <a:pt x="7313" y="17385"/>
                  <a:pt x="7468" y="17540"/>
                  <a:pt x="7661" y="17540"/>
                </a:cubicBezTo>
                <a:cubicBezTo>
                  <a:pt x="7842" y="17540"/>
                  <a:pt x="7997" y="17385"/>
                  <a:pt x="7997" y="17205"/>
                </a:cubicBezTo>
                <a:lnTo>
                  <a:pt x="7997" y="15528"/>
                </a:lnTo>
                <a:lnTo>
                  <a:pt x="9248" y="16341"/>
                </a:lnTo>
                <a:cubicBezTo>
                  <a:pt x="9299" y="16379"/>
                  <a:pt x="9364" y="16392"/>
                  <a:pt x="9441" y="16392"/>
                </a:cubicBezTo>
                <a:cubicBezTo>
                  <a:pt x="9557" y="16392"/>
                  <a:pt x="9660" y="16341"/>
                  <a:pt x="9725" y="16237"/>
                </a:cubicBezTo>
                <a:cubicBezTo>
                  <a:pt x="9776" y="16160"/>
                  <a:pt x="9789" y="16070"/>
                  <a:pt x="9776" y="15980"/>
                </a:cubicBezTo>
                <a:cubicBezTo>
                  <a:pt x="9751" y="15889"/>
                  <a:pt x="9699" y="15812"/>
                  <a:pt x="9622" y="15760"/>
                </a:cubicBezTo>
                <a:lnTo>
                  <a:pt x="7997" y="14716"/>
                </a:lnTo>
                <a:lnTo>
                  <a:pt x="7997" y="13787"/>
                </a:lnTo>
                <a:lnTo>
                  <a:pt x="10434" y="15361"/>
                </a:lnTo>
                <a:cubicBezTo>
                  <a:pt x="10486" y="15399"/>
                  <a:pt x="10550" y="15412"/>
                  <a:pt x="10628" y="15412"/>
                </a:cubicBezTo>
                <a:cubicBezTo>
                  <a:pt x="10744" y="15412"/>
                  <a:pt x="10847" y="15361"/>
                  <a:pt x="10911" y="15257"/>
                </a:cubicBezTo>
                <a:cubicBezTo>
                  <a:pt x="11015" y="15103"/>
                  <a:pt x="10963" y="14883"/>
                  <a:pt x="10808" y="14780"/>
                </a:cubicBezTo>
                <a:lnTo>
                  <a:pt x="7997" y="12975"/>
                </a:lnTo>
                <a:lnTo>
                  <a:pt x="7997" y="11066"/>
                </a:lnTo>
                <a:cubicBezTo>
                  <a:pt x="8590" y="10976"/>
                  <a:pt x="9119" y="10666"/>
                  <a:pt x="9467" y="10215"/>
                </a:cubicBezTo>
                <a:lnTo>
                  <a:pt x="11118" y="11169"/>
                </a:lnTo>
                <a:lnTo>
                  <a:pt x="11285" y="14509"/>
                </a:lnTo>
                <a:cubicBezTo>
                  <a:pt x="11298" y="14690"/>
                  <a:pt x="11453" y="14832"/>
                  <a:pt x="11634" y="14832"/>
                </a:cubicBezTo>
                <a:lnTo>
                  <a:pt x="11646" y="14832"/>
                </a:lnTo>
                <a:cubicBezTo>
                  <a:pt x="11737" y="14832"/>
                  <a:pt x="11827" y="14793"/>
                  <a:pt x="11879" y="14716"/>
                </a:cubicBezTo>
                <a:cubicBezTo>
                  <a:pt x="11943" y="14651"/>
                  <a:pt x="11982" y="14561"/>
                  <a:pt x="11969" y="14471"/>
                </a:cubicBezTo>
                <a:lnTo>
                  <a:pt x="11827" y="11582"/>
                </a:lnTo>
                <a:lnTo>
                  <a:pt x="12640" y="12046"/>
                </a:lnTo>
                <a:lnTo>
                  <a:pt x="12730" y="13981"/>
                </a:lnTo>
                <a:cubicBezTo>
                  <a:pt x="12743" y="14161"/>
                  <a:pt x="12897" y="14303"/>
                  <a:pt x="13078" y="14303"/>
                </a:cubicBezTo>
                <a:lnTo>
                  <a:pt x="13091" y="14303"/>
                </a:lnTo>
                <a:cubicBezTo>
                  <a:pt x="13181" y="14303"/>
                  <a:pt x="13271" y="14251"/>
                  <a:pt x="13336" y="14187"/>
                </a:cubicBezTo>
                <a:cubicBezTo>
                  <a:pt x="13388" y="14122"/>
                  <a:pt x="13426" y="14032"/>
                  <a:pt x="13426" y="13942"/>
                </a:cubicBezTo>
                <a:lnTo>
                  <a:pt x="13349" y="12459"/>
                </a:lnTo>
                <a:lnTo>
                  <a:pt x="14793" y="13284"/>
                </a:lnTo>
                <a:cubicBezTo>
                  <a:pt x="14845" y="13323"/>
                  <a:pt x="14909" y="13336"/>
                  <a:pt x="14961" y="13336"/>
                </a:cubicBezTo>
                <a:cubicBezTo>
                  <a:pt x="15090" y="13336"/>
                  <a:pt x="15193" y="13271"/>
                  <a:pt x="15258" y="13168"/>
                </a:cubicBezTo>
                <a:cubicBezTo>
                  <a:pt x="15309" y="13091"/>
                  <a:pt x="15322" y="13000"/>
                  <a:pt x="15296" y="12910"/>
                </a:cubicBezTo>
                <a:cubicBezTo>
                  <a:pt x="15270" y="12820"/>
                  <a:pt x="15219" y="12743"/>
                  <a:pt x="15129" y="12704"/>
                </a:cubicBezTo>
                <a:lnTo>
                  <a:pt x="13684" y="11866"/>
                </a:lnTo>
                <a:lnTo>
                  <a:pt x="15012" y="11182"/>
                </a:lnTo>
                <a:cubicBezTo>
                  <a:pt x="15180" y="11105"/>
                  <a:pt x="15245" y="10885"/>
                  <a:pt x="15167" y="10718"/>
                </a:cubicBezTo>
                <a:cubicBezTo>
                  <a:pt x="15103" y="10615"/>
                  <a:pt x="14987" y="10537"/>
                  <a:pt x="14858" y="10537"/>
                </a:cubicBezTo>
                <a:cubicBezTo>
                  <a:pt x="14806" y="10537"/>
                  <a:pt x="14755" y="10550"/>
                  <a:pt x="14703" y="10576"/>
                </a:cubicBezTo>
                <a:lnTo>
                  <a:pt x="12975" y="11453"/>
                </a:lnTo>
                <a:lnTo>
                  <a:pt x="12175" y="10989"/>
                </a:lnTo>
                <a:lnTo>
                  <a:pt x="14755" y="9660"/>
                </a:lnTo>
                <a:cubicBezTo>
                  <a:pt x="14832" y="9622"/>
                  <a:pt x="14896" y="9557"/>
                  <a:pt x="14922" y="9467"/>
                </a:cubicBezTo>
                <a:cubicBezTo>
                  <a:pt x="14948" y="9376"/>
                  <a:pt x="14948" y="9286"/>
                  <a:pt x="14896" y="9209"/>
                </a:cubicBezTo>
                <a:cubicBezTo>
                  <a:pt x="14845" y="9093"/>
                  <a:pt x="14729" y="9015"/>
                  <a:pt x="14600" y="9015"/>
                </a:cubicBezTo>
                <a:cubicBezTo>
                  <a:pt x="14548" y="9015"/>
                  <a:pt x="14484" y="9028"/>
                  <a:pt x="14445" y="9054"/>
                </a:cubicBezTo>
                <a:lnTo>
                  <a:pt x="11466" y="10576"/>
                </a:lnTo>
                <a:lnTo>
                  <a:pt x="9815" y="9622"/>
                </a:lnTo>
                <a:cubicBezTo>
                  <a:pt x="9918" y="9364"/>
                  <a:pt x="9983" y="9080"/>
                  <a:pt x="9983" y="8783"/>
                </a:cubicBezTo>
                <a:cubicBezTo>
                  <a:pt x="9983" y="8474"/>
                  <a:pt x="9918" y="8190"/>
                  <a:pt x="9815" y="7932"/>
                </a:cubicBezTo>
                <a:lnTo>
                  <a:pt x="11466" y="6978"/>
                </a:lnTo>
                <a:lnTo>
                  <a:pt x="14445" y="8500"/>
                </a:lnTo>
                <a:cubicBezTo>
                  <a:pt x="14484" y="8525"/>
                  <a:pt x="14548" y="8538"/>
                  <a:pt x="14600" y="8538"/>
                </a:cubicBezTo>
                <a:cubicBezTo>
                  <a:pt x="14729" y="8538"/>
                  <a:pt x="14845" y="8474"/>
                  <a:pt x="14896" y="8358"/>
                </a:cubicBezTo>
                <a:cubicBezTo>
                  <a:pt x="14948" y="8267"/>
                  <a:pt x="14948" y="8177"/>
                  <a:pt x="14922" y="8087"/>
                </a:cubicBezTo>
                <a:cubicBezTo>
                  <a:pt x="14896" y="8009"/>
                  <a:pt x="14832" y="7932"/>
                  <a:pt x="14755" y="7893"/>
                </a:cubicBezTo>
                <a:lnTo>
                  <a:pt x="12175" y="6565"/>
                </a:lnTo>
                <a:lnTo>
                  <a:pt x="12975" y="6101"/>
                </a:lnTo>
                <a:lnTo>
                  <a:pt x="14703" y="6978"/>
                </a:lnTo>
                <a:cubicBezTo>
                  <a:pt x="14742" y="7004"/>
                  <a:pt x="14806" y="7016"/>
                  <a:pt x="14858" y="7016"/>
                </a:cubicBezTo>
                <a:cubicBezTo>
                  <a:pt x="14987" y="7016"/>
                  <a:pt x="15103" y="6952"/>
                  <a:pt x="15154" y="6836"/>
                </a:cubicBezTo>
                <a:cubicBezTo>
                  <a:pt x="15245" y="6668"/>
                  <a:pt x="15180" y="6462"/>
                  <a:pt x="15012" y="6372"/>
                </a:cubicBezTo>
                <a:lnTo>
                  <a:pt x="13684" y="5688"/>
                </a:lnTo>
                <a:lnTo>
                  <a:pt x="15129" y="4863"/>
                </a:lnTo>
                <a:cubicBezTo>
                  <a:pt x="15206" y="4811"/>
                  <a:pt x="15270" y="4734"/>
                  <a:pt x="15296" y="4643"/>
                </a:cubicBezTo>
                <a:cubicBezTo>
                  <a:pt x="15322" y="4566"/>
                  <a:pt x="15309" y="4463"/>
                  <a:pt x="15258" y="4386"/>
                </a:cubicBezTo>
                <a:cubicBezTo>
                  <a:pt x="15193" y="4282"/>
                  <a:pt x="15090" y="4218"/>
                  <a:pt x="14961" y="4218"/>
                </a:cubicBezTo>
                <a:cubicBezTo>
                  <a:pt x="14896" y="4218"/>
                  <a:pt x="14845" y="4231"/>
                  <a:pt x="14793" y="4269"/>
                </a:cubicBezTo>
                <a:lnTo>
                  <a:pt x="13349" y="5095"/>
                </a:lnTo>
                <a:lnTo>
                  <a:pt x="13413" y="3612"/>
                </a:lnTo>
                <a:cubicBezTo>
                  <a:pt x="13426" y="3521"/>
                  <a:pt x="13388" y="3431"/>
                  <a:pt x="13336" y="3367"/>
                </a:cubicBezTo>
                <a:cubicBezTo>
                  <a:pt x="13271" y="3302"/>
                  <a:pt x="13181" y="3264"/>
                  <a:pt x="13091" y="3251"/>
                </a:cubicBezTo>
                <a:cubicBezTo>
                  <a:pt x="13083" y="3250"/>
                  <a:pt x="13076" y="3250"/>
                  <a:pt x="13068" y="3250"/>
                </a:cubicBezTo>
                <a:cubicBezTo>
                  <a:pt x="12886" y="3250"/>
                  <a:pt x="12742" y="3400"/>
                  <a:pt x="12730" y="3573"/>
                </a:cubicBezTo>
                <a:lnTo>
                  <a:pt x="12640" y="5508"/>
                </a:lnTo>
                <a:lnTo>
                  <a:pt x="11827" y="5972"/>
                </a:lnTo>
                <a:lnTo>
                  <a:pt x="11827" y="5972"/>
                </a:lnTo>
                <a:lnTo>
                  <a:pt x="11969" y="3083"/>
                </a:lnTo>
                <a:cubicBezTo>
                  <a:pt x="11982" y="2980"/>
                  <a:pt x="11943" y="2902"/>
                  <a:pt x="11879" y="2825"/>
                </a:cubicBezTo>
                <a:cubicBezTo>
                  <a:pt x="11827" y="2761"/>
                  <a:pt x="11737" y="2722"/>
                  <a:pt x="11646" y="2722"/>
                </a:cubicBezTo>
                <a:cubicBezTo>
                  <a:pt x="11638" y="2721"/>
                  <a:pt x="11630" y="2721"/>
                  <a:pt x="11622" y="2721"/>
                </a:cubicBezTo>
                <a:cubicBezTo>
                  <a:pt x="11440" y="2721"/>
                  <a:pt x="11298" y="2859"/>
                  <a:pt x="11285" y="3044"/>
                </a:cubicBezTo>
                <a:lnTo>
                  <a:pt x="11118" y="6384"/>
                </a:lnTo>
                <a:lnTo>
                  <a:pt x="9467" y="7339"/>
                </a:lnTo>
                <a:cubicBezTo>
                  <a:pt x="9119" y="6887"/>
                  <a:pt x="8590" y="6565"/>
                  <a:pt x="7997" y="6488"/>
                </a:cubicBezTo>
                <a:lnTo>
                  <a:pt x="7997" y="4579"/>
                </a:lnTo>
                <a:lnTo>
                  <a:pt x="10808" y="2761"/>
                </a:lnTo>
                <a:cubicBezTo>
                  <a:pt x="10886" y="2722"/>
                  <a:pt x="10937" y="2644"/>
                  <a:pt x="10950" y="2554"/>
                </a:cubicBezTo>
                <a:cubicBezTo>
                  <a:pt x="10976" y="2464"/>
                  <a:pt x="10963" y="2374"/>
                  <a:pt x="10911" y="2296"/>
                </a:cubicBezTo>
                <a:cubicBezTo>
                  <a:pt x="10847" y="2193"/>
                  <a:pt x="10744" y="2142"/>
                  <a:pt x="10615" y="2142"/>
                </a:cubicBezTo>
                <a:cubicBezTo>
                  <a:pt x="10550" y="2142"/>
                  <a:pt x="10486" y="2154"/>
                  <a:pt x="10434" y="2193"/>
                </a:cubicBezTo>
                <a:lnTo>
                  <a:pt x="7997" y="3766"/>
                </a:lnTo>
                <a:lnTo>
                  <a:pt x="7997" y="2838"/>
                </a:lnTo>
                <a:lnTo>
                  <a:pt x="9622" y="1780"/>
                </a:lnTo>
                <a:cubicBezTo>
                  <a:pt x="9776" y="1677"/>
                  <a:pt x="9828" y="1471"/>
                  <a:pt x="9725" y="1316"/>
                </a:cubicBezTo>
                <a:cubicBezTo>
                  <a:pt x="9660" y="1213"/>
                  <a:pt x="9557" y="1148"/>
                  <a:pt x="9428" y="1148"/>
                </a:cubicBezTo>
                <a:cubicBezTo>
                  <a:pt x="9364" y="1148"/>
                  <a:pt x="9299" y="1174"/>
                  <a:pt x="9248" y="1213"/>
                </a:cubicBezTo>
                <a:lnTo>
                  <a:pt x="7997" y="2013"/>
                </a:lnTo>
                <a:lnTo>
                  <a:pt x="7997" y="349"/>
                </a:lnTo>
                <a:cubicBezTo>
                  <a:pt x="7997" y="155"/>
                  <a:pt x="7842" y="1"/>
                  <a:pt x="7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9" name="Google Shape;1439;p32"/>
          <p:cNvGrpSpPr/>
          <p:nvPr/>
        </p:nvGrpSpPr>
        <p:grpSpPr>
          <a:xfrm flipH="1">
            <a:off x="6818592" y="-255137"/>
            <a:ext cx="481015" cy="555897"/>
            <a:chOff x="2134550" y="1735650"/>
            <a:chExt cx="412075" cy="476225"/>
          </a:xfrm>
        </p:grpSpPr>
        <p:sp>
          <p:nvSpPr>
            <p:cNvPr id="1440" name="Google Shape;1440;p32"/>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2"/>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2"/>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53"/>
        <p:cNvGrpSpPr/>
        <p:nvPr/>
      </p:nvGrpSpPr>
      <p:grpSpPr>
        <a:xfrm>
          <a:off x="0" y="0"/>
          <a:ext cx="0" cy="0"/>
          <a:chOff x="0" y="0"/>
          <a:chExt cx="0" cy="0"/>
        </a:xfrm>
      </p:grpSpPr>
      <p:grpSp>
        <p:nvGrpSpPr>
          <p:cNvPr id="1454" name="Google Shape;1454;p33"/>
          <p:cNvGrpSpPr/>
          <p:nvPr/>
        </p:nvGrpSpPr>
        <p:grpSpPr>
          <a:xfrm>
            <a:off x="-482982" y="4482199"/>
            <a:ext cx="1371496" cy="813707"/>
            <a:chOff x="5212575" y="2230200"/>
            <a:chExt cx="2130976" cy="1264305"/>
          </a:xfrm>
        </p:grpSpPr>
        <p:sp>
          <p:nvSpPr>
            <p:cNvPr id="1455" name="Google Shape;1455;p33"/>
            <p:cNvSpPr/>
            <p:nvPr/>
          </p:nvSpPr>
          <p:spPr>
            <a:xfrm>
              <a:off x="5644679" y="2230200"/>
              <a:ext cx="893665" cy="1250409"/>
            </a:xfrm>
            <a:custGeom>
              <a:avLst/>
              <a:gdLst/>
              <a:ahLst/>
              <a:cxnLst/>
              <a:rect l="l" t="t" r="r" b="b"/>
              <a:pathLst>
                <a:path w="14084" h="19707" extrusionOk="0">
                  <a:moveTo>
                    <a:pt x="2966" y="0"/>
                  </a:moveTo>
                  <a:lnTo>
                    <a:pt x="3495" y="5004"/>
                  </a:lnTo>
                  <a:lnTo>
                    <a:pt x="2218" y="9041"/>
                  </a:lnTo>
                  <a:lnTo>
                    <a:pt x="1574" y="12768"/>
                  </a:lnTo>
                  <a:cubicBezTo>
                    <a:pt x="1574" y="12768"/>
                    <a:pt x="258" y="14857"/>
                    <a:pt x="129" y="15038"/>
                  </a:cubicBezTo>
                  <a:cubicBezTo>
                    <a:pt x="0" y="15231"/>
                    <a:pt x="826" y="19706"/>
                    <a:pt x="826" y="19706"/>
                  </a:cubicBezTo>
                  <a:lnTo>
                    <a:pt x="14083" y="19307"/>
                  </a:lnTo>
                  <a:lnTo>
                    <a:pt x="11182" y="15966"/>
                  </a:lnTo>
                  <a:lnTo>
                    <a:pt x="9879" y="11620"/>
                  </a:lnTo>
                  <a:lnTo>
                    <a:pt x="5210" y="3740"/>
                  </a:lnTo>
                  <a:lnTo>
                    <a:pt x="2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5212575" y="2230200"/>
              <a:ext cx="653941" cy="1264305"/>
            </a:xfrm>
            <a:custGeom>
              <a:avLst/>
              <a:gdLst/>
              <a:ahLst/>
              <a:cxnLst/>
              <a:rect l="l" t="t" r="r" b="b"/>
              <a:pathLst>
                <a:path w="10306" h="19926" extrusionOk="0">
                  <a:moveTo>
                    <a:pt x="9776" y="0"/>
                  </a:moveTo>
                  <a:lnTo>
                    <a:pt x="6991" y="4295"/>
                  </a:lnTo>
                  <a:lnTo>
                    <a:pt x="4760" y="8951"/>
                  </a:lnTo>
                  <a:lnTo>
                    <a:pt x="1" y="18572"/>
                  </a:lnTo>
                  <a:lnTo>
                    <a:pt x="52" y="19926"/>
                  </a:lnTo>
                  <a:lnTo>
                    <a:pt x="7636" y="19706"/>
                  </a:lnTo>
                  <a:cubicBezTo>
                    <a:pt x="7636" y="19706"/>
                    <a:pt x="6810" y="15231"/>
                    <a:pt x="6939" y="15038"/>
                  </a:cubicBezTo>
                  <a:cubicBezTo>
                    <a:pt x="7068" y="14844"/>
                    <a:pt x="8384" y="12768"/>
                    <a:pt x="8384" y="12768"/>
                  </a:cubicBezTo>
                  <a:lnTo>
                    <a:pt x="9028" y="9041"/>
                  </a:lnTo>
                  <a:lnTo>
                    <a:pt x="10305" y="4991"/>
                  </a:lnTo>
                  <a:lnTo>
                    <a:pt x="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3"/>
            <p:cNvSpPr/>
            <p:nvPr/>
          </p:nvSpPr>
          <p:spPr>
            <a:xfrm>
              <a:off x="5904893" y="2396315"/>
              <a:ext cx="1438659" cy="995911"/>
            </a:xfrm>
            <a:custGeom>
              <a:avLst/>
              <a:gdLst/>
              <a:ahLst/>
              <a:cxnLst/>
              <a:rect l="l" t="t" r="r" b="b"/>
              <a:pathLst>
                <a:path w="22673" h="15696" extrusionOk="0">
                  <a:moveTo>
                    <a:pt x="11672" y="0"/>
                  </a:moveTo>
                  <a:lnTo>
                    <a:pt x="8551" y="4979"/>
                  </a:lnTo>
                  <a:lnTo>
                    <a:pt x="5726" y="5752"/>
                  </a:lnTo>
                  <a:lnTo>
                    <a:pt x="1716" y="2141"/>
                  </a:lnTo>
                  <a:lnTo>
                    <a:pt x="439" y="4746"/>
                  </a:lnTo>
                  <a:lnTo>
                    <a:pt x="0" y="15696"/>
                  </a:lnTo>
                  <a:lnTo>
                    <a:pt x="22673" y="15696"/>
                  </a:lnTo>
                  <a:lnTo>
                    <a:pt x="20067" y="11930"/>
                  </a:lnTo>
                  <a:lnTo>
                    <a:pt x="17707" y="7764"/>
                  </a:lnTo>
                  <a:lnTo>
                    <a:pt x="14780" y="5314"/>
                  </a:lnTo>
                  <a:lnTo>
                    <a:pt x="11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3"/>
            <p:cNvSpPr/>
            <p:nvPr/>
          </p:nvSpPr>
          <p:spPr>
            <a:xfrm>
              <a:off x="6268215" y="2396315"/>
              <a:ext cx="377289" cy="397768"/>
            </a:xfrm>
            <a:custGeom>
              <a:avLst/>
              <a:gdLst/>
              <a:ahLst/>
              <a:cxnLst/>
              <a:rect l="l" t="t" r="r" b="b"/>
              <a:pathLst>
                <a:path w="5946" h="6269" extrusionOk="0">
                  <a:moveTo>
                    <a:pt x="5946" y="0"/>
                  </a:moveTo>
                  <a:lnTo>
                    <a:pt x="2825" y="4979"/>
                  </a:lnTo>
                  <a:lnTo>
                    <a:pt x="0" y="5752"/>
                  </a:lnTo>
                  <a:lnTo>
                    <a:pt x="3895" y="6268"/>
                  </a:lnTo>
                  <a:cubicBezTo>
                    <a:pt x="3895" y="6268"/>
                    <a:pt x="5533" y="3199"/>
                    <a:pt x="5610" y="3134"/>
                  </a:cubicBezTo>
                  <a:cubicBezTo>
                    <a:pt x="5688" y="3083"/>
                    <a:pt x="5946" y="1"/>
                    <a:pt x="5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33"/>
          <p:cNvGrpSpPr/>
          <p:nvPr/>
        </p:nvGrpSpPr>
        <p:grpSpPr>
          <a:xfrm flipH="1">
            <a:off x="8195088" y="3967902"/>
            <a:ext cx="1371525" cy="1251817"/>
            <a:chOff x="-557891" y="2426247"/>
            <a:chExt cx="1134148" cy="1035158"/>
          </a:xfrm>
        </p:grpSpPr>
        <p:sp>
          <p:nvSpPr>
            <p:cNvPr id="1460" name="Google Shape;1460;p33"/>
            <p:cNvSpPr/>
            <p:nvPr/>
          </p:nvSpPr>
          <p:spPr>
            <a:xfrm>
              <a:off x="-202972" y="2426247"/>
              <a:ext cx="779229" cy="1035158"/>
            </a:xfrm>
            <a:custGeom>
              <a:avLst/>
              <a:gdLst/>
              <a:ahLst/>
              <a:cxnLst/>
              <a:rect l="l" t="t" r="r" b="b"/>
              <a:pathLst>
                <a:path w="7107" h="9441" extrusionOk="0">
                  <a:moveTo>
                    <a:pt x="2141" y="1"/>
                  </a:moveTo>
                  <a:lnTo>
                    <a:pt x="2141" y="2322"/>
                  </a:lnTo>
                  <a:lnTo>
                    <a:pt x="1677" y="4463"/>
                  </a:lnTo>
                  <a:lnTo>
                    <a:pt x="2141" y="6384"/>
                  </a:lnTo>
                  <a:lnTo>
                    <a:pt x="903" y="7764"/>
                  </a:lnTo>
                  <a:lnTo>
                    <a:pt x="0" y="9441"/>
                  </a:lnTo>
                  <a:lnTo>
                    <a:pt x="7106" y="9441"/>
                  </a:lnTo>
                  <a:lnTo>
                    <a:pt x="5159" y="6191"/>
                  </a:lnTo>
                  <a:lnTo>
                    <a:pt x="4166" y="4966"/>
                  </a:lnTo>
                  <a:lnTo>
                    <a:pt x="2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557891" y="2426247"/>
              <a:ext cx="589767" cy="1035158"/>
            </a:xfrm>
            <a:custGeom>
              <a:avLst/>
              <a:gdLst/>
              <a:ahLst/>
              <a:cxnLst/>
              <a:rect l="l" t="t" r="r" b="b"/>
              <a:pathLst>
                <a:path w="5379" h="9441" extrusionOk="0">
                  <a:moveTo>
                    <a:pt x="5378" y="1"/>
                  </a:moveTo>
                  <a:lnTo>
                    <a:pt x="2979" y="5275"/>
                  </a:lnTo>
                  <a:lnTo>
                    <a:pt x="1458" y="5985"/>
                  </a:lnTo>
                  <a:lnTo>
                    <a:pt x="0" y="8809"/>
                  </a:lnTo>
                  <a:lnTo>
                    <a:pt x="684" y="9441"/>
                  </a:lnTo>
                  <a:lnTo>
                    <a:pt x="3237" y="9441"/>
                  </a:lnTo>
                  <a:lnTo>
                    <a:pt x="4140" y="7764"/>
                  </a:lnTo>
                  <a:lnTo>
                    <a:pt x="5378" y="6384"/>
                  </a:lnTo>
                  <a:lnTo>
                    <a:pt x="4914" y="4463"/>
                  </a:lnTo>
                  <a:lnTo>
                    <a:pt x="5378" y="2322"/>
                  </a:lnTo>
                  <a:lnTo>
                    <a:pt x="53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flipH="1">
            <a:off x="61587" y="3345034"/>
            <a:ext cx="583200" cy="1569875"/>
            <a:chOff x="1014250" y="2134125"/>
            <a:chExt cx="583200" cy="1569875"/>
          </a:xfrm>
        </p:grpSpPr>
        <p:sp>
          <p:nvSpPr>
            <p:cNvPr id="1463" name="Google Shape;1463;p33"/>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33"/>
          <p:cNvGrpSpPr/>
          <p:nvPr/>
        </p:nvGrpSpPr>
        <p:grpSpPr>
          <a:xfrm flipH="1">
            <a:off x="109942" y="-89722"/>
            <a:ext cx="9415067" cy="3210759"/>
            <a:chOff x="-347258" y="-89722"/>
            <a:chExt cx="9415067" cy="3210759"/>
          </a:xfrm>
        </p:grpSpPr>
        <p:grpSp>
          <p:nvGrpSpPr>
            <p:cNvPr id="1483" name="Google Shape;1483;p33"/>
            <p:cNvGrpSpPr/>
            <p:nvPr/>
          </p:nvGrpSpPr>
          <p:grpSpPr>
            <a:xfrm>
              <a:off x="8586793" y="331663"/>
              <a:ext cx="481015" cy="555897"/>
              <a:chOff x="2134550" y="1735650"/>
              <a:chExt cx="412075" cy="476225"/>
            </a:xfrm>
          </p:grpSpPr>
          <p:sp>
            <p:nvSpPr>
              <p:cNvPr id="1484" name="Google Shape;1484;p33"/>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7" name="Google Shape;1497;p33"/>
            <p:cNvSpPr/>
            <p:nvPr/>
          </p:nvSpPr>
          <p:spPr>
            <a:xfrm>
              <a:off x="1419242" y="-89722"/>
              <a:ext cx="383050" cy="438525"/>
            </a:xfrm>
            <a:custGeom>
              <a:avLst/>
              <a:gdLst/>
              <a:ahLst/>
              <a:cxnLst/>
              <a:rect l="l" t="t" r="r" b="b"/>
              <a:pathLst>
                <a:path w="15322" h="17541" extrusionOk="0">
                  <a:moveTo>
                    <a:pt x="7661" y="7145"/>
                  </a:moveTo>
                  <a:cubicBezTo>
                    <a:pt x="8564" y="7145"/>
                    <a:pt x="9299" y="7880"/>
                    <a:pt x="9299" y="8783"/>
                  </a:cubicBezTo>
                  <a:cubicBezTo>
                    <a:pt x="9299" y="9686"/>
                    <a:pt x="8564" y="10421"/>
                    <a:pt x="7661" y="10421"/>
                  </a:cubicBezTo>
                  <a:cubicBezTo>
                    <a:pt x="6759" y="10421"/>
                    <a:pt x="6024" y="9686"/>
                    <a:pt x="6024" y="8783"/>
                  </a:cubicBezTo>
                  <a:cubicBezTo>
                    <a:pt x="6024" y="7880"/>
                    <a:pt x="6759" y="7145"/>
                    <a:pt x="7661" y="7145"/>
                  </a:cubicBezTo>
                  <a:close/>
                  <a:moveTo>
                    <a:pt x="7661" y="1"/>
                  </a:moveTo>
                  <a:cubicBezTo>
                    <a:pt x="7468" y="1"/>
                    <a:pt x="7313" y="155"/>
                    <a:pt x="7313" y="349"/>
                  </a:cubicBezTo>
                  <a:lnTo>
                    <a:pt x="7313" y="2013"/>
                  </a:lnTo>
                  <a:lnTo>
                    <a:pt x="6062" y="1213"/>
                  </a:lnTo>
                  <a:cubicBezTo>
                    <a:pt x="6011" y="1174"/>
                    <a:pt x="5946" y="1148"/>
                    <a:pt x="5882" y="1148"/>
                  </a:cubicBezTo>
                  <a:cubicBezTo>
                    <a:pt x="5766" y="1148"/>
                    <a:pt x="5650" y="1213"/>
                    <a:pt x="5585" y="1316"/>
                  </a:cubicBezTo>
                  <a:cubicBezTo>
                    <a:pt x="5482" y="1471"/>
                    <a:pt x="5533" y="1677"/>
                    <a:pt x="5688" y="1780"/>
                  </a:cubicBezTo>
                  <a:lnTo>
                    <a:pt x="7313" y="2838"/>
                  </a:lnTo>
                  <a:lnTo>
                    <a:pt x="7313" y="3766"/>
                  </a:lnTo>
                  <a:lnTo>
                    <a:pt x="4876" y="2193"/>
                  </a:lnTo>
                  <a:cubicBezTo>
                    <a:pt x="4824" y="2154"/>
                    <a:pt x="4760" y="2142"/>
                    <a:pt x="4695" y="2142"/>
                  </a:cubicBezTo>
                  <a:cubicBezTo>
                    <a:pt x="4579" y="2142"/>
                    <a:pt x="4463" y="2193"/>
                    <a:pt x="4399" y="2296"/>
                  </a:cubicBezTo>
                  <a:cubicBezTo>
                    <a:pt x="4347" y="2374"/>
                    <a:pt x="4334" y="2464"/>
                    <a:pt x="4360" y="2554"/>
                  </a:cubicBezTo>
                  <a:cubicBezTo>
                    <a:pt x="4373" y="2644"/>
                    <a:pt x="4424" y="2722"/>
                    <a:pt x="4502" y="2761"/>
                  </a:cubicBezTo>
                  <a:lnTo>
                    <a:pt x="7313" y="4579"/>
                  </a:lnTo>
                  <a:lnTo>
                    <a:pt x="7313" y="6488"/>
                  </a:lnTo>
                  <a:cubicBezTo>
                    <a:pt x="6720" y="6565"/>
                    <a:pt x="6204" y="6887"/>
                    <a:pt x="5843" y="7339"/>
                  </a:cubicBezTo>
                  <a:lnTo>
                    <a:pt x="4192" y="6384"/>
                  </a:lnTo>
                  <a:lnTo>
                    <a:pt x="4025" y="3044"/>
                  </a:lnTo>
                  <a:cubicBezTo>
                    <a:pt x="4012" y="2859"/>
                    <a:pt x="3870" y="2721"/>
                    <a:pt x="3688" y="2721"/>
                  </a:cubicBezTo>
                  <a:cubicBezTo>
                    <a:pt x="3680" y="2721"/>
                    <a:pt x="3672" y="2721"/>
                    <a:pt x="3663" y="2722"/>
                  </a:cubicBezTo>
                  <a:cubicBezTo>
                    <a:pt x="3573" y="2722"/>
                    <a:pt x="3496" y="2761"/>
                    <a:pt x="3431" y="2825"/>
                  </a:cubicBezTo>
                  <a:cubicBezTo>
                    <a:pt x="3367" y="2902"/>
                    <a:pt x="3341" y="2980"/>
                    <a:pt x="3341" y="3083"/>
                  </a:cubicBezTo>
                  <a:lnTo>
                    <a:pt x="3483" y="5972"/>
                  </a:lnTo>
                  <a:lnTo>
                    <a:pt x="3483" y="5972"/>
                  </a:lnTo>
                  <a:lnTo>
                    <a:pt x="2670" y="5508"/>
                  </a:lnTo>
                  <a:lnTo>
                    <a:pt x="2580" y="3573"/>
                  </a:lnTo>
                  <a:cubicBezTo>
                    <a:pt x="2567" y="3392"/>
                    <a:pt x="2425" y="3251"/>
                    <a:pt x="2245" y="3251"/>
                  </a:cubicBezTo>
                  <a:lnTo>
                    <a:pt x="2219" y="3251"/>
                  </a:lnTo>
                  <a:cubicBezTo>
                    <a:pt x="2129" y="3251"/>
                    <a:pt x="2038" y="3302"/>
                    <a:pt x="1987" y="3367"/>
                  </a:cubicBezTo>
                  <a:cubicBezTo>
                    <a:pt x="1922" y="3431"/>
                    <a:pt x="1897" y="3521"/>
                    <a:pt x="1897" y="3612"/>
                  </a:cubicBezTo>
                  <a:lnTo>
                    <a:pt x="1974" y="5095"/>
                  </a:lnTo>
                  <a:lnTo>
                    <a:pt x="517" y="4269"/>
                  </a:lnTo>
                  <a:cubicBezTo>
                    <a:pt x="465" y="4231"/>
                    <a:pt x="414" y="4218"/>
                    <a:pt x="349" y="4218"/>
                  </a:cubicBezTo>
                  <a:cubicBezTo>
                    <a:pt x="233" y="4218"/>
                    <a:pt x="117" y="4282"/>
                    <a:pt x="52" y="4386"/>
                  </a:cubicBezTo>
                  <a:cubicBezTo>
                    <a:pt x="14" y="4463"/>
                    <a:pt x="1" y="4553"/>
                    <a:pt x="27" y="4643"/>
                  </a:cubicBezTo>
                  <a:cubicBezTo>
                    <a:pt x="40" y="4734"/>
                    <a:pt x="104" y="4811"/>
                    <a:pt x="181" y="4850"/>
                  </a:cubicBezTo>
                  <a:lnTo>
                    <a:pt x="1626" y="5688"/>
                  </a:lnTo>
                  <a:lnTo>
                    <a:pt x="297" y="6372"/>
                  </a:lnTo>
                  <a:cubicBezTo>
                    <a:pt x="130" y="6449"/>
                    <a:pt x="65" y="6668"/>
                    <a:pt x="156" y="6836"/>
                  </a:cubicBezTo>
                  <a:cubicBezTo>
                    <a:pt x="207" y="6939"/>
                    <a:pt x="323" y="7016"/>
                    <a:pt x="452" y="7016"/>
                  </a:cubicBezTo>
                  <a:cubicBezTo>
                    <a:pt x="517" y="7016"/>
                    <a:pt x="568" y="7004"/>
                    <a:pt x="620" y="6978"/>
                  </a:cubicBezTo>
                  <a:lnTo>
                    <a:pt x="2335" y="6101"/>
                  </a:lnTo>
                  <a:lnTo>
                    <a:pt x="3148" y="6565"/>
                  </a:lnTo>
                  <a:lnTo>
                    <a:pt x="555" y="7893"/>
                  </a:lnTo>
                  <a:cubicBezTo>
                    <a:pt x="478" y="7932"/>
                    <a:pt x="414" y="7997"/>
                    <a:pt x="388" y="8087"/>
                  </a:cubicBezTo>
                  <a:cubicBezTo>
                    <a:pt x="362" y="8177"/>
                    <a:pt x="375" y="8267"/>
                    <a:pt x="414" y="8345"/>
                  </a:cubicBezTo>
                  <a:cubicBezTo>
                    <a:pt x="465" y="8461"/>
                    <a:pt x="594" y="8538"/>
                    <a:pt x="723" y="8538"/>
                  </a:cubicBezTo>
                  <a:cubicBezTo>
                    <a:pt x="775" y="8538"/>
                    <a:pt x="826" y="8525"/>
                    <a:pt x="878" y="8500"/>
                  </a:cubicBezTo>
                  <a:lnTo>
                    <a:pt x="3844" y="6978"/>
                  </a:lnTo>
                  <a:lnTo>
                    <a:pt x="5495" y="7932"/>
                  </a:lnTo>
                  <a:cubicBezTo>
                    <a:pt x="5392" y="8190"/>
                    <a:pt x="5340" y="8474"/>
                    <a:pt x="5340" y="8770"/>
                  </a:cubicBezTo>
                  <a:cubicBezTo>
                    <a:pt x="5340" y="9080"/>
                    <a:pt x="5392" y="9364"/>
                    <a:pt x="5495" y="9622"/>
                  </a:cubicBezTo>
                  <a:lnTo>
                    <a:pt x="3844" y="10576"/>
                  </a:lnTo>
                  <a:lnTo>
                    <a:pt x="878" y="9054"/>
                  </a:lnTo>
                  <a:cubicBezTo>
                    <a:pt x="826" y="9028"/>
                    <a:pt x="775" y="9015"/>
                    <a:pt x="723" y="9015"/>
                  </a:cubicBezTo>
                  <a:cubicBezTo>
                    <a:pt x="594" y="9015"/>
                    <a:pt x="465" y="9080"/>
                    <a:pt x="414" y="9196"/>
                  </a:cubicBezTo>
                  <a:cubicBezTo>
                    <a:pt x="375" y="9286"/>
                    <a:pt x="362" y="9376"/>
                    <a:pt x="388" y="9467"/>
                  </a:cubicBezTo>
                  <a:cubicBezTo>
                    <a:pt x="414" y="9544"/>
                    <a:pt x="478" y="9622"/>
                    <a:pt x="555" y="9660"/>
                  </a:cubicBezTo>
                  <a:lnTo>
                    <a:pt x="3148" y="10989"/>
                  </a:lnTo>
                  <a:lnTo>
                    <a:pt x="2335" y="11453"/>
                  </a:lnTo>
                  <a:lnTo>
                    <a:pt x="620" y="10576"/>
                  </a:lnTo>
                  <a:cubicBezTo>
                    <a:pt x="568" y="10550"/>
                    <a:pt x="517" y="10537"/>
                    <a:pt x="465" y="10537"/>
                  </a:cubicBezTo>
                  <a:cubicBezTo>
                    <a:pt x="336" y="10537"/>
                    <a:pt x="207" y="10602"/>
                    <a:pt x="156" y="10718"/>
                  </a:cubicBezTo>
                  <a:cubicBezTo>
                    <a:pt x="65" y="10885"/>
                    <a:pt x="130" y="11092"/>
                    <a:pt x="297" y="11182"/>
                  </a:cubicBezTo>
                  <a:lnTo>
                    <a:pt x="1626" y="11866"/>
                  </a:lnTo>
                  <a:lnTo>
                    <a:pt x="181" y="12704"/>
                  </a:lnTo>
                  <a:cubicBezTo>
                    <a:pt x="104" y="12743"/>
                    <a:pt x="52" y="12820"/>
                    <a:pt x="27" y="12910"/>
                  </a:cubicBezTo>
                  <a:cubicBezTo>
                    <a:pt x="1" y="13000"/>
                    <a:pt x="14" y="13091"/>
                    <a:pt x="52" y="13168"/>
                  </a:cubicBezTo>
                  <a:cubicBezTo>
                    <a:pt x="117" y="13271"/>
                    <a:pt x="233" y="13336"/>
                    <a:pt x="349" y="13336"/>
                  </a:cubicBezTo>
                  <a:cubicBezTo>
                    <a:pt x="414" y="13336"/>
                    <a:pt x="478" y="13323"/>
                    <a:pt x="530" y="13284"/>
                  </a:cubicBezTo>
                  <a:lnTo>
                    <a:pt x="1974" y="12459"/>
                  </a:lnTo>
                  <a:lnTo>
                    <a:pt x="1897" y="13942"/>
                  </a:lnTo>
                  <a:cubicBezTo>
                    <a:pt x="1897" y="14032"/>
                    <a:pt x="1922" y="14122"/>
                    <a:pt x="1987" y="14187"/>
                  </a:cubicBezTo>
                  <a:cubicBezTo>
                    <a:pt x="2051" y="14251"/>
                    <a:pt x="2129" y="14303"/>
                    <a:pt x="2219" y="14303"/>
                  </a:cubicBezTo>
                  <a:lnTo>
                    <a:pt x="2245" y="14303"/>
                  </a:lnTo>
                  <a:cubicBezTo>
                    <a:pt x="2425" y="14303"/>
                    <a:pt x="2567" y="14161"/>
                    <a:pt x="2580" y="13981"/>
                  </a:cubicBezTo>
                  <a:lnTo>
                    <a:pt x="2683" y="12046"/>
                  </a:lnTo>
                  <a:lnTo>
                    <a:pt x="3483" y="11582"/>
                  </a:lnTo>
                  <a:lnTo>
                    <a:pt x="3341" y="14471"/>
                  </a:lnTo>
                  <a:cubicBezTo>
                    <a:pt x="3341" y="14561"/>
                    <a:pt x="3367" y="14651"/>
                    <a:pt x="3431" y="14716"/>
                  </a:cubicBezTo>
                  <a:cubicBezTo>
                    <a:pt x="3496" y="14793"/>
                    <a:pt x="3573" y="14832"/>
                    <a:pt x="3663" y="14832"/>
                  </a:cubicBezTo>
                  <a:lnTo>
                    <a:pt x="3689" y="14832"/>
                  </a:lnTo>
                  <a:cubicBezTo>
                    <a:pt x="3870" y="14832"/>
                    <a:pt x="4012" y="14690"/>
                    <a:pt x="4025" y="14509"/>
                  </a:cubicBezTo>
                  <a:lnTo>
                    <a:pt x="4192" y="11169"/>
                  </a:lnTo>
                  <a:lnTo>
                    <a:pt x="5843" y="10215"/>
                  </a:lnTo>
                  <a:cubicBezTo>
                    <a:pt x="6204" y="10666"/>
                    <a:pt x="6720" y="10976"/>
                    <a:pt x="7313" y="11066"/>
                  </a:cubicBezTo>
                  <a:lnTo>
                    <a:pt x="7313" y="12975"/>
                  </a:lnTo>
                  <a:lnTo>
                    <a:pt x="4502" y="14780"/>
                  </a:lnTo>
                  <a:cubicBezTo>
                    <a:pt x="4347" y="14883"/>
                    <a:pt x="4295" y="15103"/>
                    <a:pt x="4399" y="15257"/>
                  </a:cubicBezTo>
                  <a:cubicBezTo>
                    <a:pt x="4463" y="15361"/>
                    <a:pt x="4579" y="15412"/>
                    <a:pt x="4695" y="15412"/>
                  </a:cubicBezTo>
                  <a:cubicBezTo>
                    <a:pt x="4760" y="15412"/>
                    <a:pt x="4824" y="15399"/>
                    <a:pt x="4876" y="15361"/>
                  </a:cubicBezTo>
                  <a:lnTo>
                    <a:pt x="7313" y="13787"/>
                  </a:lnTo>
                  <a:lnTo>
                    <a:pt x="7313" y="14716"/>
                  </a:lnTo>
                  <a:lnTo>
                    <a:pt x="5688" y="15760"/>
                  </a:lnTo>
                  <a:cubicBezTo>
                    <a:pt x="5611" y="15812"/>
                    <a:pt x="5559" y="15889"/>
                    <a:pt x="5546" y="15980"/>
                  </a:cubicBezTo>
                  <a:cubicBezTo>
                    <a:pt x="5521" y="16070"/>
                    <a:pt x="5546" y="16160"/>
                    <a:pt x="5585" y="16237"/>
                  </a:cubicBezTo>
                  <a:cubicBezTo>
                    <a:pt x="5650" y="16341"/>
                    <a:pt x="5766" y="16392"/>
                    <a:pt x="5882" y="16392"/>
                  </a:cubicBezTo>
                  <a:cubicBezTo>
                    <a:pt x="5946" y="16392"/>
                    <a:pt x="6011" y="16379"/>
                    <a:pt x="6062" y="16341"/>
                  </a:cubicBezTo>
                  <a:lnTo>
                    <a:pt x="7313" y="15528"/>
                  </a:lnTo>
                  <a:lnTo>
                    <a:pt x="7313" y="17205"/>
                  </a:lnTo>
                  <a:cubicBezTo>
                    <a:pt x="7313" y="17385"/>
                    <a:pt x="7468" y="17540"/>
                    <a:pt x="7661" y="17540"/>
                  </a:cubicBezTo>
                  <a:cubicBezTo>
                    <a:pt x="7842" y="17540"/>
                    <a:pt x="7997" y="17385"/>
                    <a:pt x="7997" y="17205"/>
                  </a:cubicBezTo>
                  <a:lnTo>
                    <a:pt x="7997" y="15528"/>
                  </a:lnTo>
                  <a:lnTo>
                    <a:pt x="9248" y="16341"/>
                  </a:lnTo>
                  <a:cubicBezTo>
                    <a:pt x="9299" y="16379"/>
                    <a:pt x="9364" y="16392"/>
                    <a:pt x="9441" y="16392"/>
                  </a:cubicBezTo>
                  <a:cubicBezTo>
                    <a:pt x="9557" y="16392"/>
                    <a:pt x="9660" y="16341"/>
                    <a:pt x="9725" y="16237"/>
                  </a:cubicBezTo>
                  <a:cubicBezTo>
                    <a:pt x="9776" y="16160"/>
                    <a:pt x="9789" y="16070"/>
                    <a:pt x="9776" y="15980"/>
                  </a:cubicBezTo>
                  <a:cubicBezTo>
                    <a:pt x="9751" y="15889"/>
                    <a:pt x="9699" y="15812"/>
                    <a:pt x="9622" y="15760"/>
                  </a:cubicBezTo>
                  <a:lnTo>
                    <a:pt x="7997" y="14716"/>
                  </a:lnTo>
                  <a:lnTo>
                    <a:pt x="7997" y="13787"/>
                  </a:lnTo>
                  <a:lnTo>
                    <a:pt x="10434" y="15361"/>
                  </a:lnTo>
                  <a:cubicBezTo>
                    <a:pt x="10486" y="15399"/>
                    <a:pt x="10550" y="15412"/>
                    <a:pt x="10628" y="15412"/>
                  </a:cubicBezTo>
                  <a:cubicBezTo>
                    <a:pt x="10744" y="15412"/>
                    <a:pt x="10847" y="15361"/>
                    <a:pt x="10911" y="15257"/>
                  </a:cubicBezTo>
                  <a:cubicBezTo>
                    <a:pt x="11015" y="15103"/>
                    <a:pt x="10963" y="14883"/>
                    <a:pt x="10808" y="14780"/>
                  </a:cubicBezTo>
                  <a:lnTo>
                    <a:pt x="7997" y="12975"/>
                  </a:lnTo>
                  <a:lnTo>
                    <a:pt x="7997" y="11066"/>
                  </a:lnTo>
                  <a:cubicBezTo>
                    <a:pt x="8590" y="10976"/>
                    <a:pt x="9119" y="10666"/>
                    <a:pt x="9467" y="10215"/>
                  </a:cubicBezTo>
                  <a:lnTo>
                    <a:pt x="11118" y="11169"/>
                  </a:lnTo>
                  <a:lnTo>
                    <a:pt x="11285" y="14509"/>
                  </a:lnTo>
                  <a:cubicBezTo>
                    <a:pt x="11298" y="14690"/>
                    <a:pt x="11453" y="14832"/>
                    <a:pt x="11634" y="14832"/>
                  </a:cubicBezTo>
                  <a:lnTo>
                    <a:pt x="11646" y="14832"/>
                  </a:lnTo>
                  <a:cubicBezTo>
                    <a:pt x="11737" y="14832"/>
                    <a:pt x="11827" y="14793"/>
                    <a:pt x="11879" y="14716"/>
                  </a:cubicBezTo>
                  <a:cubicBezTo>
                    <a:pt x="11943" y="14651"/>
                    <a:pt x="11982" y="14561"/>
                    <a:pt x="11969" y="14471"/>
                  </a:cubicBezTo>
                  <a:lnTo>
                    <a:pt x="11827" y="11582"/>
                  </a:lnTo>
                  <a:lnTo>
                    <a:pt x="12640" y="12046"/>
                  </a:lnTo>
                  <a:lnTo>
                    <a:pt x="12730" y="13981"/>
                  </a:lnTo>
                  <a:cubicBezTo>
                    <a:pt x="12743" y="14161"/>
                    <a:pt x="12897" y="14303"/>
                    <a:pt x="13078" y="14303"/>
                  </a:cubicBezTo>
                  <a:lnTo>
                    <a:pt x="13091" y="14303"/>
                  </a:lnTo>
                  <a:cubicBezTo>
                    <a:pt x="13181" y="14303"/>
                    <a:pt x="13271" y="14251"/>
                    <a:pt x="13336" y="14187"/>
                  </a:cubicBezTo>
                  <a:cubicBezTo>
                    <a:pt x="13388" y="14122"/>
                    <a:pt x="13426" y="14032"/>
                    <a:pt x="13426" y="13942"/>
                  </a:cubicBezTo>
                  <a:lnTo>
                    <a:pt x="13349" y="12459"/>
                  </a:lnTo>
                  <a:lnTo>
                    <a:pt x="14793" y="13284"/>
                  </a:lnTo>
                  <a:cubicBezTo>
                    <a:pt x="14845" y="13323"/>
                    <a:pt x="14909" y="13336"/>
                    <a:pt x="14961" y="13336"/>
                  </a:cubicBezTo>
                  <a:cubicBezTo>
                    <a:pt x="15090" y="13336"/>
                    <a:pt x="15193" y="13271"/>
                    <a:pt x="15258" y="13168"/>
                  </a:cubicBezTo>
                  <a:cubicBezTo>
                    <a:pt x="15309" y="13091"/>
                    <a:pt x="15322" y="13000"/>
                    <a:pt x="15296" y="12910"/>
                  </a:cubicBezTo>
                  <a:cubicBezTo>
                    <a:pt x="15270" y="12820"/>
                    <a:pt x="15219" y="12743"/>
                    <a:pt x="15129" y="12704"/>
                  </a:cubicBezTo>
                  <a:lnTo>
                    <a:pt x="13684" y="11866"/>
                  </a:lnTo>
                  <a:lnTo>
                    <a:pt x="15012" y="11182"/>
                  </a:lnTo>
                  <a:cubicBezTo>
                    <a:pt x="15180" y="11105"/>
                    <a:pt x="15245" y="10885"/>
                    <a:pt x="15167" y="10718"/>
                  </a:cubicBezTo>
                  <a:cubicBezTo>
                    <a:pt x="15103" y="10615"/>
                    <a:pt x="14987" y="10537"/>
                    <a:pt x="14858" y="10537"/>
                  </a:cubicBezTo>
                  <a:cubicBezTo>
                    <a:pt x="14806" y="10537"/>
                    <a:pt x="14755" y="10550"/>
                    <a:pt x="14703" y="10576"/>
                  </a:cubicBezTo>
                  <a:lnTo>
                    <a:pt x="12975" y="11453"/>
                  </a:lnTo>
                  <a:lnTo>
                    <a:pt x="12175" y="10989"/>
                  </a:lnTo>
                  <a:lnTo>
                    <a:pt x="14755" y="9660"/>
                  </a:lnTo>
                  <a:cubicBezTo>
                    <a:pt x="14832" y="9622"/>
                    <a:pt x="14896" y="9557"/>
                    <a:pt x="14922" y="9467"/>
                  </a:cubicBezTo>
                  <a:cubicBezTo>
                    <a:pt x="14948" y="9376"/>
                    <a:pt x="14948" y="9286"/>
                    <a:pt x="14896" y="9209"/>
                  </a:cubicBezTo>
                  <a:cubicBezTo>
                    <a:pt x="14845" y="9093"/>
                    <a:pt x="14729" y="9015"/>
                    <a:pt x="14600" y="9015"/>
                  </a:cubicBezTo>
                  <a:cubicBezTo>
                    <a:pt x="14548" y="9015"/>
                    <a:pt x="14484" y="9028"/>
                    <a:pt x="14445" y="9054"/>
                  </a:cubicBezTo>
                  <a:lnTo>
                    <a:pt x="11466" y="10576"/>
                  </a:lnTo>
                  <a:lnTo>
                    <a:pt x="9815" y="9622"/>
                  </a:lnTo>
                  <a:cubicBezTo>
                    <a:pt x="9918" y="9364"/>
                    <a:pt x="9983" y="9080"/>
                    <a:pt x="9983" y="8783"/>
                  </a:cubicBezTo>
                  <a:cubicBezTo>
                    <a:pt x="9983" y="8474"/>
                    <a:pt x="9918" y="8190"/>
                    <a:pt x="9815" y="7932"/>
                  </a:cubicBezTo>
                  <a:lnTo>
                    <a:pt x="11466" y="6978"/>
                  </a:lnTo>
                  <a:lnTo>
                    <a:pt x="14445" y="8500"/>
                  </a:lnTo>
                  <a:cubicBezTo>
                    <a:pt x="14484" y="8525"/>
                    <a:pt x="14548" y="8538"/>
                    <a:pt x="14600" y="8538"/>
                  </a:cubicBezTo>
                  <a:cubicBezTo>
                    <a:pt x="14729" y="8538"/>
                    <a:pt x="14845" y="8474"/>
                    <a:pt x="14896" y="8358"/>
                  </a:cubicBezTo>
                  <a:cubicBezTo>
                    <a:pt x="14948" y="8267"/>
                    <a:pt x="14948" y="8177"/>
                    <a:pt x="14922" y="8087"/>
                  </a:cubicBezTo>
                  <a:cubicBezTo>
                    <a:pt x="14896" y="8009"/>
                    <a:pt x="14832" y="7932"/>
                    <a:pt x="14755" y="7893"/>
                  </a:cubicBezTo>
                  <a:lnTo>
                    <a:pt x="12175" y="6565"/>
                  </a:lnTo>
                  <a:lnTo>
                    <a:pt x="12975" y="6101"/>
                  </a:lnTo>
                  <a:lnTo>
                    <a:pt x="14703" y="6978"/>
                  </a:lnTo>
                  <a:cubicBezTo>
                    <a:pt x="14742" y="7004"/>
                    <a:pt x="14806" y="7016"/>
                    <a:pt x="14858" y="7016"/>
                  </a:cubicBezTo>
                  <a:cubicBezTo>
                    <a:pt x="14987" y="7016"/>
                    <a:pt x="15103" y="6952"/>
                    <a:pt x="15154" y="6836"/>
                  </a:cubicBezTo>
                  <a:cubicBezTo>
                    <a:pt x="15245" y="6668"/>
                    <a:pt x="15180" y="6462"/>
                    <a:pt x="15012" y="6372"/>
                  </a:cubicBezTo>
                  <a:lnTo>
                    <a:pt x="13684" y="5688"/>
                  </a:lnTo>
                  <a:lnTo>
                    <a:pt x="15129" y="4863"/>
                  </a:lnTo>
                  <a:cubicBezTo>
                    <a:pt x="15206" y="4811"/>
                    <a:pt x="15270" y="4734"/>
                    <a:pt x="15296" y="4643"/>
                  </a:cubicBezTo>
                  <a:cubicBezTo>
                    <a:pt x="15322" y="4566"/>
                    <a:pt x="15309" y="4463"/>
                    <a:pt x="15258" y="4386"/>
                  </a:cubicBezTo>
                  <a:cubicBezTo>
                    <a:pt x="15193" y="4282"/>
                    <a:pt x="15090" y="4218"/>
                    <a:pt x="14961" y="4218"/>
                  </a:cubicBezTo>
                  <a:cubicBezTo>
                    <a:pt x="14896" y="4218"/>
                    <a:pt x="14845" y="4231"/>
                    <a:pt x="14793" y="4269"/>
                  </a:cubicBezTo>
                  <a:lnTo>
                    <a:pt x="13349" y="5095"/>
                  </a:lnTo>
                  <a:lnTo>
                    <a:pt x="13413" y="3612"/>
                  </a:lnTo>
                  <a:cubicBezTo>
                    <a:pt x="13426" y="3521"/>
                    <a:pt x="13388" y="3431"/>
                    <a:pt x="13336" y="3367"/>
                  </a:cubicBezTo>
                  <a:cubicBezTo>
                    <a:pt x="13271" y="3302"/>
                    <a:pt x="13181" y="3264"/>
                    <a:pt x="13091" y="3251"/>
                  </a:cubicBezTo>
                  <a:cubicBezTo>
                    <a:pt x="13083" y="3250"/>
                    <a:pt x="13076" y="3250"/>
                    <a:pt x="13068" y="3250"/>
                  </a:cubicBezTo>
                  <a:cubicBezTo>
                    <a:pt x="12886" y="3250"/>
                    <a:pt x="12742" y="3400"/>
                    <a:pt x="12730" y="3573"/>
                  </a:cubicBezTo>
                  <a:lnTo>
                    <a:pt x="12640" y="5508"/>
                  </a:lnTo>
                  <a:lnTo>
                    <a:pt x="11827" y="5972"/>
                  </a:lnTo>
                  <a:lnTo>
                    <a:pt x="11827" y="5972"/>
                  </a:lnTo>
                  <a:lnTo>
                    <a:pt x="11969" y="3083"/>
                  </a:lnTo>
                  <a:cubicBezTo>
                    <a:pt x="11982" y="2980"/>
                    <a:pt x="11943" y="2902"/>
                    <a:pt x="11879" y="2825"/>
                  </a:cubicBezTo>
                  <a:cubicBezTo>
                    <a:pt x="11827" y="2761"/>
                    <a:pt x="11737" y="2722"/>
                    <a:pt x="11646" y="2722"/>
                  </a:cubicBezTo>
                  <a:cubicBezTo>
                    <a:pt x="11638" y="2721"/>
                    <a:pt x="11630" y="2721"/>
                    <a:pt x="11622" y="2721"/>
                  </a:cubicBezTo>
                  <a:cubicBezTo>
                    <a:pt x="11440" y="2721"/>
                    <a:pt x="11298" y="2859"/>
                    <a:pt x="11285" y="3044"/>
                  </a:cubicBezTo>
                  <a:lnTo>
                    <a:pt x="11118" y="6384"/>
                  </a:lnTo>
                  <a:lnTo>
                    <a:pt x="9467" y="7339"/>
                  </a:lnTo>
                  <a:cubicBezTo>
                    <a:pt x="9119" y="6887"/>
                    <a:pt x="8590" y="6565"/>
                    <a:pt x="7997" y="6488"/>
                  </a:cubicBezTo>
                  <a:lnTo>
                    <a:pt x="7997" y="4579"/>
                  </a:lnTo>
                  <a:lnTo>
                    <a:pt x="10808" y="2761"/>
                  </a:lnTo>
                  <a:cubicBezTo>
                    <a:pt x="10886" y="2722"/>
                    <a:pt x="10937" y="2644"/>
                    <a:pt x="10950" y="2554"/>
                  </a:cubicBezTo>
                  <a:cubicBezTo>
                    <a:pt x="10976" y="2464"/>
                    <a:pt x="10963" y="2374"/>
                    <a:pt x="10911" y="2296"/>
                  </a:cubicBezTo>
                  <a:cubicBezTo>
                    <a:pt x="10847" y="2193"/>
                    <a:pt x="10744" y="2142"/>
                    <a:pt x="10615" y="2142"/>
                  </a:cubicBezTo>
                  <a:cubicBezTo>
                    <a:pt x="10550" y="2142"/>
                    <a:pt x="10486" y="2154"/>
                    <a:pt x="10434" y="2193"/>
                  </a:cubicBezTo>
                  <a:lnTo>
                    <a:pt x="7997" y="3766"/>
                  </a:lnTo>
                  <a:lnTo>
                    <a:pt x="7997" y="2838"/>
                  </a:lnTo>
                  <a:lnTo>
                    <a:pt x="9622" y="1780"/>
                  </a:lnTo>
                  <a:cubicBezTo>
                    <a:pt x="9776" y="1677"/>
                    <a:pt x="9828" y="1471"/>
                    <a:pt x="9725" y="1316"/>
                  </a:cubicBezTo>
                  <a:cubicBezTo>
                    <a:pt x="9660" y="1213"/>
                    <a:pt x="9557" y="1148"/>
                    <a:pt x="9428" y="1148"/>
                  </a:cubicBezTo>
                  <a:cubicBezTo>
                    <a:pt x="9364" y="1148"/>
                    <a:pt x="9299" y="1174"/>
                    <a:pt x="9248" y="1213"/>
                  </a:cubicBezTo>
                  <a:lnTo>
                    <a:pt x="7997" y="2013"/>
                  </a:lnTo>
                  <a:lnTo>
                    <a:pt x="7997" y="349"/>
                  </a:lnTo>
                  <a:cubicBezTo>
                    <a:pt x="7997" y="155"/>
                    <a:pt x="7842" y="1"/>
                    <a:pt x="7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347258" y="2485863"/>
              <a:ext cx="635175" cy="63517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33"/>
          <p:cNvGrpSpPr/>
          <p:nvPr/>
        </p:nvGrpSpPr>
        <p:grpSpPr>
          <a:xfrm flipH="1">
            <a:off x="216738" y="94125"/>
            <a:ext cx="8634100" cy="4795675"/>
            <a:chOff x="265425" y="162700"/>
            <a:chExt cx="8634100" cy="4795675"/>
          </a:xfrm>
        </p:grpSpPr>
        <p:sp>
          <p:nvSpPr>
            <p:cNvPr id="1500" name="Google Shape;1500;p33"/>
            <p:cNvSpPr/>
            <p:nvPr/>
          </p:nvSpPr>
          <p:spPr>
            <a:xfrm>
              <a:off x="4081850" y="1627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1" name="Google Shape;1501;p33"/>
            <p:cNvSpPr/>
            <p:nvPr/>
          </p:nvSpPr>
          <p:spPr>
            <a:xfrm>
              <a:off x="7150450" y="3446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2" name="Google Shape;1502;p33"/>
            <p:cNvSpPr/>
            <p:nvPr/>
          </p:nvSpPr>
          <p:spPr>
            <a:xfrm>
              <a:off x="2654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3" name="Google Shape;1503;p33"/>
            <p:cNvSpPr/>
            <p:nvPr/>
          </p:nvSpPr>
          <p:spPr>
            <a:xfrm>
              <a:off x="2693575" y="4821788"/>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4" name="Google Shape;1504;p33"/>
            <p:cNvSpPr/>
            <p:nvPr/>
          </p:nvSpPr>
          <p:spPr>
            <a:xfrm>
              <a:off x="8601300" y="3408963"/>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5" name="Google Shape;1505;p33"/>
            <p:cNvSpPr/>
            <p:nvPr/>
          </p:nvSpPr>
          <p:spPr>
            <a:xfrm>
              <a:off x="8850025" y="13085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6" name="Google Shape;1506;p33"/>
            <p:cNvSpPr/>
            <p:nvPr/>
          </p:nvSpPr>
          <p:spPr>
            <a:xfrm>
              <a:off x="1313725" y="49088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1pPr>
            <a:lvl2pPr lvl="1"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2pPr>
            <a:lvl3pPr lvl="2"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3pPr>
            <a:lvl4pPr lvl="3"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4pPr>
            <a:lvl5pPr lvl="4"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5pPr>
            <a:lvl6pPr lvl="5"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6pPr>
            <a:lvl7pPr lvl="6"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7pPr>
            <a:lvl8pPr lvl="7"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8pPr>
            <a:lvl9pPr lvl="8" algn="ctr" rtl="0">
              <a:spcBef>
                <a:spcPts val="0"/>
              </a:spcBef>
              <a:spcAft>
                <a:spcPts val="0"/>
              </a:spcAft>
              <a:buClr>
                <a:schemeClr val="dk1"/>
              </a:buClr>
              <a:buSzPts val="3500"/>
              <a:buFont typeface="DM Serif Text"/>
              <a:buNone/>
              <a:defRPr sz="3500">
                <a:solidFill>
                  <a:schemeClr val="dk1"/>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6"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mr_t_in_dc/3756880888/in/photolist-6HYZNq-Sc4Eon-24twGJ8-fQpf9c-R9bryD-R9btEH-Sc4p2v-e4tRxn-TLSWXZ-R6wHiy"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s.gov.sg/regulation/anti-money-laundering" TargetMode="External"/><Relationship Id="rId2" Type="http://schemas.openxmlformats.org/officeDocument/2006/relationships/hyperlink" Target="https://www.mas.gov.sg/regulation/acts/payment-services-act" TargetMode="External"/><Relationship Id="rId1" Type="http://schemas.openxmlformats.org/officeDocument/2006/relationships/slideLayout" Target="../slideLayouts/slideLayout6.xml"/><Relationship Id="rId4" Type="http://schemas.openxmlformats.org/officeDocument/2006/relationships/hyperlink" Target="https://www.pdpc.gov.sg/overview-of-pdpa/the-legislation/personal-data-protection-ac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ixabay.com/en/sad-child-boy-kid-young-mood-7221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225374&amp;picture=male-tourist-taking-selfie"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question-mark-hand-drawn-solution-212396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picpedia.org/post-it-note/b/business-ideas.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pic>
        <p:nvPicPr>
          <p:cNvPr id="1517" name="Google Shape;1517;p37"/>
          <p:cNvPicPr preferRelativeResize="0">
            <a:picLocks noGrp="1"/>
          </p:cNvPicPr>
          <p:nvPr>
            <p:ph type="pic" idx="2"/>
          </p:nvPr>
        </p:nvPicPr>
        <p:blipFill rotWithShape="1">
          <a:blip r:embed="rId3">
            <a:alphaModFix/>
          </a:blip>
          <a:srcRect l="43091" r="17443"/>
          <a:stretch/>
        </p:blipFill>
        <p:spPr>
          <a:xfrm>
            <a:off x="6098425" y="7200"/>
            <a:ext cx="3045601" cy="5143501"/>
          </a:xfrm>
          <a:prstGeom prst="rect">
            <a:avLst/>
          </a:prstGeom>
        </p:spPr>
      </p:pic>
      <p:sp>
        <p:nvSpPr>
          <p:cNvPr id="1518" name="Google Shape;1518;p37"/>
          <p:cNvSpPr txBox="1">
            <a:spLocks noGrp="1"/>
          </p:cNvSpPr>
          <p:nvPr>
            <p:ph type="ctrTitle"/>
          </p:nvPr>
        </p:nvSpPr>
        <p:spPr>
          <a:xfrm>
            <a:off x="713225" y="1259075"/>
            <a:ext cx="5334300" cy="193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Get the best exchange rate with us for your next travel</a:t>
            </a:r>
            <a:endParaRPr sz="4000" dirty="0"/>
          </a:p>
        </p:txBody>
      </p:sp>
      <p:sp>
        <p:nvSpPr>
          <p:cNvPr id="1519" name="Google Shape;1519;p37"/>
          <p:cNvSpPr txBox="1">
            <a:spLocks noGrp="1"/>
          </p:cNvSpPr>
          <p:nvPr>
            <p:ph type="subTitle" idx="1"/>
          </p:nvPr>
        </p:nvSpPr>
        <p:spPr>
          <a:xfrm>
            <a:off x="713225" y="3159225"/>
            <a:ext cx="41490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Hanyu</a:t>
            </a:r>
          </a:p>
          <a:p>
            <a:pPr marL="0" lvl="0" indent="0" algn="l" rtl="0">
              <a:spcBef>
                <a:spcPts val="0"/>
              </a:spcBef>
              <a:spcAft>
                <a:spcPts val="0"/>
              </a:spcAft>
              <a:buNone/>
            </a:pPr>
            <a:r>
              <a:rPr lang="en" dirty="0"/>
              <a:t>23008275</a:t>
            </a:r>
            <a:endParaRPr dirty="0"/>
          </a:p>
        </p:txBody>
      </p:sp>
      <p:grpSp>
        <p:nvGrpSpPr>
          <p:cNvPr id="1520" name="Google Shape;1520;p37"/>
          <p:cNvGrpSpPr/>
          <p:nvPr/>
        </p:nvGrpSpPr>
        <p:grpSpPr>
          <a:xfrm>
            <a:off x="4907775" y="3672766"/>
            <a:ext cx="4745030" cy="1653524"/>
            <a:chOff x="4907775" y="3672766"/>
            <a:chExt cx="4745030" cy="1653524"/>
          </a:xfrm>
        </p:grpSpPr>
        <p:sp>
          <p:nvSpPr>
            <p:cNvPr id="1521" name="Google Shape;1521;p37"/>
            <p:cNvSpPr/>
            <p:nvPr/>
          </p:nvSpPr>
          <p:spPr>
            <a:xfrm>
              <a:off x="5707400" y="3672766"/>
              <a:ext cx="3945405" cy="1236101"/>
            </a:xfrm>
            <a:custGeom>
              <a:avLst/>
              <a:gdLst/>
              <a:ahLst/>
              <a:cxnLst/>
              <a:rect l="l" t="t" r="r" b="b"/>
              <a:pathLst>
                <a:path w="52799" h="16542" extrusionOk="0">
                  <a:moveTo>
                    <a:pt x="52129" y="0"/>
                  </a:moveTo>
                  <a:cubicBezTo>
                    <a:pt x="51003" y="0"/>
                    <a:pt x="49927" y="997"/>
                    <a:pt x="49291" y="2020"/>
                  </a:cubicBezTo>
                  <a:cubicBezTo>
                    <a:pt x="48530" y="3258"/>
                    <a:pt x="47911" y="4728"/>
                    <a:pt x="46596" y="5322"/>
                  </a:cubicBezTo>
                  <a:cubicBezTo>
                    <a:pt x="45783" y="5683"/>
                    <a:pt x="44829" y="5644"/>
                    <a:pt x="44042" y="6044"/>
                  </a:cubicBezTo>
                  <a:cubicBezTo>
                    <a:pt x="42417" y="6856"/>
                    <a:pt x="42121" y="9049"/>
                    <a:pt x="40934" y="10416"/>
                  </a:cubicBezTo>
                  <a:cubicBezTo>
                    <a:pt x="39802" y="11732"/>
                    <a:pt x="38008" y="12144"/>
                    <a:pt x="36229" y="12144"/>
                  </a:cubicBezTo>
                  <a:cubicBezTo>
                    <a:pt x="35759" y="12144"/>
                    <a:pt x="35290" y="12115"/>
                    <a:pt x="34834" y="12066"/>
                  </a:cubicBezTo>
                  <a:cubicBezTo>
                    <a:pt x="33339" y="11908"/>
                    <a:pt x="31825" y="11600"/>
                    <a:pt x="30343" y="11600"/>
                  </a:cubicBezTo>
                  <a:cubicBezTo>
                    <a:pt x="29652" y="11600"/>
                    <a:pt x="28968" y="11667"/>
                    <a:pt x="28295" y="11847"/>
                  </a:cubicBezTo>
                  <a:cubicBezTo>
                    <a:pt x="26954" y="12208"/>
                    <a:pt x="25742" y="12995"/>
                    <a:pt x="24362" y="13201"/>
                  </a:cubicBezTo>
                  <a:cubicBezTo>
                    <a:pt x="24116" y="13238"/>
                    <a:pt x="23870" y="13256"/>
                    <a:pt x="23626" y="13256"/>
                  </a:cubicBezTo>
                  <a:cubicBezTo>
                    <a:pt x="21914" y="13256"/>
                    <a:pt x="20255" y="12413"/>
                    <a:pt x="18675" y="11680"/>
                  </a:cubicBezTo>
                  <a:cubicBezTo>
                    <a:pt x="17364" y="11062"/>
                    <a:pt x="15911" y="10492"/>
                    <a:pt x="14498" y="10492"/>
                  </a:cubicBezTo>
                  <a:cubicBezTo>
                    <a:pt x="13964" y="10492"/>
                    <a:pt x="13435" y="10573"/>
                    <a:pt x="12923" y="10764"/>
                  </a:cubicBezTo>
                  <a:cubicBezTo>
                    <a:pt x="11246" y="11409"/>
                    <a:pt x="10021" y="13137"/>
                    <a:pt x="8228" y="13292"/>
                  </a:cubicBezTo>
                  <a:cubicBezTo>
                    <a:pt x="8134" y="13301"/>
                    <a:pt x="8040" y="13305"/>
                    <a:pt x="7946" y="13305"/>
                  </a:cubicBezTo>
                  <a:cubicBezTo>
                    <a:pt x="6950" y="13305"/>
                    <a:pt x="5980" y="12842"/>
                    <a:pt x="4978" y="12724"/>
                  </a:cubicBezTo>
                  <a:cubicBezTo>
                    <a:pt x="4818" y="12704"/>
                    <a:pt x="4658" y="12695"/>
                    <a:pt x="4498" y="12695"/>
                  </a:cubicBezTo>
                  <a:cubicBezTo>
                    <a:pt x="2363" y="12695"/>
                    <a:pt x="300" y="14406"/>
                    <a:pt x="0" y="16542"/>
                  </a:cubicBezTo>
                  <a:lnTo>
                    <a:pt x="52799" y="16542"/>
                  </a:lnTo>
                  <a:lnTo>
                    <a:pt x="52799" y="124"/>
                  </a:lnTo>
                  <a:cubicBezTo>
                    <a:pt x="52576" y="39"/>
                    <a:pt x="52352" y="0"/>
                    <a:pt x="52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37"/>
            <p:cNvGrpSpPr/>
            <p:nvPr/>
          </p:nvGrpSpPr>
          <p:grpSpPr>
            <a:xfrm>
              <a:off x="8266805" y="4261010"/>
              <a:ext cx="688525" cy="628417"/>
              <a:chOff x="8039100" y="3061825"/>
              <a:chExt cx="688525" cy="628417"/>
            </a:xfrm>
          </p:grpSpPr>
          <p:sp>
            <p:nvSpPr>
              <p:cNvPr id="1523" name="Google Shape;1523;p37"/>
              <p:cNvSpPr/>
              <p:nvPr/>
            </p:nvSpPr>
            <p:spPr>
              <a:xfrm>
                <a:off x="8254566" y="3061825"/>
                <a:ext cx="473060" cy="628417"/>
              </a:xfrm>
              <a:custGeom>
                <a:avLst/>
                <a:gdLst/>
                <a:ahLst/>
                <a:cxnLst/>
                <a:rect l="l" t="t" r="r" b="b"/>
                <a:pathLst>
                  <a:path w="7107" h="9441" extrusionOk="0">
                    <a:moveTo>
                      <a:pt x="2141" y="1"/>
                    </a:moveTo>
                    <a:lnTo>
                      <a:pt x="2141" y="2322"/>
                    </a:lnTo>
                    <a:lnTo>
                      <a:pt x="1677" y="4463"/>
                    </a:lnTo>
                    <a:lnTo>
                      <a:pt x="2141" y="6384"/>
                    </a:lnTo>
                    <a:lnTo>
                      <a:pt x="903" y="7764"/>
                    </a:lnTo>
                    <a:lnTo>
                      <a:pt x="0" y="9441"/>
                    </a:lnTo>
                    <a:lnTo>
                      <a:pt x="7106" y="9441"/>
                    </a:lnTo>
                    <a:lnTo>
                      <a:pt x="5159" y="6191"/>
                    </a:lnTo>
                    <a:lnTo>
                      <a:pt x="4166" y="4966"/>
                    </a:lnTo>
                    <a:lnTo>
                      <a:pt x="2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7"/>
              <p:cNvSpPr/>
              <p:nvPr/>
            </p:nvSpPr>
            <p:spPr>
              <a:xfrm>
                <a:off x="8039100" y="3061825"/>
                <a:ext cx="358040" cy="628417"/>
              </a:xfrm>
              <a:custGeom>
                <a:avLst/>
                <a:gdLst/>
                <a:ahLst/>
                <a:cxnLst/>
                <a:rect l="l" t="t" r="r" b="b"/>
                <a:pathLst>
                  <a:path w="5379" h="9441" extrusionOk="0">
                    <a:moveTo>
                      <a:pt x="5378" y="1"/>
                    </a:moveTo>
                    <a:lnTo>
                      <a:pt x="2979" y="5275"/>
                    </a:lnTo>
                    <a:lnTo>
                      <a:pt x="1458" y="5985"/>
                    </a:lnTo>
                    <a:lnTo>
                      <a:pt x="0" y="8809"/>
                    </a:lnTo>
                    <a:lnTo>
                      <a:pt x="684" y="9441"/>
                    </a:lnTo>
                    <a:lnTo>
                      <a:pt x="3237" y="9441"/>
                    </a:lnTo>
                    <a:lnTo>
                      <a:pt x="4140" y="7764"/>
                    </a:lnTo>
                    <a:lnTo>
                      <a:pt x="5378" y="6384"/>
                    </a:lnTo>
                    <a:lnTo>
                      <a:pt x="4914" y="4463"/>
                    </a:lnTo>
                    <a:lnTo>
                      <a:pt x="5378" y="2322"/>
                    </a:lnTo>
                    <a:lnTo>
                      <a:pt x="5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37"/>
            <p:cNvGrpSpPr/>
            <p:nvPr/>
          </p:nvGrpSpPr>
          <p:grpSpPr>
            <a:xfrm>
              <a:off x="4907775" y="4061986"/>
              <a:ext cx="2130976" cy="1264305"/>
              <a:chOff x="5212575" y="2230200"/>
              <a:chExt cx="2130976" cy="1264305"/>
            </a:xfrm>
          </p:grpSpPr>
          <p:sp>
            <p:nvSpPr>
              <p:cNvPr id="1526" name="Google Shape;1526;p37"/>
              <p:cNvSpPr/>
              <p:nvPr/>
            </p:nvSpPr>
            <p:spPr>
              <a:xfrm>
                <a:off x="5644679" y="2230200"/>
                <a:ext cx="893665" cy="1250409"/>
              </a:xfrm>
              <a:custGeom>
                <a:avLst/>
                <a:gdLst/>
                <a:ahLst/>
                <a:cxnLst/>
                <a:rect l="l" t="t" r="r" b="b"/>
                <a:pathLst>
                  <a:path w="14084" h="19707" extrusionOk="0">
                    <a:moveTo>
                      <a:pt x="2966" y="0"/>
                    </a:moveTo>
                    <a:lnTo>
                      <a:pt x="3495" y="5004"/>
                    </a:lnTo>
                    <a:lnTo>
                      <a:pt x="2218" y="9041"/>
                    </a:lnTo>
                    <a:lnTo>
                      <a:pt x="1574" y="12768"/>
                    </a:lnTo>
                    <a:cubicBezTo>
                      <a:pt x="1574" y="12768"/>
                      <a:pt x="258" y="14857"/>
                      <a:pt x="129" y="15038"/>
                    </a:cubicBezTo>
                    <a:cubicBezTo>
                      <a:pt x="0" y="15231"/>
                      <a:pt x="826" y="19706"/>
                      <a:pt x="826" y="19706"/>
                    </a:cubicBezTo>
                    <a:lnTo>
                      <a:pt x="14083" y="19307"/>
                    </a:lnTo>
                    <a:lnTo>
                      <a:pt x="11182" y="15966"/>
                    </a:lnTo>
                    <a:lnTo>
                      <a:pt x="9879" y="11620"/>
                    </a:lnTo>
                    <a:lnTo>
                      <a:pt x="5210" y="3740"/>
                    </a:lnTo>
                    <a:lnTo>
                      <a:pt x="2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7"/>
              <p:cNvSpPr/>
              <p:nvPr/>
            </p:nvSpPr>
            <p:spPr>
              <a:xfrm>
                <a:off x="5212575" y="2230200"/>
                <a:ext cx="653941" cy="1264305"/>
              </a:xfrm>
              <a:custGeom>
                <a:avLst/>
                <a:gdLst/>
                <a:ahLst/>
                <a:cxnLst/>
                <a:rect l="l" t="t" r="r" b="b"/>
                <a:pathLst>
                  <a:path w="10306" h="19926" extrusionOk="0">
                    <a:moveTo>
                      <a:pt x="9776" y="0"/>
                    </a:moveTo>
                    <a:lnTo>
                      <a:pt x="6991" y="4295"/>
                    </a:lnTo>
                    <a:lnTo>
                      <a:pt x="4760" y="8951"/>
                    </a:lnTo>
                    <a:lnTo>
                      <a:pt x="1" y="18572"/>
                    </a:lnTo>
                    <a:lnTo>
                      <a:pt x="52" y="19926"/>
                    </a:lnTo>
                    <a:lnTo>
                      <a:pt x="7636" y="19706"/>
                    </a:lnTo>
                    <a:cubicBezTo>
                      <a:pt x="7636" y="19706"/>
                      <a:pt x="6810" y="15231"/>
                      <a:pt x="6939" y="15038"/>
                    </a:cubicBezTo>
                    <a:cubicBezTo>
                      <a:pt x="7068" y="14844"/>
                      <a:pt x="8384" y="12768"/>
                      <a:pt x="8384" y="12768"/>
                    </a:cubicBezTo>
                    <a:lnTo>
                      <a:pt x="9028" y="9041"/>
                    </a:lnTo>
                    <a:lnTo>
                      <a:pt x="10305" y="4991"/>
                    </a:lnTo>
                    <a:lnTo>
                      <a:pt x="97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8" name="Google Shape;1528;p37"/>
              <p:cNvSpPr/>
              <p:nvPr/>
            </p:nvSpPr>
            <p:spPr>
              <a:xfrm>
                <a:off x="5904893" y="2396315"/>
                <a:ext cx="1438659" cy="995911"/>
              </a:xfrm>
              <a:custGeom>
                <a:avLst/>
                <a:gdLst/>
                <a:ahLst/>
                <a:cxnLst/>
                <a:rect l="l" t="t" r="r" b="b"/>
                <a:pathLst>
                  <a:path w="22673" h="15696" extrusionOk="0">
                    <a:moveTo>
                      <a:pt x="11672" y="0"/>
                    </a:moveTo>
                    <a:lnTo>
                      <a:pt x="8551" y="4979"/>
                    </a:lnTo>
                    <a:lnTo>
                      <a:pt x="5726" y="5752"/>
                    </a:lnTo>
                    <a:lnTo>
                      <a:pt x="1716" y="2141"/>
                    </a:lnTo>
                    <a:lnTo>
                      <a:pt x="439" y="4746"/>
                    </a:lnTo>
                    <a:lnTo>
                      <a:pt x="0" y="15696"/>
                    </a:lnTo>
                    <a:lnTo>
                      <a:pt x="22673" y="15696"/>
                    </a:lnTo>
                    <a:lnTo>
                      <a:pt x="20067" y="11930"/>
                    </a:lnTo>
                    <a:lnTo>
                      <a:pt x="17707" y="7764"/>
                    </a:lnTo>
                    <a:lnTo>
                      <a:pt x="14780" y="5314"/>
                    </a:lnTo>
                    <a:lnTo>
                      <a:pt x="11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6268215" y="2396315"/>
                <a:ext cx="377289" cy="397768"/>
              </a:xfrm>
              <a:custGeom>
                <a:avLst/>
                <a:gdLst/>
                <a:ahLst/>
                <a:cxnLst/>
                <a:rect l="l" t="t" r="r" b="b"/>
                <a:pathLst>
                  <a:path w="5946" h="6269" extrusionOk="0">
                    <a:moveTo>
                      <a:pt x="5946" y="0"/>
                    </a:moveTo>
                    <a:lnTo>
                      <a:pt x="2825" y="4979"/>
                    </a:lnTo>
                    <a:lnTo>
                      <a:pt x="0" y="5752"/>
                    </a:lnTo>
                    <a:lnTo>
                      <a:pt x="3895" y="6268"/>
                    </a:lnTo>
                    <a:cubicBezTo>
                      <a:pt x="3895" y="6268"/>
                      <a:pt x="5533" y="3199"/>
                      <a:pt x="5610" y="3134"/>
                    </a:cubicBezTo>
                    <a:cubicBezTo>
                      <a:pt x="5688" y="3083"/>
                      <a:pt x="5946" y="1"/>
                      <a:pt x="5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37"/>
            <p:cNvSpPr/>
            <p:nvPr/>
          </p:nvSpPr>
          <p:spPr>
            <a:xfrm>
              <a:off x="5351050" y="4604000"/>
              <a:ext cx="3945341" cy="555907"/>
            </a:xfrm>
            <a:custGeom>
              <a:avLst/>
              <a:gdLst/>
              <a:ahLst/>
              <a:cxnLst/>
              <a:rect l="l" t="t" r="r" b="b"/>
              <a:pathLst>
                <a:path w="71177" h="10029" extrusionOk="0">
                  <a:moveTo>
                    <a:pt x="68462" y="1"/>
                  </a:moveTo>
                  <a:cubicBezTo>
                    <a:pt x="66332" y="1"/>
                    <a:pt x="64128" y="1226"/>
                    <a:pt x="62239" y="2406"/>
                  </a:cubicBezTo>
                  <a:cubicBezTo>
                    <a:pt x="60368" y="3586"/>
                    <a:pt x="58179" y="4781"/>
                    <a:pt x="56068" y="4781"/>
                  </a:cubicBezTo>
                  <a:cubicBezTo>
                    <a:pt x="55387" y="4781"/>
                    <a:pt x="54714" y="4656"/>
                    <a:pt x="54063" y="4367"/>
                  </a:cubicBezTo>
                  <a:cubicBezTo>
                    <a:pt x="52296" y="3593"/>
                    <a:pt x="51019" y="1697"/>
                    <a:pt x="49111" y="1542"/>
                  </a:cubicBezTo>
                  <a:cubicBezTo>
                    <a:pt x="49025" y="1535"/>
                    <a:pt x="48941" y="1532"/>
                    <a:pt x="48857" y="1532"/>
                  </a:cubicBezTo>
                  <a:cubicBezTo>
                    <a:pt x="46910" y="1532"/>
                    <a:pt x="45312" y="3322"/>
                    <a:pt x="43346" y="3619"/>
                  </a:cubicBezTo>
                  <a:cubicBezTo>
                    <a:pt x="43136" y="3651"/>
                    <a:pt x="42929" y="3667"/>
                    <a:pt x="42725" y="3667"/>
                  </a:cubicBezTo>
                  <a:cubicBezTo>
                    <a:pt x="39939" y="3667"/>
                    <a:pt x="37616" y="828"/>
                    <a:pt x="34744" y="407"/>
                  </a:cubicBezTo>
                  <a:cubicBezTo>
                    <a:pt x="34492" y="371"/>
                    <a:pt x="34241" y="354"/>
                    <a:pt x="33990" y="354"/>
                  </a:cubicBezTo>
                  <a:cubicBezTo>
                    <a:pt x="32369" y="354"/>
                    <a:pt x="30788" y="1071"/>
                    <a:pt x="29392" y="1942"/>
                  </a:cubicBezTo>
                  <a:cubicBezTo>
                    <a:pt x="27664" y="3013"/>
                    <a:pt x="25716" y="4986"/>
                    <a:pt x="23704" y="5437"/>
                  </a:cubicBezTo>
                  <a:cubicBezTo>
                    <a:pt x="22978" y="5598"/>
                    <a:pt x="22187" y="5658"/>
                    <a:pt x="21367" y="5658"/>
                  </a:cubicBezTo>
                  <a:cubicBezTo>
                    <a:pt x="19234" y="5658"/>
                    <a:pt x="16902" y="5254"/>
                    <a:pt x="14973" y="5179"/>
                  </a:cubicBezTo>
                  <a:cubicBezTo>
                    <a:pt x="14455" y="5160"/>
                    <a:pt x="13930" y="5142"/>
                    <a:pt x="13406" y="5142"/>
                  </a:cubicBezTo>
                  <a:cubicBezTo>
                    <a:pt x="11870" y="5142"/>
                    <a:pt x="10342" y="5296"/>
                    <a:pt x="9015" y="6017"/>
                  </a:cubicBezTo>
                  <a:cubicBezTo>
                    <a:pt x="7867" y="6649"/>
                    <a:pt x="6926" y="7668"/>
                    <a:pt x="5675" y="8016"/>
                  </a:cubicBezTo>
                  <a:cubicBezTo>
                    <a:pt x="5206" y="8142"/>
                    <a:pt x="4725" y="8169"/>
                    <a:pt x="4239" y="8169"/>
                  </a:cubicBezTo>
                  <a:cubicBezTo>
                    <a:pt x="3874" y="8169"/>
                    <a:pt x="3507" y="8154"/>
                    <a:pt x="3141" y="8154"/>
                  </a:cubicBezTo>
                  <a:cubicBezTo>
                    <a:pt x="2893" y="8154"/>
                    <a:pt x="2645" y="8161"/>
                    <a:pt x="2399" y="8184"/>
                  </a:cubicBezTo>
                  <a:cubicBezTo>
                    <a:pt x="1303" y="8287"/>
                    <a:pt x="91" y="8932"/>
                    <a:pt x="0" y="10028"/>
                  </a:cubicBezTo>
                  <a:lnTo>
                    <a:pt x="71177" y="10028"/>
                  </a:lnTo>
                  <a:lnTo>
                    <a:pt x="70416" y="395"/>
                  </a:lnTo>
                  <a:cubicBezTo>
                    <a:pt x="69779" y="119"/>
                    <a:pt x="69124" y="1"/>
                    <a:pt x="68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37"/>
          <p:cNvGrpSpPr/>
          <p:nvPr/>
        </p:nvGrpSpPr>
        <p:grpSpPr>
          <a:xfrm>
            <a:off x="930675" y="-243400"/>
            <a:ext cx="8856121" cy="4700025"/>
            <a:chOff x="930675" y="-243400"/>
            <a:chExt cx="8856121" cy="4700025"/>
          </a:xfrm>
        </p:grpSpPr>
        <p:grpSp>
          <p:nvGrpSpPr>
            <p:cNvPr id="1532" name="Google Shape;1532;p37"/>
            <p:cNvGrpSpPr/>
            <p:nvPr/>
          </p:nvGrpSpPr>
          <p:grpSpPr>
            <a:xfrm>
              <a:off x="930675" y="221688"/>
              <a:ext cx="2224904" cy="4234937"/>
              <a:chOff x="930675" y="221688"/>
              <a:chExt cx="2224904" cy="4234937"/>
            </a:xfrm>
          </p:grpSpPr>
          <p:grpSp>
            <p:nvGrpSpPr>
              <p:cNvPr id="1533" name="Google Shape;1533;p37"/>
              <p:cNvGrpSpPr/>
              <p:nvPr/>
            </p:nvGrpSpPr>
            <p:grpSpPr>
              <a:xfrm>
                <a:off x="2674564" y="221688"/>
                <a:ext cx="481015" cy="555897"/>
                <a:chOff x="2134550" y="1735650"/>
                <a:chExt cx="412075" cy="476225"/>
              </a:xfrm>
            </p:grpSpPr>
            <p:sp>
              <p:nvSpPr>
                <p:cNvPr id="1534" name="Google Shape;1534;p37"/>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7"/>
              <p:cNvGrpSpPr/>
              <p:nvPr/>
            </p:nvGrpSpPr>
            <p:grpSpPr>
              <a:xfrm>
                <a:off x="930675" y="4018100"/>
                <a:ext cx="383050" cy="438525"/>
                <a:chOff x="1610625" y="1338750"/>
                <a:chExt cx="383050" cy="438525"/>
              </a:xfrm>
            </p:grpSpPr>
            <p:sp>
              <p:nvSpPr>
                <p:cNvPr id="1548" name="Google Shape;1548;p37"/>
                <p:cNvSpPr/>
                <p:nvPr/>
              </p:nvSpPr>
              <p:spPr>
                <a:xfrm>
                  <a:off x="1610625" y="1338750"/>
                  <a:ext cx="383050" cy="438525"/>
                </a:xfrm>
                <a:custGeom>
                  <a:avLst/>
                  <a:gdLst/>
                  <a:ahLst/>
                  <a:cxnLst/>
                  <a:rect l="l" t="t" r="r" b="b"/>
                  <a:pathLst>
                    <a:path w="15322" h="17541" extrusionOk="0">
                      <a:moveTo>
                        <a:pt x="7661" y="7145"/>
                      </a:moveTo>
                      <a:cubicBezTo>
                        <a:pt x="8564" y="7145"/>
                        <a:pt x="9299" y="7880"/>
                        <a:pt x="9299" y="8783"/>
                      </a:cubicBezTo>
                      <a:cubicBezTo>
                        <a:pt x="9299" y="9686"/>
                        <a:pt x="8564" y="10421"/>
                        <a:pt x="7661" y="10421"/>
                      </a:cubicBezTo>
                      <a:cubicBezTo>
                        <a:pt x="6759" y="10421"/>
                        <a:pt x="6024" y="9686"/>
                        <a:pt x="6024" y="8783"/>
                      </a:cubicBezTo>
                      <a:cubicBezTo>
                        <a:pt x="6024" y="7880"/>
                        <a:pt x="6759" y="7145"/>
                        <a:pt x="7661" y="7145"/>
                      </a:cubicBezTo>
                      <a:close/>
                      <a:moveTo>
                        <a:pt x="7661" y="1"/>
                      </a:moveTo>
                      <a:cubicBezTo>
                        <a:pt x="7468" y="1"/>
                        <a:pt x="7313" y="155"/>
                        <a:pt x="7313" y="349"/>
                      </a:cubicBezTo>
                      <a:lnTo>
                        <a:pt x="7313" y="2013"/>
                      </a:lnTo>
                      <a:lnTo>
                        <a:pt x="6062" y="1213"/>
                      </a:lnTo>
                      <a:cubicBezTo>
                        <a:pt x="6011" y="1174"/>
                        <a:pt x="5946" y="1148"/>
                        <a:pt x="5882" y="1148"/>
                      </a:cubicBezTo>
                      <a:cubicBezTo>
                        <a:pt x="5766" y="1148"/>
                        <a:pt x="5650" y="1213"/>
                        <a:pt x="5585" y="1316"/>
                      </a:cubicBezTo>
                      <a:cubicBezTo>
                        <a:pt x="5482" y="1471"/>
                        <a:pt x="5533" y="1677"/>
                        <a:pt x="5688" y="1780"/>
                      </a:cubicBezTo>
                      <a:lnTo>
                        <a:pt x="7313" y="2838"/>
                      </a:lnTo>
                      <a:lnTo>
                        <a:pt x="7313" y="3766"/>
                      </a:lnTo>
                      <a:lnTo>
                        <a:pt x="4876" y="2193"/>
                      </a:lnTo>
                      <a:cubicBezTo>
                        <a:pt x="4824" y="2154"/>
                        <a:pt x="4760" y="2142"/>
                        <a:pt x="4695" y="2142"/>
                      </a:cubicBezTo>
                      <a:cubicBezTo>
                        <a:pt x="4579" y="2142"/>
                        <a:pt x="4463" y="2193"/>
                        <a:pt x="4399" y="2296"/>
                      </a:cubicBezTo>
                      <a:cubicBezTo>
                        <a:pt x="4347" y="2374"/>
                        <a:pt x="4334" y="2464"/>
                        <a:pt x="4360" y="2554"/>
                      </a:cubicBezTo>
                      <a:cubicBezTo>
                        <a:pt x="4373" y="2644"/>
                        <a:pt x="4424" y="2722"/>
                        <a:pt x="4502" y="2761"/>
                      </a:cubicBezTo>
                      <a:lnTo>
                        <a:pt x="7313" y="4579"/>
                      </a:lnTo>
                      <a:lnTo>
                        <a:pt x="7313" y="6488"/>
                      </a:lnTo>
                      <a:cubicBezTo>
                        <a:pt x="6720" y="6565"/>
                        <a:pt x="6204" y="6887"/>
                        <a:pt x="5843" y="7339"/>
                      </a:cubicBezTo>
                      <a:lnTo>
                        <a:pt x="4192" y="6384"/>
                      </a:lnTo>
                      <a:lnTo>
                        <a:pt x="4025" y="3044"/>
                      </a:lnTo>
                      <a:cubicBezTo>
                        <a:pt x="4012" y="2859"/>
                        <a:pt x="3870" y="2721"/>
                        <a:pt x="3688" y="2721"/>
                      </a:cubicBezTo>
                      <a:cubicBezTo>
                        <a:pt x="3680" y="2721"/>
                        <a:pt x="3672" y="2721"/>
                        <a:pt x="3663" y="2722"/>
                      </a:cubicBezTo>
                      <a:cubicBezTo>
                        <a:pt x="3573" y="2722"/>
                        <a:pt x="3496" y="2761"/>
                        <a:pt x="3431" y="2825"/>
                      </a:cubicBezTo>
                      <a:cubicBezTo>
                        <a:pt x="3367" y="2902"/>
                        <a:pt x="3341" y="2980"/>
                        <a:pt x="3341" y="3083"/>
                      </a:cubicBezTo>
                      <a:lnTo>
                        <a:pt x="3483" y="5972"/>
                      </a:lnTo>
                      <a:lnTo>
                        <a:pt x="3483" y="5972"/>
                      </a:lnTo>
                      <a:lnTo>
                        <a:pt x="2670" y="5508"/>
                      </a:lnTo>
                      <a:lnTo>
                        <a:pt x="2580" y="3573"/>
                      </a:lnTo>
                      <a:cubicBezTo>
                        <a:pt x="2567" y="3392"/>
                        <a:pt x="2425" y="3251"/>
                        <a:pt x="2245" y="3251"/>
                      </a:cubicBezTo>
                      <a:lnTo>
                        <a:pt x="2219" y="3251"/>
                      </a:lnTo>
                      <a:cubicBezTo>
                        <a:pt x="2129" y="3251"/>
                        <a:pt x="2038" y="3302"/>
                        <a:pt x="1987" y="3367"/>
                      </a:cubicBezTo>
                      <a:cubicBezTo>
                        <a:pt x="1922" y="3431"/>
                        <a:pt x="1897" y="3521"/>
                        <a:pt x="1897" y="3612"/>
                      </a:cubicBezTo>
                      <a:lnTo>
                        <a:pt x="1974" y="5095"/>
                      </a:lnTo>
                      <a:lnTo>
                        <a:pt x="517" y="4269"/>
                      </a:lnTo>
                      <a:cubicBezTo>
                        <a:pt x="465" y="4231"/>
                        <a:pt x="414" y="4218"/>
                        <a:pt x="349" y="4218"/>
                      </a:cubicBezTo>
                      <a:cubicBezTo>
                        <a:pt x="233" y="4218"/>
                        <a:pt x="117" y="4282"/>
                        <a:pt x="52" y="4386"/>
                      </a:cubicBezTo>
                      <a:cubicBezTo>
                        <a:pt x="14" y="4463"/>
                        <a:pt x="1" y="4553"/>
                        <a:pt x="27" y="4643"/>
                      </a:cubicBezTo>
                      <a:cubicBezTo>
                        <a:pt x="40" y="4734"/>
                        <a:pt x="104" y="4811"/>
                        <a:pt x="181" y="4850"/>
                      </a:cubicBezTo>
                      <a:lnTo>
                        <a:pt x="1626" y="5688"/>
                      </a:lnTo>
                      <a:lnTo>
                        <a:pt x="297" y="6372"/>
                      </a:lnTo>
                      <a:cubicBezTo>
                        <a:pt x="130" y="6449"/>
                        <a:pt x="65" y="6668"/>
                        <a:pt x="156" y="6836"/>
                      </a:cubicBezTo>
                      <a:cubicBezTo>
                        <a:pt x="207" y="6939"/>
                        <a:pt x="323" y="7016"/>
                        <a:pt x="452" y="7016"/>
                      </a:cubicBezTo>
                      <a:cubicBezTo>
                        <a:pt x="517" y="7016"/>
                        <a:pt x="568" y="7004"/>
                        <a:pt x="620" y="6978"/>
                      </a:cubicBezTo>
                      <a:lnTo>
                        <a:pt x="2335" y="6101"/>
                      </a:lnTo>
                      <a:lnTo>
                        <a:pt x="3148" y="6565"/>
                      </a:lnTo>
                      <a:lnTo>
                        <a:pt x="555" y="7893"/>
                      </a:lnTo>
                      <a:cubicBezTo>
                        <a:pt x="478" y="7932"/>
                        <a:pt x="414" y="7997"/>
                        <a:pt x="388" y="8087"/>
                      </a:cubicBezTo>
                      <a:cubicBezTo>
                        <a:pt x="362" y="8177"/>
                        <a:pt x="375" y="8267"/>
                        <a:pt x="414" y="8345"/>
                      </a:cubicBezTo>
                      <a:cubicBezTo>
                        <a:pt x="465" y="8461"/>
                        <a:pt x="594" y="8538"/>
                        <a:pt x="723" y="8538"/>
                      </a:cubicBezTo>
                      <a:cubicBezTo>
                        <a:pt x="775" y="8538"/>
                        <a:pt x="826" y="8525"/>
                        <a:pt x="878" y="8500"/>
                      </a:cubicBezTo>
                      <a:lnTo>
                        <a:pt x="3844" y="6978"/>
                      </a:lnTo>
                      <a:lnTo>
                        <a:pt x="5495" y="7932"/>
                      </a:lnTo>
                      <a:cubicBezTo>
                        <a:pt x="5392" y="8190"/>
                        <a:pt x="5340" y="8474"/>
                        <a:pt x="5340" y="8770"/>
                      </a:cubicBezTo>
                      <a:cubicBezTo>
                        <a:pt x="5340" y="9080"/>
                        <a:pt x="5392" y="9364"/>
                        <a:pt x="5495" y="9622"/>
                      </a:cubicBezTo>
                      <a:lnTo>
                        <a:pt x="3844" y="10576"/>
                      </a:lnTo>
                      <a:lnTo>
                        <a:pt x="878" y="9054"/>
                      </a:lnTo>
                      <a:cubicBezTo>
                        <a:pt x="826" y="9028"/>
                        <a:pt x="775" y="9015"/>
                        <a:pt x="723" y="9015"/>
                      </a:cubicBezTo>
                      <a:cubicBezTo>
                        <a:pt x="594" y="9015"/>
                        <a:pt x="465" y="9080"/>
                        <a:pt x="414" y="9196"/>
                      </a:cubicBezTo>
                      <a:cubicBezTo>
                        <a:pt x="375" y="9286"/>
                        <a:pt x="362" y="9376"/>
                        <a:pt x="388" y="9467"/>
                      </a:cubicBezTo>
                      <a:cubicBezTo>
                        <a:pt x="414" y="9544"/>
                        <a:pt x="478" y="9622"/>
                        <a:pt x="555" y="9660"/>
                      </a:cubicBezTo>
                      <a:lnTo>
                        <a:pt x="3148" y="10989"/>
                      </a:lnTo>
                      <a:lnTo>
                        <a:pt x="2335" y="11453"/>
                      </a:lnTo>
                      <a:lnTo>
                        <a:pt x="620" y="10576"/>
                      </a:lnTo>
                      <a:cubicBezTo>
                        <a:pt x="568" y="10550"/>
                        <a:pt x="517" y="10537"/>
                        <a:pt x="465" y="10537"/>
                      </a:cubicBezTo>
                      <a:cubicBezTo>
                        <a:pt x="336" y="10537"/>
                        <a:pt x="207" y="10602"/>
                        <a:pt x="156" y="10718"/>
                      </a:cubicBezTo>
                      <a:cubicBezTo>
                        <a:pt x="65" y="10885"/>
                        <a:pt x="130" y="11092"/>
                        <a:pt x="297" y="11182"/>
                      </a:cubicBezTo>
                      <a:lnTo>
                        <a:pt x="1626" y="11866"/>
                      </a:lnTo>
                      <a:lnTo>
                        <a:pt x="181" y="12704"/>
                      </a:lnTo>
                      <a:cubicBezTo>
                        <a:pt x="104" y="12743"/>
                        <a:pt x="52" y="12820"/>
                        <a:pt x="27" y="12910"/>
                      </a:cubicBezTo>
                      <a:cubicBezTo>
                        <a:pt x="1" y="13000"/>
                        <a:pt x="14" y="13091"/>
                        <a:pt x="52" y="13168"/>
                      </a:cubicBezTo>
                      <a:cubicBezTo>
                        <a:pt x="117" y="13271"/>
                        <a:pt x="233" y="13336"/>
                        <a:pt x="349" y="13336"/>
                      </a:cubicBezTo>
                      <a:cubicBezTo>
                        <a:pt x="414" y="13336"/>
                        <a:pt x="478" y="13323"/>
                        <a:pt x="530" y="13284"/>
                      </a:cubicBezTo>
                      <a:lnTo>
                        <a:pt x="1974" y="12459"/>
                      </a:lnTo>
                      <a:lnTo>
                        <a:pt x="1897" y="13942"/>
                      </a:lnTo>
                      <a:cubicBezTo>
                        <a:pt x="1897" y="14032"/>
                        <a:pt x="1922" y="14122"/>
                        <a:pt x="1987" y="14187"/>
                      </a:cubicBezTo>
                      <a:cubicBezTo>
                        <a:pt x="2051" y="14251"/>
                        <a:pt x="2129" y="14303"/>
                        <a:pt x="2219" y="14303"/>
                      </a:cubicBezTo>
                      <a:lnTo>
                        <a:pt x="2245" y="14303"/>
                      </a:lnTo>
                      <a:cubicBezTo>
                        <a:pt x="2425" y="14303"/>
                        <a:pt x="2567" y="14161"/>
                        <a:pt x="2580" y="13981"/>
                      </a:cubicBezTo>
                      <a:lnTo>
                        <a:pt x="2683" y="12046"/>
                      </a:lnTo>
                      <a:lnTo>
                        <a:pt x="3483" y="11582"/>
                      </a:lnTo>
                      <a:lnTo>
                        <a:pt x="3341" y="14471"/>
                      </a:lnTo>
                      <a:cubicBezTo>
                        <a:pt x="3341" y="14561"/>
                        <a:pt x="3367" y="14651"/>
                        <a:pt x="3431" y="14716"/>
                      </a:cubicBezTo>
                      <a:cubicBezTo>
                        <a:pt x="3496" y="14793"/>
                        <a:pt x="3573" y="14832"/>
                        <a:pt x="3663" y="14832"/>
                      </a:cubicBezTo>
                      <a:lnTo>
                        <a:pt x="3689" y="14832"/>
                      </a:lnTo>
                      <a:cubicBezTo>
                        <a:pt x="3870" y="14832"/>
                        <a:pt x="4012" y="14690"/>
                        <a:pt x="4025" y="14509"/>
                      </a:cubicBezTo>
                      <a:lnTo>
                        <a:pt x="4192" y="11169"/>
                      </a:lnTo>
                      <a:lnTo>
                        <a:pt x="5843" y="10215"/>
                      </a:lnTo>
                      <a:cubicBezTo>
                        <a:pt x="6204" y="10666"/>
                        <a:pt x="6720" y="10976"/>
                        <a:pt x="7313" y="11066"/>
                      </a:cubicBezTo>
                      <a:lnTo>
                        <a:pt x="7313" y="12975"/>
                      </a:lnTo>
                      <a:lnTo>
                        <a:pt x="4502" y="14780"/>
                      </a:lnTo>
                      <a:cubicBezTo>
                        <a:pt x="4347" y="14883"/>
                        <a:pt x="4295" y="15103"/>
                        <a:pt x="4399" y="15257"/>
                      </a:cubicBezTo>
                      <a:cubicBezTo>
                        <a:pt x="4463" y="15361"/>
                        <a:pt x="4579" y="15412"/>
                        <a:pt x="4695" y="15412"/>
                      </a:cubicBezTo>
                      <a:cubicBezTo>
                        <a:pt x="4760" y="15412"/>
                        <a:pt x="4824" y="15399"/>
                        <a:pt x="4876" y="15361"/>
                      </a:cubicBezTo>
                      <a:lnTo>
                        <a:pt x="7313" y="13787"/>
                      </a:lnTo>
                      <a:lnTo>
                        <a:pt x="7313" y="14716"/>
                      </a:lnTo>
                      <a:lnTo>
                        <a:pt x="5688" y="15760"/>
                      </a:lnTo>
                      <a:cubicBezTo>
                        <a:pt x="5611" y="15812"/>
                        <a:pt x="5559" y="15889"/>
                        <a:pt x="5546" y="15980"/>
                      </a:cubicBezTo>
                      <a:cubicBezTo>
                        <a:pt x="5521" y="16070"/>
                        <a:pt x="5546" y="16160"/>
                        <a:pt x="5585" y="16237"/>
                      </a:cubicBezTo>
                      <a:cubicBezTo>
                        <a:pt x="5650" y="16341"/>
                        <a:pt x="5766" y="16392"/>
                        <a:pt x="5882" y="16392"/>
                      </a:cubicBezTo>
                      <a:cubicBezTo>
                        <a:pt x="5946" y="16392"/>
                        <a:pt x="6011" y="16379"/>
                        <a:pt x="6062" y="16341"/>
                      </a:cubicBezTo>
                      <a:lnTo>
                        <a:pt x="7313" y="15528"/>
                      </a:lnTo>
                      <a:lnTo>
                        <a:pt x="7313" y="17205"/>
                      </a:lnTo>
                      <a:cubicBezTo>
                        <a:pt x="7313" y="17385"/>
                        <a:pt x="7468" y="17540"/>
                        <a:pt x="7661" y="17540"/>
                      </a:cubicBezTo>
                      <a:cubicBezTo>
                        <a:pt x="7842" y="17540"/>
                        <a:pt x="7997" y="17385"/>
                        <a:pt x="7997" y="17205"/>
                      </a:cubicBezTo>
                      <a:lnTo>
                        <a:pt x="7997" y="15528"/>
                      </a:lnTo>
                      <a:lnTo>
                        <a:pt x="9248" y="16341"/>
                      </a:lnTo>
                      <a:cubicBezTo>
                        <a:pt x="9299" y="16379"/>
                        <a:pt x="9364" y="16392"/>
                        <a:pt x="9441" y="16392"/>
                      </a:cubicBezTo>
                      <a:cubicBezTo>
                        <a:pt x="9557" y="16392"/>
                        <a:pt x="9660" y="16341"/>
                        <a:pt x="9725" y="16237"/>
                      </a:cubicBezTo>
                      <a:cubicBezTo>
                        <a:pt x="9776" y="16160"/>
                        <a:pt x="9789" y="16070"/>
                        <a:pt x="9776" y="15980"/>
                      </a:cubicBezTo>
                      <a:cubicBezTo>
                        <a:pt x="9751" y="15889"/>
                        <a:pt x="9699" y="15812"/>
                        <a:pt x="9622" y="15760"/>
                      </a:cubicBezTo>
                      <a:lnTo>
                        <a:pt x="7997" y="14716"/>
                      </a:lnTo>
                      <a:lnTo>
                        <a:pt x="7997" y="13787"/>
                      </a:lnTo>
                      <a:lnTo>
                        <a:pt x="10434" y="15361"/>
                      </a:lnTo>
                      <a:cubicBezTo>
                        <a:pt x="10486" y="15399"/>
                        <a:pt x="10550" y="15412"/>
                        <a:pt x="10628" y="15412"/>
                      </a:cubicBezTo>
                      <a:cubicBezTo>
                        <a:pt x="10744" y="15412"/>
                        <a:pt x="10847" y="15361"/>
                        <a:pt x="10911" y="15257"/>
                      </a:cubicBezTo>
                      <a:cubicBezTo>
                        <a:pt x="11015" y="15103"/>
                        <a:pt x="10963" y="14883"/>
                        <a:pt x="10808" y="14780"/>
                      </a:cubicBezTo>
                      <a:lnTo>
                        <a:pt x="7997" y="12975"/>
                      </a:lnTo>
                      <a:lnTo>
                        <a:pt x="7997" y="11066"/>
                      </a:lnTo>
                      <a:cubicBezTo>
                        <a:pt x="8590" y="10976"/>
                        <a:pt x="9119" y="10666"/>
                        <a:pt x="9467" y="10215"/>
                      </a:cubicBezTo>
                      <a:lnTo>
                        <a:pt x="11118" y="11169"/>
                      </a:lnTo>
                      <a:lnTo>
                        <a:pt x="11285" y="14509"/>
                      </a:lnTo>
                      <a:cubicBezTo>
                        <a:pt x="11298" y="14690"/>
                        <a:pt x="11453" y="14832"/>
                        <a:pt x="11634" y="14832"/>
                      </a:cubicBezTo>
                      <a:lnTo>
                        <a:pt x="11646" y="14832"/>
                      </a:lnTo>
                      <a:cubicBezTo>
                        <a:pt x="11737" y="14832"/>
                        <a:pt x="11827" y="14793"/>
                        <a:pt x="11879" y="14716"/>
                      </a:cubicBezTo>
                      <a:cubicBezTo>
                        <a:pt x="11943" y="14651"/>
                        <a:pt x="11982" y="14561"/>
                        <a:pt x="11969" y="14471"/>
                      </a:cubicBezTo>
                      <a:lnTo>
                        <a:pt x="11827" y="11582"/>
                      </a:lnTo>
                      <a:lnTo>
                        <a:pt x="12640" y="12046"/>
                      </a:lnTo>
                      <a:lnTo>
                        <a:pt x="12730" y="13981"/>
                      </a:lnTo>
                      <a:cubicBezTo>
                        <a:pt x="12743" y="14161"/>
                        <a:pt x="12897" y="14303"/>
                        <a:pt x="13078" y="14303"/>
                      </a:cubicBezTo>
                      <a:lnTo>
                        <a:pt x="13091" y="14303"/>
                      </a:lnTo>
                      <a:cubicBezTo>
                        <a:pt x="13181" y="14303"/>
                        <a:pt x="13271" y="14251"/>
                        <a:pt x="13336" y="14187"/>
                      </a:cubicBezTo>
                      <a:cubicBezTo>
                        <a:pt x="13388" y="14122"/>
                        <a:pt x="13426" y="14032"/>
                        <a:pt x="13426" y="13942"/>
                      </a:cubicBezTo>
                      <a:lnTo>
                        <a:pt x="13349" y="12459"/>
                      </a:lnTo>
                      <a:lnTo>
                        <a:pt x="14793" y="13284"/>
                      </a:lnTo>
                      <a:cubicBezTo>
                        <a:pt x="14845" y="13323"/>
                        <a:pt x="14909" y="13336"/>
                        <a:pt x="14961" y="13336"/>
                      </a:cubicBezTo>
                      <a:cubicBezTo>
                        <a:pt x="15090" y="13336"/>
                        <a:pt x="15193" y="13271"/>
                        <a:pt x="15258" y="13168"/>
                      </a:cubicBezTo>
                      <a:cubicBezTo>
                        <a:pt x="15309" y="13091"/>
                        <a:pt x="15322" y="13000"/>
                        <a:pt x="15296" y="12910"/>
                      </a:cubicBezTo>
                      <a:cubicBezTo>
                        <a:pt x="15270" y="12820"/>
                        <a:pt x="15219" y="12743"/>
                        <a:pt x="15129" y="12704"/>
                      </a:cubicBezTo>
                      <a:lnTo>
                        <a:pt x="13684" y="11866"/>
                      </a:lnTo>
                      <a:lnTo>
                        <a:pt x="15012" y="11182"/>
                      </a:lnTo>
                      <a:cubicBezTo>
                        <a:pt x="15180" y="11105"/>
                        <a:pt x="15245" y="10885"/>
                        <a:pt x="15167" y="10718"/>
                      </a:cubicBezTo>
                      <a:cubicBezTo>
                        <a:pt x="15103" y="10615"/>
                        <a:pt x="14987" y="10537"/>
                        <a:pt x="14858" y="10537"/>
                      </a:cubicBezTo>
                      <a:cubicBezTo>
                        <a:pt x="14806" y="10537"/>
                        <a:pt x="14755" y="10550"/>
                        <a:pt x="14703" y="10576"/>
                      </a:cubicBezTo>
                      <a:lnTo>
                        <a:pt x="12975" y="11453"/>
                      </a:lnTo>
                      <a:lnTo>
                        <a:pt x="12175" y="10989"/>
                      </a:lnTo>
                      <a:lnTo>
                        <a:pt x="14755" y="9660"/>
                      </a:lnTo>
                      <a:cubicBezTo>
                        <a:pt x="14832" y="9622"/>
                        <a:pt x="14896" y="9557"/>
                        <a:pt x="14922" y="9467"/>
                      </a:cubicBezTo>
                      <a:cubicBezTo>
                        <a:pt x="14948" y="9376"/>
                        <a:pt x="14948" y="9286"/>
                        <a:pt x="14896" y="9209"/>
                      </a:cubicBezTo>
                      <a:cubicBezTo>
                        <a:pt x="14845" y="9093"/>
                        <a:pt x="14729" y="9015"/>
                        <a:pt x="14600" y="9015"/>
                      </a:cubicBezTo>
                      <a:cubicBezTo>
                        <a:pt x="14548" y="9015"/>
                        <a:pt x="14484" y="9028"/>
                        <a:pt x="14445" y="9054"/>
                      </a:cubicBezTo>
                      <a:lnTo>
                        <a:pt x="11466" y="10576"/>
                      </a:lnTo>
                      <a:lnTo>
                        <a:pt x="9815" y="9622"/>
                      </a:lnTo>
                      <a:cubicBezTo>
                        <a:pt x="9918" y="9364"/>
                        <a:pt x="9983" y="9080"/>
                        <a:pt x="9983" y="8783"/>
                      </a:cubicBezTo>
                      <a:cubicBezTo>
                        <a:pt x="9983" y="8474"/>
                        <a:pt x="9918" y="8190"/>
                        <a:pt x="9815" y="7932"/>
                      </a:cubicBezTo>
                      <a:lnTo>
                        <a:pt x="11466" y="6978"/>
                      </a:lnTo>
                      <a:lnTo>
                        <a:pt x="14445" y="8500"/>
                      </a:lnTo>
                      <a:cubicBezTo>
                        <a:pt x="14484" y="8525"/>
                        <a:pt x="14548" y="8538"/>
                        <a:pt x="14600" y="8538"/>
                      </a:cubicBezTo>
                      <a:cubicBezTo>
                        <a:pt x="14729" y="8538"/>
                        <a:pt x="14845" y="8474"/>
                        <a:pt x="14896" y="8358"/>
                      </a:cubicBezTo>
                      <a:cubicBezTo>
                        <a:pt x="14948" y="8267"/>
                        <a:pt x="14948" y="8177"/>
                        <a:pt x="14922" y="8087"/>
                      </a:cubicBezTo>
                      <a:cubicBezTo>
                        <a:pt x="14896" y="8009"/>
                        <a:pt x="14832" y="7932"/>
                        <a:pt x="14755" y="7893"/>
                      </a:cubicBezTo>
                      <a:lnTo>
                        <a:pt x="12175" y="6565"/>
                      </a:lnTo>
                      <a:lnTo>
                        <a:pt x="12975" y="6101"/>
                      </a:lnTo>
                      <a:lnTo>
                        <a:pt x="14703" y="6978"/>
                      </a:lnTo>
                      <a:cubicBezTo>
                        <a:pt x="14742" y="7004"/>
                        <a:pt x="14806" y="7016"/>
                        <a:pt x="14858" y="7016"/>
                      </a:cubicBezTo>
                      <a:cubicBezTo>
                        <a:pt x="14987" y="7016"/>
                        <a:pt x="15103" y="6952"/>
                        <a:pt x="15154" y="6836"/>
                      </a:cubicBezTo>
                      <a:cubicBezTo>
                        <a:pt x="15245" y="6668"/>
                        <a:pt x="15180" y="6462"/>
                        <a:pt x="15012" y="6372"/>
                      </a:cubicBezTo>
                      <a:lnTo>
                        <a:pt x="13684" y="5688"/>
                      </a:lnTo>
                      <a:lnTo>
                        <a:pt x="15129" y="4863"/>
                      </a:lnTo>
                      <a:cubicBezTo>
                        <a:pt x="15206" y="4811"/>
                        <a:pt x="15270" y="4734"/>
                        <a:pt x="15296" y="4643"/>
                      </a:cubicBezTo>
                      <a:cubicBezTo>
                        <a:pt x="15322" y="4566"/>
                        <a:pt x="15309" y="4463"/>
                        <a:pt x="15258" y="4386"/>
                      </a:cubicBezTo>
                      <a:cubicBezTo>
                        <a:pt x="15193" y="4282"/>
                        <a:pt x="15090" y="4218"/>
                        <a:pt x="14961" y="4218"/>
                      </a:cubicBezTo>
                      <a:cubicBezTo>
                        <a:pt x="14896" y="4218"/>
                        <a:pt x="14845" y="4231"/>
                        <a:pt x="14793" y="4269"/>
                      </a:cubicBezTo>
                      <a:lnTo>
                        <a:pt x="13349" y="5095"/>
                      </a:lnTo>
                      <a:lnTo>
                        <a:pt x="13413" y="3612"/>
                      </a:lnTo>
                      <a:cubicBezTo>
                        <a:pt x="13426" y="3521"/>
                        <a:pt x="13388" y="3431"/>
                        <a:pt x="13336" y="3367"/>
                      </a:cubicBezTo>
                      <a:cubicBezTo>
                        <a:pt x="13271" y="3302"/>
                        <a:pt x="13181" y="3264"/>
                        <a:pt x="13091" y="3251"/>
                      </a:cubicBezTo>
                      <a:cubicBezTo>
                        <a:pt x="13083" y="3250"/>
                        <a:pt x="13076" y="3250"/>
                        <a:pt x="13068" y="3250"/>
                      </a:cubicBezTo>
                      <a:cubicBezTo>
                        <a:pt x="12886" y="3250"/>
                        <a:pt x="12742" y="3400"/>
                        <a:pt x="12730" y="3573"/>
                      </a:cubicBezTo>
                      <a:lnTo>
                        <a:pt x="12640" y="5508"/>
                      </a:lnTo>
                      <a:lnTo>
                        <a:pt x="11827" y="5972"/>
                      </a:lnTo>
                      <a:lnTo>
                        <a:pt x="11827" y="5972"/>
                      </a:lnTo>
                      <a:lnTo>
                        <a:pt x="11969" y="3083"/>
                      </a:lnTo>
                      <a:cubicBezTo>
                        <a:pt x="11982" y="2980"/>
                        <a:pt x="11943" y="2902"/>
                        <a:pt x="11879" y="2825"/>
                      </a:cubicBezTo>
                      <a:cubicBezTo>
                        <a:pt x="11827" y="2761"/>
                        <a:pt x="11737" y="2722"/>
                        <a:pt x="11646" y="2722"/>
                      </a:cubicBezTo>
                      <a:cubicBezTo>
                        <a:pt x="11638" y="2721"/>
                        <a:pt x="11630" y="2721"/>
                        <a:pt x="11622" y="2721"/>
                      </a:cubicBezTo>
                      <a:cubicBezTo>
                        <a:pt x="11440" y="2721"/>
                        <a:pt x="11298" y="2859"/>
                        <a:pt x="11285" y="3044"/>
                      </a:cubicBezTo>
                      <a:lnTo>
                        <a:pt x="11118" y="6384"/>
                      </a:lnTo>
                      <a:lnTo>
                        <a:pt x="9467" y="7339"/>
                      </a:lnTo>
                      <a:cubicBezTo>
                        <a:pt x="9119" y="6887"/>
                        <a:pt x="8590" y="6565"/>
                        <a:pt x="7997" y="6488"/>
                      </a:cubicBezTo>
                      <a:lnTo>
                        <a:pt x="7997" y="4579"/>
                      </a:lnTo>
                      <a:lnTo>
                        <a:pt x="10808" y="2761"/>
                      </a:lnTo>
                      <a:cubicBezTo>
                        <a:pt x="10886" y="2722"/>
                        <a:pt x="10937" y="2644"/>
                        <a:pt x="10950" y="2554"/>
                      </a:cubicBezTo>
                      <a:cubicBezTo>
                        <a:pt x="10976" y="2464"/>
                        <a:pt x="10963" y="2374"/>
                        <a:pt x="10911" y="2296"/>
                      </a:cubicBezTo>
                      <a:cubicBezTo>
                        <a:pt x="10847" y="2193"/>
                        <a:pt x="10744" y="2142"/>
                        <a:pt x="10615" y="2142"/>
                      </a:cubicBezTo>
                      <a:cubicBezTo>
                        <a:pt x="10550" y="2142"/>
                        <a:pt x="10486" y="2154"/>
                        <a:pt x="10434" y="2193"/>
                      </a:cubicBezTo>
                      <a:lnTo>
                        <a:pt x="7997" y="3766"/>
                      </a:lnTo>
                      <a:lnTo>
                        <a:pt x="7997" y="2838"/>
                      </a:lnTo>
                      <a:lnTo>
                        <a:pt x="9622" y="1780"/>
                      </a:lnTo>
                      <a:cubicBezTo>
                        <a:pt x="9776" y="1677"/>
                        <a:pt x="9828" y="1471"/>
                        <a:pt x="9725" y="1316"/>
                      </a:cubicBezTo>
                      <a:cubicBezTo>
                        <a:pt x="9660" y="1213"/>
                        <a:pt x="9557" y="1148"/>
                        <a:pt x="9428" y="1148"/>
                      </a:cubicBezTo>
                      <a:cubicBezTo>
                        <a:pt x="9364" y="1148"/>
                        <a:pt x="9299" y="1174"/>
                        <a:pt x="9248" y="1213"/>
                      </a:cubicBezTo>
                      <a:lnTo>
                        <a:pt x="7997" y="2013"/>
                      </a:lnTo>
                      <a:lnTo>
                        <a:pt x="7997" y="349"/>
                      </a:lnTo>
                      <a:cubicBezTo>
                        <a:pt x="7997" y="155"/>
                        <a:pt x="7842" y="1"/>
                        <a:pt x="7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1777000" y="1532850"/>
                  <a:ext cx="50650" cy="50975"/>
                </a:xfrm>
                <a:custGeom>
                  <a:avLst/>
                  <a:gdLst/>
                  <a:ahLst/>
                  <a:cxnLst/>
                  <a:rect l="l" t="t" r="r" b="b"/>
                  <a:pathLst>
                    <a:path w="2026" h="2039" extrusionOk="0">
                      <a:moveTo>
                        <a:pt x="1006" y="0"/>
                      </a:moveTo>
                      <a:cubicBezTo>
                        <a:pt x="452" y="0"/>
                        <a:pt x="0" y="465"/>
                        <a:pt x="0" y="1019"/>
                      </a:cubicBezTo>
                      <a:cubicBezTo>
                        <a:pt x="0" y="1574"/>
                        <a:pt x="452" y="2038"/>
                        <a:pt x="1006" y="2038"/>
                      </a:cubicBezTo>
                      <a:cubicBezTo>
                        <a:pt x="1574" y="2038"/>
                        <a:pt x="2025" y="1574"/>
                        <a:pt x="2025" y="1019"/>
                      </a:cubicBezTo>
                      <a:cubicBezTo>
                        <a:pt x="2025" y="465"/>
                        <a:pt x="1574"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0" name="Google Shape;1550;p37"/>
            <p:cNvSpPr/>
            <p:nvPr/>
          </p:nvSpPr>
          <p:spPr>
            <a:xfrm>
              <a:off x="5781900" y="-243400"/>
              <a:ext cx="635175" cy="63517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8419201" y="1730027"/>
              <a:ext cx="1367595" cy="1367595"/>
            </a:xfrm>
            <a:custGeom>
              <a:avLst/>
              <a:gdLst/>
              <a:ahLst/>
              <a:cxnLst/>
              <a:rect l="l" t="t" r="r" b="b"/>
              <a:pathLst>
                <a:path w="25407" h="25407" extrusionOk="0">
                  <a:moveTo>
                    <a:pt x="15386" y="6216"/>
                  </a:moveTo>
                  <a:lnTo>
                    <a:pt x="15386" y="9492"/>
                  </a:lnTo>
                  <a:lnTo>
                    <a:pt x="14264" y="10614"/>
                  </a:lnTo>
                  <a:lnTo>
                    <a:pt x="13542" y="10614"/>
                  </a:lnTo>
                  <a:lnTo>
                    <a:pt x="13052" y="10124"/>
                  </a:lnTo>
                  <a:lnTo>
                    <a:pt x="13052" y="8550"/>
                  </a:lnTo>
                  <a:lnTo>
                    <a:pt x="15386" y="6216"/>
                  </a:lnTo>
                  <a:close/>
                  <a:moveTo>
                    <a:pt x="9969" y="6216"/>
                  </a:moveTo>
                  <a:lnTo>
                    <a:pt x="12342" y="8576"/>
                  </a:lnTo>
                  <a:lnTo>
                    <a:pt x="12342" y="10124"/>
                  </a:lnTo>
                  <a:lnTo>
                    <a:pt x="11826" y="10640"/>
                  </a:lnTo>
                  <a:lnTo>
                    <a:pt x="11130" y="10640"/>
                  </a:lnTo>
                  <a:lnTo>
                    <a:pt x="9969" y="9492"/>
                  </a:lnTo>
                  <a:lnTo>
                    <a:pt x="9969" y="6216"/>
                  </a:lnTo>
                  <a:close/>
                  <a:moveTo>
                    <a:pt x="19229" y="10034"/>
                  </a:moveTo>
                  <a:lnTo>
                    <a:pt x="16933" y="12329"/>
                  </a:lnTo>
                  <a:lnTo>
                    <a:pt x="15283" y="12329"/>
                  </a:lnTo>
                  <a:lnTo>
                    <a:pt x="14767" y="11813"/>
                  </a:lnTo>
                  <a:lnTo>
                    <a:pt x="14767" y="11117"/>
                  </a:lnTo>
                  <a:lnTo>
                    <a:pt x="15850" y="10034"/>
                  </a:lnTo>
                  <a:close/>
                  <a:moveTo>
                    <a:pt x="9544" y="10059"/>
                  </a:moveTo>
                  <a:lnTo>
                    <a:pt x="10627" y="11143"/>
                  </a:lnTo>
                  <a:lnTo>
                    <a:pt x="10627" y="11865"/>
                  </a:lnTo>
                  <a:lnTo>
                    <a:pt x="10124" y="12355"/>
                  </a:lnTo>
                  <a:lnTo>
                    <a:pt x="8460" y="12355"/>
                  </a:lnTo>
                  <a:lnTo>
                    <a:pt x="6152" y="10059"/>
                  </a:lnTo>
                  <a:close/>
                  <a:moveTo>
                    <a:pt x="13335" y="11168"/>
                  </a:moveTo>
                  <a:lnTo>
                    <a:pt x="13335" y="12058"/>
                  </a:lnTo>
                  <a:lnTo>
                    <a:pt x="14238" y="12058"/>
                  </a:lnTo>
                  <a:lnTo>
                    <a:pt x="13606" y="12690"/>
                  </a:lnTo>
                  <a:lnTo>
                    <a:pt x="14251" y="13322"/>
                  </a:lnTo>
                  <a:lnTo>
                    <a:pt x="13348" y="13322"/>
                  </a:lnTo>
                  <a:lnTo>
                    <a:pt x="13348" y="14238"/>
                  </a:lnTo>
                  <a:lnTo>
                    <a:pt x="12716" y="13606"/>
                  </a:lnTo>
                  <a:lnTo>
                    <a:pt x="12084" y="14238"/>
                  </a:lnTo>
                  <a:lnTo>
                    <a:pt x="12084" y="13348"/>
                  </a:lnTo>
                  <a:lnTo>
                    <a:pt x="11182" y="13348"/>
                  </a:lnTo>
                  <a:lnTo>
                    <a:pt x="11814" y="12716"/>
                  </a:lnTo>
                  <a:lnTo>
                    <a:pt x="11169" y="12071"/>
                  </a:lnTo>
                  <a:lnTo>
                    <a:pt x="12059" y="12071"/>
                  </a:lnTo>
                  <a:lnTo>
                    <a:pt x="12059" y="11168"/>
                  </a:lnTo>
                  <a:lnTo>
                    <a:pt x="12690" y="11800"/>
                  </a:lnTo>
                  <a:lnTo>
                    <a:pt x="13335" y="11168"/>
                  </a:lnTo>
                  <a:close/>
                  <a:moveTo>
                    <a:pt x="16830" y="13038"/>
                  </a:moveTo>
                  <a:lnTo>
                    <a:pt x="19229" y="15450"/>
                  </a:lnTo>
                  <a:lnTo>
                    <a:pt x="15979" y="15450"/>
                  </a:lnTo>
                  <a:lnTo>
                    <a:pt x="14793" y="14264"/>
                  </a:lnTo>
                  <a:lnTo>
                    <a:pt x="14793" y="13541"/>
                  </a:lnTo>
                  <a:lnTo>
                    <a:pt x="15283" y="13038"/>
                  </a:lnTo>
                  <a:close/>
                  <a:moveTo>
                    <a:pt x="10124" y="13077"/>
                  </a:moveTo>
                  <a:lnTo>
                    <a:pt x="10640" y="13580"/>
                  </a:lnTo>
                  <a:lnTo>
                    <a:pt x="10640" y="14289"/>
                  </a:lnTo>
                  <a:lnTo>
                    <a:pt x="9453" y="15476"/>
                  </a:lnTo>
                  <a:lnTo>
                    <a:pt x="6165" y="15476"/>
                  </a:lnTo>
                  <a:lnTo>
                    <a:pt x="8564" y="13077"/>
                  </a:lnTo>
                  <a:close/>
                  <a:moveTo>
                    <a:pt x="14290" y="14767"/>
                  </a:moveTo>
                  <a:lnTo>
                    <a:pt x="15412" y="15889"/>
                  </a:lnTo>
                  <a:lnTo>
                    <a:pt x="15412" y="19280"/>
                  </a:lnTo>
                  <a:lnTo>
                    <a:pt x="13077" y="16946"/>
                  </a:lnTo>
                  <a:lnTo>
                    <a:pt x="13077" y="15282"/>
                  </a:lnTo>
                  <a:lnTo>
                    <a:pt x="13593" y="14767"/>
                  </a:lnTo>
                  <a:close/>
                  <a:moveTo>
                    <a:pt x="11878" y="14779"/>
                  </a:moveTo>
                  <a:lnTo>
                    <a:pt x="12368" y="15282"/>
                  </a:lnTo>
                  <a:lnTo>
                    <a:pt x="12368" y="16920"/>
                  </a:lnTo>
                  <a:lnTo>
                    <a:pt x="9995" y="19293"/>
                  </a:lnTo>
                  <a:lnTo>
                    <a:pt x="9995" y="15940"/>
                  </a:lnTo>
                  <a:lnTo>
                    <a:pt x="11143" y="14779"/>
                  </a:lnTo>
                  <a:close/>
                  <a:moveTo>
                    <a:pt x="12690" y="0"/>
                  </a:moveTo>
                  <a:lnTo>
                    <a:pt x="11672" y="1019"/>
                  </a:lnTo>
                  <a:lnTo>
                    <a:pt x="12329" y="1677"/>
                  </a:lnTo>
                  <a:lnTo>
                    <a:pt x="12329" y="2437"/>
                  </a:lnTo>
                  <a:lnTo>
                    <a:pt x="11672" y="3095"/>
                  </a:lnTo>
                  <a:lnTo>
                    <a:pt x="12329" y="3753"/>
                  </a:lnTo>
                  <a:lnTo>
                    <a:pt x="12329" y="4694"/>
                  </a:lnTo>
                  <a:lnTo>
                    <a:pt x="10111" y="2476"/>
                  </a:lnTo>
                  <a:lnTo>
                    <a:pt x="9608" y="2979"/>
                  </a:lnTo>
                  <a:lnTo>
                    <a:pt x="12329" y="5700"/>
                  </a:lnTo>
                  <a:lnTo>
                    <a:pt x="12329" y="7583"/>
                  </a:lnTo>
                  <a:lnTo>
                    <a:pt x="9260" y="4501"/>
                  </a:lnTo>
                  <a:lnTo>
                    <a:pt x="9260" y="8783"/>
                  </a:lnTo>
                  <a:lnTo>
                    <a:pt x="7996" y="7519"/>
                  </a:lnTo>
                  <a:lnTo>
                    <a:pt x="7996" y="3663"/>
                  </a:lnTo>
                  <a:lnTo>
                    <a:pt x="7287" y="3663"/>
                  </a:lnTo>
                  <a:lnTo>
                    <a:pt x="7287" y="6796"/>
                  </a:lnTo>
                  <a:lnTo>
                    <a:pt x="6629" y="6139"/>
                  </a:lnTo>
                  <a:lnTo>
                    <a:pt x="6629" y="5197"/>
                  </a:lnTo>
                  <a:lnTo>
                    <a:pt x="5688" y="5197"/>
                  </a:lnTo>
                  <a:lnTo>
                    <a:pt x="5146" y="4669"/>
                  </a:lnTo>
                  <a:lnTo>
                    <a:pt x="5146" y="3727"/>
                  </a:lnTo>
                  <a:lnTo>
                    <a:pt x="3714" y="3727"/>
                  </a:lnTo>
                  <a:lnTo>
                    <a:pt x="3714" y="5172"/>
                  </a:lnTo>
                  <a:lnTo>
                    <a:pt x="4643" y="5172"/>
                  </a:lnTo>
                  <a:lnTo>
                    <a:pt x="5185" y="5700"/>
                  </a:lnTo>
                  <a:lnTo>
                    <a:pt x="5185" y="6642"/>
                  </a:lnTo>
                  <a:lnTo>
                    <a:pt x="6126" y="6642"/>
                  </a:lnTo>
                  <a:lnTo>
                    <a:pt x="6784" y="7299"/>
                  </a:lnTo>
                  <a:lnTo>
                    <a:pt x="3637" y="7299"/>
                  </a:lnTo>
                  <a:lnTo>
                    <a:pt x="3637" y="8022"/>
                  </a:lnTo>
                  <a:lnTo>
                    <a:pt x="7493" y="8022"/>
                  </a:lnTo>
                  <a:lnTo>
                    <a:pt x="8822" y="9350"/>
                  </a:lnTo>
                  <a:lnTo>
                    <a:pt x="4437" y="9350"/>
                  </a:lnTo>
                  <a:lnTo>
                    <a:pt x="7454" y="12355"/>
                  </a:lnTo>
                  <a:lnTo>
                    <a:pt x="5713" y="12355"/>
                  </a:lnTo>
                  <a:lnTo>
                    <a:pt x="2979" y="9634"/>
                  </a:lnTo>
                  <a:lnTo>
                    <a:pt x="2476" y="10137"/>
                  </a:lnTo>
                  <a:lnTo>
                    <a:pt x="4707" y="12355"/>
                  </a:lnTo>
                  <a:lnTo>
                    <a:pt x="3766" y="12355"/>
                  </a:lnTo>
                  <a:lnTo>
                    <a:pt x="3095" y="11697"/>
                  </a:lnTo>
                  <a:lnTo>
                    <a:pt x="2438" y="12355"/>
                  </a:lnTo>
                  <a:lnTo>
                    <a:pt x="1677" y="12355"/>
                  </a:lnTo>
                  <a:lnTo>
                    <a:pt x="1019" y="11697"/>
                  </a:lnTo>
                  <a:lnTo>
                    <a:pt x="0" y="12716"/>
                  </a:lnTo>
                  <a:lnTo>
                    <a:pt x="1019" y="13735"/>
                  </a:lnTo>
                  <a:lnTo>
                    <a:pt x="1677" y="13077"/>
                  </a:lnTo>
                  <a:lnTo>
                    <a:pt x="2438" y="13077"/>
                  </a:lnTo>
                  <a:lnTo>
                    <a:pt x="3095" y="13735"/>
                  </a:lnTo>
                  <a:lnTo>
                    <a:pt x="3766" y="13077"/>
                  </a:lnTo>
                  <a:lnTo>
                    <a:pt x="4707" y="13077"/>
                  </a:lnTo>
                  <a:lnTo>
                    <a:pt x="2476" y="15295"/>
                  </a:lnTo>
                  <a:lnTo>
                    <a:pt x="2979" y="15798"/>
                  </a:lnTo>
                  <a:lnTo>
                    <a:pt x="5713" y="13077"/>
                  </a:lnTo>
                  <a:lnTo>
                    <a:pt x="7558" y="13077"/>
                  </a:lnTo>
                  <a:lnTo>
                    <a:pt x="4437" y="16185"/>
                  </a:lnTo>
                  <a:lnTo>
                    <a:pt x="8744" y="16185"/>
                  </a:lnTo>
                  <a:lnTo>
                    <a:pt x="7519" y="17410"/>
                  </a:lnTo>
                  <a:lnTo>
                    <a:pt x="3663" y="17410"/>
                  </a:lnTo>
                  <a:lnTo>
                    <a:pt x="3663" y="18120"/>
                  </a:lnTo>
                  <a:lnTo>
                    <a:pt x="6810" y="18120"/>
                  </a:lnTo>
                  <a:lnTo>
                    <a:pt x="6139" y="18790"/>
                  </a:lnTo>
                  <a:lnTo>
                    <a:pt x="5210" y="18790"/>
                  </a:lnTo>
                  <a:lnTo>
                    <a:pt x="5210" y="19719"/>
                  </a:lnTo>
                  <a:lnTo>
                    <a:pt x="4669" y="20261"/>
                  </a:lnTo>
                  <a:lnTo>
                    <a:pt x="3740" y="20261"/>
                  </a:lnTo>
                  <a:lnTo>
                    <a:pt x="3740" y="21692"/>
                  </a:lnTo>
                  <a:lnTo>
                    <a:pt x="5172" y="21692"/>
                  </a:lnTo>
                  <a:lnTo>
                    <a:pt x="5172" y="20763"/>
                  </a:lnTo>
                  <a:lnTo>
                    <a:pt x="5713" y="20222"/>
                  </a:lnTo>
                  <a:lnTo>
                    <a:pt x="6642" y="20222"/>
                  </a:lnTo>
                  <a:lnTo>
                    <a:pt x="6642" y="19293"/>
                  </a:lnTo>
                  <a:lnTo>
                    <a:pt x="7313" y="18623"/>
                  </a:lnTo>
                  <a:lnTo>
                    <a:pt x="7313" y="21769"/>
                  </a:lnTo>
                  <a:lnTo>
                    <a:pt x="8022" y="21769"/>
                  </a:lnTo>
                  <a:lnTo>
                    <a:pt x="8022" y="17913"/>
                  </a:lnTo>
                  <a:lnTo>
                    <a:pt x="9286" y="16649"/>
                  </a:lnTo>
                  <a:lnTo>
                    <a:pt x="9286" y="21009"/>
                  </a:lnTo>
                  <a:lnTo>
                    <a:pt x="12368" y="17939"/>
                  </a:lnTo>
                  <a:lnTo>
                    <a:pt x="12368" y="19706"/>
                  </a:lnTo>
                  <a:lnTo>
                    <a:pt x="9634" y="22427"/>
                  </a:lnTo>
                  <a:lnTo>
                    <a:pt x="10137" y="22930"/>
                  </a:lnTo>
                  <a:lnTo>
                    <a:pt x="12368" y="20712"/>
                  </a:lnTo>
                  <a:lnTo>
                    <a:pt x="12368" y="21653"/>
                  </a:lnTo>
                  <a:lnTo>
                    <a:pt x="11697" y="22311"/>
                  </a:lnTo>
                  <a:lnTo>
                    <a:pt x="12368" y="22969"/>
                  </a:lnTo>
                  <a:lnTo>
                    <a:pt x="12368" y="23730"/>
                  </a:lnTo>
                  <a:lnTo>
                    <a:pt x="11697" y="24387"/>
                  </a:lnTo>
                  <a:lnTo>
                    <a:pt x="12716" y="25406"/>
                  </a:lnTo>
                  <a:lnTo>
                    <a:pt x="13735" y="24387"/>
                  </a:lnTo>
                  <a:lnTo>
                    <a:pt x="13077" y="23730"/>
                  </a:lnTo>
                  <a:lnTo>
                    <a:pt x="13077" y="22969"/>
                  </a:lnTo>
                  <a:lnTo>
                    <a:pt x="13735" y="22311"/>
                  </a:lnTo>
                  <a:lnTo>
                    <a:pt x="13077" y="21653"/>
                  </a:lnTo>
                  <a:lnTo>
                    <a:pt x="13077" y="20712"/>
                  </a:lnTo>
                  <a:lnTo>
                    <a:pt x="15296" y="22930"/>
                  </a:lnTo>
                  <a:lnTo>
                    <a:pt x="15799" y="22427"/>
                  </a:lnTo>
                  <a:lnTo>
                    <a:pt x="13077" y="19706"/>
                  </a:lnTo>
                  <a:lnTo>
                    <a:pt x="13077" y="17965"/>
                  </a:lnTo>
                  <a:lnTo>
                    <a:pt x="16121" y="21009"/>
                  </a:lnTo>
                  <a:lnTo>
                    <a:pt x="16121" y="16598"/>
                  </a:lnTo>
                  <a:lnTo>
                    <a:pt x="17411" y="17900"/>
                  </a:lnTo>
                  <a:lnTo>
                    <a:pt x="17411" y="21757"/>
                  </a:lnTo>
                  <a:lnTo>
                    <a:pt x="18120" y="21757"/>
                  </a:lnTo>
                  <a:lnTo>
                    <a:pt x="18120" y="18610"/>
                  </a:lnTo>
                  <a:lnTo>
                    <a:pt x="18791" y="19267"/>
                  </a:lnTo>
                  <a:lnTo>
                    <a:pt x="18791" y="20209"/>
                  </a:lnTo>
                  <a:lnTo>
                    <a:pt x="19719" y="20209"/>
                  </a:lnTo>
                  <a:lnTo>
                    <a:pt x="20261" y="20738"/>
                  </a:lnTo>
                  <a:lnTo>
                    <a:pt x="20261" y="21679"/>
                  </a:lnTo>
                  <a:lnTo>
                    <a:pt x="21692" y="21679"/>
                  </a:lnTo>
                  <a:lnTo>
                    <a:pt x="21692" y="20235"/>
                  </a:lnTo>
                  <a:lnTo>
                    <a:pt x="20764" y="20235"/>
                  </a:lnTo>
                  <a:lnTo>
                    <a:pt x="20222" y="19706"/>
                  </a:lnTo>
                  <a:lnTo>
                    <a:pt x="20222" y="18765"/>
                  </a:lnTo>
                  <a:lnTo>
                    <a:pt x="19294" y="18765"/>
                  </a:lnTo>
                  <a:lnTo>
                    <a:pt x="18623" y="18107"/>
                  </a:lnTo>
                  <a:lnTo>
                    <a:pt x="21770" y="18107"/>
                  </a:lnTo>
                  <a:lnTo>
                    <a:pt x="21770" y="17397"/>
                  </a:lnTo>
                  <a:lnTo>
                    <a:pt x="17914" y="17397"/>
                  </a:lnTo>
                  <a:lnTo>
                    <a:pt x="16688" y="16159"/>
                  </a:lnTo>
                  <a:lnTo>
                    <a:pt x="20944" y="16159"/>
                  </a:lnTo>
                  <a:lnTo>
                    <a:pt x="17823" y="13051"/>
                  </a:lnTo>
                  <a:lnTo>
                    <a:pt x="19706" y="13051"/>
                  </a:lnTo>
                  <a:lnTo>
                    <a:pt x="22427" y="15773"/>
                  </a:lnTo>
                  <a:lnTo>
                    <a:pt x="22930" y="15270"/>
                  </a:lnTo>
                  <a:lnTo>
                    <a:pt x="20712" y="13051"/>
                  </a:lnTo>
                  <a:lnTo>
                    <a:pt x="21654" y="13051"/>
                  </a:lnTo>
                  <a:lnTo>
                    <a:pt x="22311" y="13709"/>
                  </a:lnTo>
                  <a:lnTo>
                    <a:pt x="22969" y="13051"/>
                  </a:lnTo>
                  <a:lnTo>
                    <a:pt x="23730" y="13051"/>
                  </a:lnTo>
                  <a:lnTo>
                    <a:pt x="24388" y="13709"/>
                  </a:lnTo>
                  <a:lnTo>
                    <a:pt x="25407" y="12690"/>
                  </a:lnTo>
                  <a:lnTo>
                    <a:pt x="24388" y="11671"/>
                  </a:lnTo>
                  <a:lnTo>
                    <a:pt x="23730" y="12329"/>
                  </a:lnTo>
                  <a:lnTo>
                    <a:pt x="22969" y="12329"/>
                  </a:lnTo>
                  <a:lnTo>
                    <a:pt x="22311" y="11671"/>
                  </a:lnTo>
                  <a:lnTo>
                    <a:pt x="21654" y="12329"/>
                  </a:lnTo>
                  <a:lnTo>
                    <a:pt x="20712" y="12329"/>
                  </a:lnTo>
                  <a:lnTo>
                    <a:pt x="22930" y="10111"/>
                  </a:lnTo>
                  <a:lnTo>
                    <a:pt x="22427" y="9608"/>
                  </a:lnTo>
                  <a:lnTo>
                    <a:pt x="19706" y="12329"/>
                  </a:lnTo>
                  <a:lnTo>
                    <a:pt x="17927" y="12329"/>
                  </a:lnTo>
                  <a:lnTo>
                    <a:pt x="20944" y="9324"/>
                  </a:lnTo>
                  <a:lnTo>
                    <a:pt x="16559" y="9324"/>
                  </a:lnTo>
                  <a:lnTo>
                    <a:pt x="17888" y="7996"/>
                  </a:lnTo>
                  <a:lnTo>
                    <a:pt x="21744" y="7996"/>
                  </a:lnTo>
                  <a:lnTo>
                    <a:pt x="21744" y="7287"/>
                  </a:lnTo>
                  <a:lnTo>
                    <a:pt x="18610" y="7287"/>
                  </a:lnTo>
                  <a:lnTo>
                    <a:pt x="19268" y="6616"/>
                  </a:lnTo>
                  <a:lnTo>
                    <a:pt x="20209" y="6616"/>
                  </a:lnTo>
                  <a:lnTo>
                    <a:pt x="20209" y="5687"/>
                  </a:lnTo>
                  <a:lnTo>
                    <a:pt x="20738" y="5146"/>
                  </a:lnTo>
                  <a:lnTo>
                    <a:pt x="21679" y="5146"/>
                  </a:lnTo>
                  <a:lnTo>
                    <a:pt x="21679" y="3714"/>
                  </a:lnTo>
                  <a:lnTo>
                    <a:pt x="20235" y="3714"/>
                  </a:lnTo>
                  <a:lnTo>
                    <a:pt x="20235" y="4643"/>
                  </a:lnTo>
                  <a:lnTo>
                    <a:pt x="19706" y="5184"/>
                  </a:lnTo>
                  <a:lnTo>
                    <a:pt x="18765" y="5184"/>
                  </a:lnTo>
                  <a:lnTo>
                    <a:pt x="18765" y="6113"/>
                  </a:lnTo>
                  <a:lnTo>
                    <a:pt x="18107" y="6784"/>
                  </a:lnTo>
                  <a:lnTo>
                    <a:pt x="18107" y="3637"/>
                  </a:lnTo>
                  <a:lnTo>
                    <a:pt x="17385" y="3637"/>
                  </a:lnTo>
                  <a:lnTo>
                    <a:pt x="17385" y="7493"/>
                  </a:lnTo>
                  <a:lnTo>
                    <a:pt x="16095" y="8783"/>
                  </a:lnTo>
                  <a:lnTo>
                    <a:pt x="16095" y="4501"/>
                  </a:lnTo>
                  <a:lnTo>
                    <a:pt x="13052" y="7544"/>
                  </a:lnTo>
                  <a:lnTo>
                    <a:pt x="13052" y="5700"/>
                  </a:lnTo>
                  <a:lnTo>
                    <a:pt x="15773" y="2979"/>
                  </a:lnTo>
                  <a:lnTo>
                    <a:pt x="15270" y="2476"/>
                  </a:lnTo>
                  <a:lnTo>
                    <a:pt x="13052" y="4694"/>
                  </a:lnTo>
                  <a:lnTo>
                    <a:pt x="13052" y="3753"/>
                  </a:lnTo>
                  <a:lnTo>
                    <a:pt x="13709" y="3095"/>
                  </a:lnTo>
                  <a:lnTo>
                    <a:pt x="13052" y="2437"/>
                  </a:lnTo>
                  <a:lnTo>
                    <a:pt x="13052" y="1677"/>
                  </a:lnTo>
                  <a:lnTo>
                    <a:pt x="13709" y="1019"/>
                  </a:lnTo>
                  <a:lnTo>
                    <a:pt x="126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7"/>
          <p:cNvGrpSpPr/>
          <p:nvPr/>
        </p:nvGrpSpPr>
        <p:grpSpPr>
          <a:xfrm>
            <a:off x="2464975" y="848500"/>
            <a:ext cx="3366425" cy="3413188"/>
            <a:chOff x="2464975" y="848500"/>
            <a:chExt cx="3366425" cy="3413188"/>
          </a:xfrm>
        </p:grpSpPr>
        <p:sp>
          <p:nvSpPr>
            <p:cNvPr id="1553" name="Google Shape;1553;p37"/>
            <p:cNvSpPr/>
            <p:nvPr/>
          </p:nvSpPr>
          <p:spPr>
            <a:xfrm>
              <a:off x="4539050" y="84850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4" name="Google Shape;1554;p37"/>
            <p:cNvSpPr/>
            <p:nvPr/>
          </p:nvSpPr>
          <p:spPr>
            <a:xfrm>
              <a:off x="5474050" y="12590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5" name="Google Shape;1555;p37"/>
            <p:cNvSpPr/>
            <p:nvPr/>
          </p:nvSpPr>
          <p:spPr>
            <a:xfrm>
              <a:off x="2464975" y="4212188"/>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6" name="Google Shape;1556;p37"/>
            <p:cNvSpPr/>
            <p:nvPr/>
          </p:nvSpPr>
          <p:spPr>
            <a:xfrm>
              <a:off x="5781900" y="3408963"/>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12BA-1E07-CBC8-1F12-42E164D0D65C}"/>
              </a:ext>
            </a:extLst>
          </p:cNvPr>
          <p:cNvSpPr>
            <a:spLocks noGrp="1"/>
          </p:cNvSpPr>
          <p:nvPr>
            <p:ph type="title"/>
          </p:nvPr>
        </p:nvSpPr>
        <p:spPr/>
        <p:txBody>
          <a:bodyPr/>
          <a:lstStyle/>
          <a:p>
            <a:r>
              <a:rPr lang="en-US" dirty="0"/>
              <a:t>Business idea</a:t>
            </a:r>
            <a:endParaRPr lang="en-SG" dirty="0"/>
          </a:p>
        </p:txBody>
      </p:sp>
      <p:sp>
        <p:nvSpPr>
          <p:cNvPr id="4" name="Subtitle 3">
            <a:extLst>
              <a:ext uri="{FF2B5EF4-FFF2-40B4-BE49-F238E27FC236}">
                <a16:creationId xmlns:a16="http://schemas.microsoft.com/office/drawing/2014/main" id="{A2E485A1-48FE-BC82-4812-A652BF0B2D29}"/>
              </a:ext>
            </a:extLst>
          </p:cNvPr>
          <p:cNvSpPr>
            <a:spLocks noGrp="1"/>
          </p:cNvSpPr>
          <p:nvPr>
            <p:ph type="subTitle" idx="2"/>
          </p:nvPr>
        </p:nvSpPr>
        <p:spPr>
          <a:xfrm>
            <a:off x="1123124" y="1389075"/>
            <a:ext cx="7218235" cy="2875200"/>
          </a:xfrm>
        </p:spPr>
        <p:txBody>
          <a:bodyPr/>
          <a:lstStyle/>
          <a:p>
            <a:r>
              <a:rPr lang="en-US" dirty="0"/>
              <a:t>Create a digital travelling E-wallet which is like an international debit card that allow anyone that use it to change money easily and efficiently with low or no transaction fee. They are allowed to send money locally and internationally through the online services. There will also be a monthly data statistics on where you spend your money monthly.</a:t>
            </a:r>
            <a:endParaRPr lang="en-SG" dirty="0"/>
          </a:p>
        </p:txBody>
      </p:sp>
    </p:spTree>
    <p:extLst>
      <p:ext uri="{BB962C8B-B14F-4D97-AF65-F5344CB8AC3E}">
        <p14:creationId xmlns:p14="http://schemas.microsoft.com/office/powerpoint/2010/main" val="320193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087680-B8C0-83BE-7580-015AD3D78F9B}"/>
              </a:ext>
            </a:extLst>
          </p:cNvPr>
          <p:cNvSpPr>
            <a:spLocks noGrp="1"/>
          </p:cNvSpPr>
          <p:nvPr>
            <p:ph type="title"/>
          </p:nvPr>
        </p:nvSpPr>
        <p:spPr>
          <a:xfrm>
            <a:off x="3219400" y="2148004"/>
            <a:ext cx="5067600" cy="2312484"/>
          </a:xfrm>
        </p:spPr>
        <p:txBody>
          <a:bodyPr/>
          <a:lstStyle/>
          <a:p>
            <a:r>
              <a:rPr lang="en-SG" dirty="0"/>
              <a:t>Relevant MAS regulations</a:t>
            </a:r>
            <a:br>
              <a:rPr lang="en-SG" dirty="0"/>
            </a:br>
            <a:endParaRPr lang="en-SG" dirty="0"/>
          </a:p>
        </p:txBody>
      </p:sp>
      <p:sp>
        <p:nvSpPr>
          <p:cNvPr id="4" name="Title 3">
            <a:extLst>
              <a:ext uri="{FF2B5EF4-FFF2-40B4-BE49-F238E27FC236}">
                <a16:creationId xmlns:a16="http://schemas.microsoft.com/office/drawing/2014/main" id="{A22ABFCF-FEC1-1761-8555-0CA64C7E75BD}"/>
              </a:ext>
            </a:extLst>
          </p:cNvPr>
          <p:cNvSpPr>
            <a:spLocks noGrp="1"/>
          </p:cNvSpPr>
          <p:nvPr>
            <p:ph type="title" idx="3"/>
          </p:nvPr>
        </p:nvSpPr>
        <p:spPr>
          <a:xfrm>
            <a:off x="5104150" y="1284285"/>
            <a:ext cx="1298100" cy="948900"/>
          </a:xfrm>
        </p:spPr>
        <p:txBody>
          <a:bodyPr/>
          <a:lstStyle/>
          <a:p>
            <a:r>
              <a:rPr lang="en-US" dirty="0"/>
              <a:t>05</a:t>
            </a:r>
            <a:endParaRPr lang="en-SG" dirty="0"/>
          </a:p>
        </p:txBody>
      </p:sp>
      <p:pic>
        <p:nvPicPr>
          <p:cNvPr id="21" name="Picture Placeholder 20" descr="Close-up of a row of law books&#10;&#10;Description automatically generated">
            <a:extLst>
              <a:ext uri="{FF2B5EF4-FFF2-40B4-BE49-F238E27FC236}">
                <a16:creationId xmlns:a16="http://schemas.microsoft.com/office/drawing/2014/main" id="{6BF5B3FD-0C28-D461-905D-39702423B306}"/>
              </a:ext>
            </a:extLst>
          </p:cNvPr>
          <p:cNvPicPr>
            <a:picLocks noGrp="1" noChangeAspect="1"/>
          </p:cNvPicPr>
          <p:nvPr>
            <p:ph type="pic" idx="2"/>
          </p:nvPr>
        </p:nvPicPr>
        <p:blipFill>
          <a:blip r:embed="rId2">
            <a:extLst>
              <a:ext uri="{837473B0-CC2E-450A-ABE3-18F120FF3D39}">
                <a1611:picAttrSrcUrl xmlns:a1611="http://schemas.microsoft.com/office/drawing/2016/11/main" r:id="rId3"/>
              </a:ext>
            </a:extLst>
          </a:blip>
          <a:srcRect l="30248" r="30248"/>
          <a:stretch>
            <a:fillRect/>
          </a:stretch>
        </p:blipFill>
        <p:spPr/>
      </p:pic>
      <p:sp>
        <p:nvSpPr>
          <p:cNvPr id="22" name="TextBox 21">
            <a:extLst>
              <a:ext uri="{FF2B5EF4-FFF2-40B4-BE49-F238E27FC236}">
                <a16:creationId xmlns:a16="http://schemas.microsoft.com/office/drawing/2014/main" id="{CB86684E-858C-5908-9147-1C959AF53A76}"/>
              </a:ext>
            </a:extLst>
          </p:cNvPr>
          <p:cNvSpPr txBox="1"/>
          <p:nvPr/>
        </p:nvSpPr>
        <p:spPr>
          <a:xfrm>
            <a:off x="0" y="5143484"/>
            <a:ext cx="3045600" cy="369332"/>
          </a:xfrm>
          <a:prstGeom prst="rect">
            <a:avLst/>
          </a:prstGeom>
          <a:noFill/>
        </p:spPr>
        <p:txBody>
          <a:bodyPr wrap="square" rtlCol="0">
            <a:spAutoFit/>
          </a:bodyPr>
          <a:lstStyle/>
          <a:p>
            <a:r>
              <a:rPr lang="en-SG" sz="900">
                <a:hlinkClick r:id="rId3" tooltip="https://www.flickr.com/photos/mr_t_in_dc/3756880888/in/photolist-6HYZNq-Sc4Eon-24twGJ8-fQpf9c-R9bryD-R9btEH-Sc4p2v-e4tRxn-TLSWXZ-R6wHiy"/>
              </a:rPr>
              <a:t>This Photo</a:t>
            </a:r>
            <a:r>
              <a:rPr lang="en-SG" sz="900"/>
              <a:t> by Unknown Author is licensed under </a:t>
            </a:r>
            <a:r>
              <a:rPr lang="en-SG" sz="900">
                <a:hlinkClick r:id="rId4" tooltip="https://creativecommons.org/licenses/by-nc-nd/3.0/"/>
              </a:rPr>
              <a:t>CC BY-NC-ND</a:t>
            </a:r>
            <a:endParaRPr lang="en-SG" sz="900"/>
          </a:p>
        </p:txBody>
      </p:sp>
    </p:spTree>
    <p:extLst>
      <p:ext uri="{BB962C8B-B14F-4D97-AF65-F5344CB8AC3E}">
        <p14:creationId xmlns:p14="http://schemas.microsoft.com/office/powerpoint/2010/main" val="14160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FF49-EB63-A4DA-FDC7-FDD4E05CE30E}"/>
              </a:ext>
            </a:extLst>
          </p:cNvPr>
          <p:cNvSpPr>
            <a:spLocks noGrp="1"/>
          </p:cNvSpPr>
          <p:nvPr>
            <p:ph type="title"/>
          </p:nvPr>
        </p:nvSpPr>
        <p:spPr/>
        <p:txBody>
          <a:bodyPr/>
          <a:lstStyle/>
          <a:p>
            <a:r>
              <a:rPr lang="en-SG" dirty="0"/>
              <a:t>Relevant MAS regulations</a:t>
            </a:r>
          </a:p>
        </p:txBody>
      </p:sp>
      <p:sp>
        <p:nvSpPr>
          <p:cNvPr id="4" name="Subtitle 3">
            <a:extLst>
              <a:ext uri="{FF2B5EF4-FFF2-40B4-BE49-F238E27FC236}">
                <a16:creationId xmlns:a16="http://schemas.microsoft.com/office/drawing/2014/main" id="{820A74C6-4F62-8F4E-9F9F-5DAEEA2D45E0}"/>
              </a:ext>
            </a:extLst>
          </p:cNvPr>
          <p:cNvSpPr>
            <a:spLocks noGrp="1"/>
          </p:cNvSpPr>
          <p:nvPr>
            <p:ph type="subTitle" idx="2"/>
          </p:nvPr>
        </p:nvSpPr>
        <p:spPr>
          <a:xfrm>
            <a:off x="1123124" y="1389075"/>
            <a:ext cx="7482395" cy="2875200"/>
          </a:xfrm>
        </p:spPr>
        <p:txBody>
          <a:bodyPr/>
          <a:lstStyle/>
          <a:p>
            <a:pPr marL="0" indent="0" algn="l">
              <a:buNone/>
            </a:pPr>
            <a:r>
              <a:rPr lang="en-US" sz="1400" b="1" dirty="0"/>
              <a:t>Payment Service Act (PSA)</a:t>
            </a:r>
          </a:p>
          <a:p>
            <a:pPr marL="0" indent="0" algn="l">
              <a:buNone/>
            </a:pPr>
            <a:r>
              <a:rPr lang="en-US" sz="1400" dirty="0"/>
              <a:t>Under the PSA regulation, businesses that provides payment services must obtain necessary licenses to operate legally  in Singapore. </a:t>
            </a:r>
          </a:p>
          <a:p>
            <a:pPr marL="0" indent="0" algn="l">
              <a:buNone/>
            </a:pPr>
            <a:r>
              <a:rPr lang="en-US" sz="1400" b="1" dirty="0"/>
              <a:t>Personal Data Protection Act (PDPA)</a:t>
            </a:r>
          </a:p>
          <a:p>
            <a:pPr marL="0" indent="0" algn="l">
              <a:buNone/>
            </a:pPr>
            <a:r>
              <a:rPr lang="en-US" sz="1400" dirty="0"/>
              <a:t>Under the PDPA regulation, businesses are required to implement strict data protection measures to safeguard user’s sensitive information.</a:t>
            </a:r>
          </a:p>
          <a:p>
            <a:pPr marL="0" indent="0" algn="l">
              <a:buNone/>
            </a:pPr>
            <a:r>
              <a:rPr lang="en-US" sz="1400" b="1" dirty="0"/>
              <a:t>Anti-Money Laundering (AML/CFT)</a:t>
            </a:r>
          </a:p>
          <a:p>
            <a:pPr marL="0" indent="0" algn="l">
              <a:buNone/>
            </a:pPr>
            <a:r>
              <a:rPr lang="en-US" sz="1400" dirty="0"/>
              <a:t>Under the AML regulation, business must implement strong AML measures to prevent money laundering and terrorist financing this</a:t>
            </a:r>
            <a:endParaRPr lang="en-SG" dirty="0"/>
          </a:p>
        </p:txBody>
      </p:sp>
    </p:spTree>
    <p:extLst>
      <p:ext uri="{BB962C8B-B14F-4D97-AF65-F5344CB8AC3E}">
        <p14:creationId xmlns:p14="http://schemas.microsoft.com/office/powerpoint/2010/main" val="379106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5CBC15-DFE7-3045-1F04-D32E62457692}"/>
              </a:ext>
            </a:extLst>
          </p:cNvPr>
          <p:cNvSpPr>
            <a:spLocks noGrp="1"/>
          </p:cNvSpPr>
          <p:nvPr>
            <p:ph type="title"/>
          </p:nvPr>
        </p:nvSpPr>
        <p:spPr>
          <a:xfrm>
            <a:off x="1644600" y="2418080"/>
            <a:ext cx="5067600" cy="2326560"/>
          </a:xfrm>
        </p:spPr>
        <p:txBody>
          <a:bodyPr/>
          <a:lstStyle/>
          <a:p>
            <a:r>
              <a:rPr lang="en-SG" dirty="0"/>
              <a:t>Reference Sources</a:t>
            </a:r>
            <a:br>
              <a:rPr lang="en-SG" dirty="0"/>
            </a:br>
            <a:endParaRPr lang="en-SG" dirty="0"/>
          </a:p>
        </p:txBody>
      </p:sp>
      <p:sp>
        <p:nvSpPr>
          <p:cNvPr id="4" name="Title 3">
            <a:extLst>
              <a:ext uri="{FF2B5EF4-FFF2-40B4-BE49-F238E27FC236}">
                <a16:creationId xmlns:a16="http://schemas.microsoft.com/office/drawing/2014/main" id="{1BBB79EC-4C87-1FF2-1787-9D096B5DABB6}"/>
              </a:ext>
            </a:extLst>
          </p:cNvPr>
          <p:cNvSpPr>
            <a:spLocks noGrp="1"/>
          </p:cNvSpPr>
          <p:nvPr>
            <p:ph type="title" idx="3"/>
          </p:nvPr>
        </p:nvSpPr>
        <p:spPr>
          <a:xfrm>
            <a:off x="3529350" y="1489500"/>
            <a:ext cx="1298100" cy="948900"/>
          </a:xfrm>
        </p:spPr>
        <p:txBody>
          <a:bodyPr/>
          <a:lstStyle/>
          <a:p>
            <a:r>
              <a:rPr lang="en-US" dirty="0"/>
              <a:t>06</a:t>
            </a:r>
            <a:endParaRPr lang="en-SG" dirty="0"/>
          </a:p>
        </p:txBody>
      </p:sp>
    </p:spTree>
    <p:extLst>
      <p:ext uri="{BB962C8B-B14F-4D97-AF65-F5344CB8AC3E}">
        <p14:creationId xmlns:p14="http://schemas.microsoft.com/office/powerpoint/2010/main" val="211637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3FFA-311F-4D3B-3B82-E032E98C0E01}"/>
              </a:ext>
            </a:extLst>
          </p:cNvPr>
          <p:cNvSpPr>
            <a:spLocks noGrp="1"/>
          </p:cNvSpPr>
          <p:nvPr>
            <p:ph type="title"/>
          </p:nvPr>
        </p:nvSpPr>
        <p:spPr/>
        <p:txBody>
          <a:bodyPr/>
          <a:lstStyle/>
          <a:p>
            <a:r>
              <a:rPr lang="en-SG" dirty="0"/>
              <a:t>Reference Sources</a:t>
            </a:r>
          </a:p>
        </p:txBody>
      </p:sp>
      <p:sp>
        <p:nvSpPr>
          <p:cNvPr id="4" name="Subtitle 3">
            <a:extLst>
              <a:ext uri="{FF2B5EF4-FFF2-40B4-BE49-F238E27FC236}">
                <a16:creationId xmlns:a16="http://schemas.microsoft.com/office/drawing/2014/main" id="{6BBE1864-2689-0517-6936-941280E7F184}"/>
              </a:ext>
            </a:extLst>
          </p:cNvPr>
          <p:cNvSpPr>
            <a:spLocks noGrp="1"/>
          </p:cNvSpPr>
          <p:nvPr>
            <p:ph type="subTitle" idx="2"/>
          </p:nvPr>
        </p:nvSpPr>
        <p:spPr>
          <a:xfrm>
            <a:off x="1123124" y="1389075"/>
            <a:ext cx="7228395" cy="2875200"/>
          </a:xfrm>
        </p:spPr>
        <p:txBody>
          <a:bodyPr/>
          <a:lstStyle/>
          <a:p>
            <a:r>
              <a:rPr lang="en-US" sz="1400" dirty="0">
                <a:hlinkClick r:id="rId2"/>
              </a:rPr>
              <a:t>-https://www.mas.gov.sg/regulation/acts/payment-services-act</a:t>
            </a:r>
            <a:endParaRPr lang="en-US" sz="1400" dirty="0"/>
          </a:p>
          <a:p>
            <a:endParaRPr lang="en-US" sz="1400" dirty="0"/>
          </a:p>
          <a:p>
            <a:r>
              <a:rPr lang="en-US" sz="1400" dirty="0">
                <a:hlinkClick r:id="rId3"/>
              </a:rPr>
              <a:t>-https://www.mas.gov.sg/regulation/anti-money-laundering</a:t>
            </a:r>
            <a:endParaRPr lang="en-US" sz="1400" dirty="0"/>
          </a:p>
          <a:p>
            <a:endParaRPr lang="en-US" sz="1400" dirty="0"/>
          </a:p>
          <a:p>
            <a:r>
              <a:rPr lang="en-US" sz="1400" dirty="0">
                <a:hlinkClick r:id="rId4"/>
              </a:rPr>
              <a:t>-https://www.pdpc.gov.sg/overview-of-pdpa/the-legislation/personal-data-protection-act</a:t>
            </a:r>
            <a:endParaRPr lang="en-US" sz="1400" dirty="0"/>
          </a:p>
          <a:p>
            <a:endParaRPr lang="en-US" sz="1400" dirty="0"/>
          </a:p>
          <a:p>
            <a:r>
              <a:rPr lang="en-SG" dirty="0"/>
              <a:t>-https://www.forbes.com/sites/forbestechcouncil/2023/02/09/the-rise-of-embedded-finance-exploring-the-next-wave-of-digital-banking/?sh=5ddf3c16309d</a:t>
            </a:r>
          </a:p>
        </p:txBody>
      </p:sp>
    </p:spTree>
    <p:extLst>
      <p:ext uri="{BB962C8B-B14F-4D97-AF65-F5344CB8AC3E}">
        <p14:creationId xmlns:p14="http://schemas.microsoft.com/office/powerpoint/2010/main" val="87675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05BA-C7D5-1A5F-9F0A-C3AE4AEA0C03}"/>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5506ABA4-1E8E-438E-909D-3BB2F60B73AD}"/>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B12BB28B-3B6F-9B53-0CD9-24059A9C158F}"/>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51435AEC-B6B4-8216-262E-A013BC645D31}"/>
              </a:ext>
            </a:extLst>
          </p:cNvPr>
          <p:cNvPicPr>
            <a:picLocks noChangeAspect="1"/>
          </p:cNvPicPr>
          <p:nvPr/>
        </p:nvPicPr>
        <p:blipFill>
          <a:blip r:embed="rId2"/>
          <a:stretch>
            <a:fillRect/>
          </a:stretch>
        </p:blipFill>
        <p:spPr>
          <a:xfrm>
            <a:off x="390292" y="211196"/>
            <a:ext cx="8363415" cy="4487279"/>
          </a:xfrm>
          <a:prstGeom prst="rect">
            <a:avLst/>
          </a:prstGeom>
        </p:spPr>
      </p:pic>
    </p:spTree>
    <p:extLst>
      <p:ext uri="{BB962C8B-B14F-4D97-AF65-F5344CB8AC3E}">
        <p14:creationId xmlns:p14="http://schemas.microsoft.com/office/powerpoint/2010/main" val="335799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993E-8792-29E6-4AF6-53E85F55CF6E}"/>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D86E17EF-CBA1-EDE5-9314-1DBB2D2B6740}"/>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EF845597-0F36-EF80-496C-153750FAF3FC}"/>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F51A5002-7827-636C-5EAA-AF3B2B413C16}"/>
              </a:ext>
            </a:extLst>
          </p:cNvPr>
          <p:cNvPicPr>
            <a:picLocks noChangeAspect="1"/>
          </p:cNvPicPr>
          <p:nvPr/>
        </p:nvPicPr>
        <p:blipFill>
          <a:blip r:embed="rId2"/>
          <a:stretch>
            <a:fillRect/>
          </a:stretch>
        </p:blipFill>
        <p:spPr>
          <a:xfrm>
            <a:off x="564994" y="195935"/>
            <a:ext cx="8162693" cy="4555922"/>
          </a:xfrm>
          <a:prstGeom prst="rect">
            <a:avLst/>
          </a:prstGeom>
        </p:spPr>
      </p:pic>
    </p:spTree>
    <p:extLst>
      <p:ext uri="{BB962C8B-B14F-4D97-AF65-F5344CB8AC3E}">
        <p14:creationId xmlns:p14="http://schemas.microsoft.com/office/powerpoint/2010/main" val="14303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EE91-B36D-5DF9-D9A9-AD6889C4D617}"/>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67D862A7-4F68-6BC0-AA71-56AD566CCB68}"/>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FBBB70ED-095F-9F84-1EDD-B060DEE8D93F}"/>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0D906EF8-E1C4-F8B7-B338-7BEA9E6EFFCD}"/>
              </a:ext>
            </a:extLst>
          </p:cNvPr>
          <p:cNvPicPr>
            <a:picLocks noChangeAspect="1"/>
          </p:cNvPicPr>
          <p:nvPr/>
        </p:nvPicPr>
        <p:blipFill>
          <a:blip r:embed="rId2"/>
          <a:stretch>
            <a:fillRect/>
          </a:stretch>
        </p:blipFill>
        <p:spPr>
          <a:xfrm>
            <a:off x="821058" y="372035"/>
            <a:ext cx="7932234" cy="4209936"/>
          </a:xfrm>
          <a:prstGeom prst="rect">
            <a:avLst/>
          </a:prstGeom>
        </p:spPr>
      </p:pic>
    </p:spTree>
    <p:extLst>
      <p:ext uri="{BB962C8B-B14F-4D97-AF65-F5344CB8AC3E}">
        <p14:creationId xmlns:p14="http://schemas.microsoft.com/office/powerpoint/2010/main" val="44436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C69B-BB8A-7565-333A-7F588FE8C3AC}"/>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8968CA9F-D31A-0875-B593-E8BA97C3B4C2}"/>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79620425-9F20-BF67-260C-71DAF1585848}"/>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4825D254-D184-987C-6277-5CC61DC0E955}"/>
              </a:ext>
            </a:extLst>
          </p:cNvPr>
          <p:cNvPicPr>
            <a:picLocks noChangeAspect="1"/>
          </p:cNvPicPr>
          <p:nvPr/>
        </p:nvPicPr>
        <p:blipFill>
          <a:blip r:embed="rId2"/>
          <a:stretch>
            <a:fillRect/>
          </a:stretch>
        </p:blipFill>
        <p:spPr>
          <a:xfrm>
            <a:off x="774272" y="163551"/>
            <a:ext cx="8025806" cy="4438633"/>
          </a:xfrm>
          <a:prstGeom prst="rect">
            <a:avLst/>
          </a:prstGeom>
        </p:spPr>
      </p:pic>
    </p:spTree>
    <p:extLst>
      <p:ext uri="{BB962C8B-B14F-4D97-AF65-F5344CB8AC3E}">
        <p14:creationId xmlns:p14="http://schemas.microsoft.com/office/powerpoint/2010/main" val="153310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4061-EB88-6AED-71BF-D2CBEE4526AE}"/>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21EA6998-00FF-3BD8-3D2C-195F1CF0F85C}"/>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D07C4148-4193-8F10-3A55-01C3B96577DE}"/>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AF73ABA9-32D1-4AE0-9864-0C7AAD14DEE9}"/>
              </a:ext>
            </a:extLst>
          </p:cNvPr>
          <p:cNvPicPr>
            <a:picLocks noChangeAspect="1"/>
          </p:cNvPicPr>
          <p:nvPr/>
        </p:nvPicPr>
        <p:blipFill>
          <a:blip r:embed="rId2"/>
          <a:stretch>
            <a:fillRect/>
          </a:stretch>
        </p:blipFill>
        <p:spPr>
          <a:xfrm>
            <a:off x="720000" y="156117"/>
            <a:ext cx="8032996" cy="4433380"/>
          </a:xfrm>
          <a:prstGeom prst="rect">
            <a:avLst/>
          </a:prstGeom>
        </p:spPr>
      </p:pic>
    </p:spTree>
    <p:extLst>
      <p:ext uri="{BB962C8B-B14F-4D97-AF65-F5344CB8AC3E}">
        <p14:creationId xmlns:p14="http://schemas.microsoft.com/office/powerpoint/2010/main" val="36361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graphicFrame>
        <p:nvGraphicFramePr>
          <p:cNvPr id="2" name="Table 1">
            <a:extLst>
              <a:ext uri="{FF2B5EF4-FFF2-40B4-BE49-F238E27FC236}">
                <a16:creationId xmlns:a16="http://schemas.microsoft.com/office/drawing/2014/main" id="{2B4861F0-44FC-AF90-ADD7-A2B45C199890}"/>
              </a:ext>
            </a:extLst>
          </p:cNvPr>
          <p:cNvGraphicFramePr>
            <a:graphicFrameLocks noGrp="1"/>
          </p:cNvGraphicFramePr>
          <p:nvPr>
            <p:extLst>
              <p:ext uri="{D42A27DB-BD31-4B8C-83A1-F6EECF244321}">
                <p14:modId xmlns:p14="http://schemas.microsoft.com/office/powerpoint/2010/main" val="3955429087"/>
              </p:ext>
            </p:extLst>
          </p:nvPr>
        </p:nvGraphicFramePr>
        <p:xfrm>
          <a:off x="1524000" y="1409446"/>
          <a:ext cx="6055360" cy="1790953"/>
        </p:xfrm>
        <a:graphic>
          <a:graphicData uri="http://schemas.openxmlformats.org/drawingml/2006/table">
            <a:tbl>
              <a:tblPr firstRow="1" bandRow="1">
                <a:tableStyleId>{E6E13E2E-B276-464C-90E1-B4B16B369D98}</a:tableStyleId>
              </a:tblPr>
              <a:tblGrid>
                <a:gridCol w="6055360">
                  <a:extLst>
                    <a:ext uri="{9D8B030D-6E8A-4147-A177-3AD203B41FA5}">
                      <a16:colId xmlns:a16="http://schemas.microsoft.com/office/drawing/2014/main" val="2554823439"/>
                    </a:ext>
                  </a:extLst>
                </a:gridCol>
              </a:tblGrid>
              <a:tr h="363620">
                <a:tc>
                  <a:txBody>
                    <a:bodyPr/>
                    <a:lstStyle/>
                    <a:p>
                      <a:pPr algn="ctr"/>
                      <a:r>
                        <a:rPr lang="en-SG" dirty="0"/>
                        <a:t>Customer Pain point</a:t>
                      </a:r>
                    </a:p>
                  </a:txBody>
                  <a:tcPr/>
                </a:tc>
                <a:extLst>
                  <a:ext uri="{0D108BD9-81ED-4DB2-BD59-A6C34878D82A}">
                    <a16:rowId xmlns:a16="http://schemas.microsoft.com/office/drawing/2014/main" val="1475716385"/>
                  </a:ext>
                </a:extLst>
              </a:tr>
              <a:tr h="363620">
                <a:tc>
                  <a:txBody>
                    <a:bodyPr/>
                    <a:lstStyle/>
                    <a:p>
                      <a:pPr algn="ctr"/>
                      <a:r>
                        <a:rPr lang="en-SG" dirty="0"/>
                        <a:t>Target Audience</a:t>
                      </a:r>
                    </a:p>
                  </a:txBody>
                  <a:tcPr/>
                </a:tc>
                <a:extLst>
                  <a:ext uri="{0D108BD9-81ED-4DB2-BD59-A6C34878D82A}">
                    <a16:rowId xmlns:a16="http://schemas.microsoft.com/office/drawing/2014/main" val="1442546636"/>
                  </a:ext>
                </a:extLst>
              </a:tr>
              <a:tr h="363620">
                <a:tc>
                  <a:txBody>
                    <a:bodyPr/>
                    <a:lstStyle/>
                    <a:p>
                      <a:pPr algn="ctr"/>
                      <a:r>
                        <a:rPr lang="en-SG" dirty="0"/>
                        <a:t>Proposed solution</a:t>
                      </a:r>
                    </a:p>
                  </a:txBody>
                  <a:tcPr/>
                </a:tc>
                <a:extLst>
                  <a:ext uri="{0D108BD9-81ED-4DB2-BD59-A6C34878D82A}">
                    <a16:rowId xmlns:a16="http://schemas.microsoft.com/office/drawing/2014/main" val="3135818677"/>
                  </a:ext>
                </a:extLst>
              </a:tr>
              <a:tr h="336473">
                <a:tc>
                  <a:txBody>
                    <a:bodyPr/>
                    <a:lstStyle/>
                    <a:p>
                      <a:pPr algn="ctr"/>
                      <a:r>
                        <a:rPr lang="en-SG" dirty="0"/>
                        <a:t>Relevant MAS regulations</a:t>
                      </a:r>
                    </a:p>
                  </a:txBody>
                  <a:tcPr/>
                </a:tc>
                <a:extLst>
                  <a:ext uri="{0D108BD9-81ED-4DB2-BD59-A6C34878D82A}">
                    <a16:rowId xmlns:a16="http://schemas.microsoft.com/office/drawing/2014/main" val="2333515097"/>
                  </a:ext>
                </a:extLst>
              </a:tr>
              <a:tr h="363620">
                <a:tc>
                  <a:txBody>
                    <a:bodyPr/>
                    <a:lstStyle/>
                    <a:p>
                      <a:pPr algn="ctr"/>
                      <a:r>
                        <a:rPr lang="en-SG" dirty="0"/>
                        <a:t>Reference Sources</a:t>
                      </a:r>
                    </a:p>
                  </a:txBody>
                  <a:tcPr/>
                </a:tc>
                <a:extLst>
                  <a:ext uri="{0D108BD9-81ED-4DB2-BD59-A6C34878D82A}">
                    <a16:rowId xmlns:a16="http://schemas.microsoft.com/office/drawing/2014/main" val="21124544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5BD-77EC-1A1E-147C-397BF6F1E301}"/>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9AFB1284-FECD-3DA4-495A-02EB2333C6CE}"/>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6C55E921-99B8-9654-5411-A01075DB67A0}"/>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9F39A604-2BD4-E6A0-B437-FE2EFF24B357}"/>
              </a:ext>
            </a:extLst>
          </p:cNvPr>
          <p:cNvPicPr>
            <a:picLocks noChangeAspect="1"/>
          </p:cNvPicPr>
          <p:nvPr/>
        </p:nvPicPr>
        <p:blipFill>
          <a:blip r:embed="rId2"/>
          <a:stretch>
            <a:fillRect/>
          </a:stretch>
        </p:blipFill>
        <p:spPr>
          <a:xfrm>
            <a:off x="627097" y="223023"/>
            <a:ext cx="8063420" cy="4531577"/>
          </a:xfrm>
          <a:prstGeom prst="rect">
            <a:avLst/>
          </a:prstGeom>
        </p:spPr>
      </p:pic>
    </p:spTree>
    <p:extLst>
      <p:ext uri="{BB962C8B-B14F-4D97-AF65-F5344CB8AC3E}">
        <p14:creationId xmlns:p14="http://schemas.microsoft.com/office/powerpoint/2010/main" val="314106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045C-756E-C571-6667-AAECC8A0EE9A}"/>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FE6B9005-E2FB-B294-4EA8-A3927D089623}"/>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7DC0367F-09FB-534D-C6B5-65E11CE2219D}"/>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270B45E0-BAC1-AEAB-68F7-D694A53A820A}"/>
              </a:ext>
            </a:extLst>
          </p:cNvPr>
          <p:cNvPicPr>
            <a:picLocks noChangeAspect="1"/>
          </p:cNvPicPr>
          <p:nvPr/>
        </p:nvPicPr>
        <p:blipFill>
          <a:blip r:embed="rId2"/>
          <a:stretch>
            <a:fillRect/>
          </a:stretch>
        </p:blipFill>
        <p:spPr>
          <a:xfrm>
            <a:off x="614688" y="216613"/>
            <a:ext cx="8060960" cy="4481862"/>
          </a:xfrm>
          <a:prstGeom prst="rect">
            <a:avLst/>
          </a:prstGeom>
        </p:spPr>
      </p:pic>
    </p:spTree>
    <p:extLst>
      <p:ext uri="{BB962C8B-B14F-4D97-AF65-F5344CB8AC3E}">
        <p14:creationId xmlns:p14="http://schemas.microsoft.com/office/powerpoint/2010/main" val="364679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8A72-85D4-A196-1F29-9AB9F6C51EC3}"/>
              </a:ext>
            </a:extLst>
          </p:cNvPr>
          <p:cNvSpPr>
            <a:spLocks noGrp="1"/>
          </p:cNvSpPr>
          <p:nvPr>
            <p:ph type="title"/>
          </p:nvPr>
        </p:nvSpPr>
        <p:spPr/>
        <p:txBody>
          <a:bodyPr/>
          <a:lstStyle/>
          <a:p>
            <a:endParaRPr lang="en-SG"/>
          </a:p>
        </p:txBody>
      </p:sp>
      <p:sp>
        <p:nvSpPr>
          <p:cNvPr id="3" name="Subtitle 2">
            <a:extLst>
              <a:ext uri="{FF2B5EF4-FFF2-40B4-BE49-F238E27FC236}">
                <a16:creationId xmlns:a16="http://schemas.microsoft.com/office/drawing/2014/main" id="{77B09106-9C84-FB9E-E943-25E888178243}"/>
              </a:ext>
            </a:extLst>
          </p:cNvPr>
          <p:cNvSpPr>
            <a:spLocks noGrp="1"/>
          </p:cNvSpPr>
          <p:nvPr>
            <p:ph type="subTitle" idx="1"/>
          </p:nvPr>
        </p:nvSpPr>
        <p:spPr/>
        <p:txBody>
          <a:bodyPr/>
          <a:lstStyle/>
          <a:p>
            <a:endParaRPr lang="en-SG"/>
          </a:p>
        </p:txBody>
      </p:sp>
      <p:sp>
        <p:nvSpPr>
          <p:cNvPr id="4" name="Subtitle 3">
            <a:extLst>
              <a:ext uri="{FF2B5EF4-FFF2-40B4-BE49-F238E27FC236}">
                <a16:creationId xmlns:a16="http://schemas.microsoft.com/office/drawing/2014/main" id="{29789260-41CE-DD4D-4DF3-0686CC11C02F}"/>
              </a:ext>
            </a:extLst>
          </p:cNvPr>
          <p:cNvSpPr>
            <a:spLocks noGrp="1"/>
          </p:cNvSpPr>
          <p:nvPr>
            <p:ph type="subTitle" idx="2"/>
          </p:nvPr>
        </p:nvSpPr>
        <p:spPr/>
        <p:txBody>
          <a:bodyPr/>
          <a:lstStyle/>
          <a:p>
            <a:endParaRPr lang="en-SG" dirty="0"/>
          </a:p>
        </p:txBody>
      </p:sp>
      <p:pic>
        <p:nvPicPr>
          <p:cNvPr id="6" name="Picture 5">
            <a:extLst>
              <a:ext uri="{FF2B5EF4-FFF2-40B4-BE49-F238E27FC236}">
                <a16:creationId xmlns:a16="http://schemas.microsoft.com/office/drawing/2014/main" id="{829E1085-17DE-3B7B-8320-D76A54880B35}"/>
              </a:ext>
            </a:extLst>
          </p:cNvPr>
          <p:cNvPicPr>
            <a:picLocks noChangeAspect="1"/>
          </p:cNvPicPr>
          <p:nvPr/>
        </p:nvPicPr>
        <p:blipFill>
          <a:blip r:embed="rId2"/>
          <a:stretch>
            <a:fillRect/>
          </a:stretch>
        </p:blipFill>
        <p:spPr>
          <a:xfrm>
            <a:off x="719999" y="380820"/>
            <a:ext cx="7704001" cy="4218858"/>
          </a:xfrm>
          <a:prstGeom prst="rect">
            <a:avLst/>
          </a:prstGeom>
        </p:spPr>
      </p:pic>
    </p:spTree>
    <p:extLst>
      <p:ext uri="{BB962C8B-B14F-4D97-AF65-F5344CB8AC3E}">
        <p14:creationId xmlns:p14="http://schemas.microsoft.com/office/powerpoint/2010/main" val="142424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6" name="Google Shape;1636;p41"/>
          <p:cNvSpPr txBox="1">
            <a:spLocks noGrp="1"/>
          </p:cNvSpPr>
          <p:nvPr>
            <p:ph type="title"/>
          </p:nvPr>
        </p:nvSpPr>
        <p:spPr>
          <a:xfrm>
            <a:off x="3242762" y="2440674"/>
            <a:ext cx="5067600" cy="1598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Customer pain point</a:t>
            </a:r>
            <a:endParaRPr dirty="0"/>
          </a:p>
        </p:txBody>
      </p:sp>
      <p:sp>
        <p:nvSpPr>
          <p:cNvPr id="1637" name="Google Shape;1637;p41"/>
          <p:cNvSpPr txBox="1">
            <a:spLocks noGrp="1"/>
          </p:cNvSpPr>
          <p:nvPr>
            <p:ph type="title" idx="3"/>
          </p:nvPr>
        </p:nvSpPr>
        <p:spPr>
          <a:xfrm>
            <a:off x="5104150" y="1722900"/>
            <a:ext cx="1298100" cy="94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1639" name="Google Shape;1639;p41"/>
          <p:cNvGrpSpPr/>
          <p:nvPr/>
        </p:nvGrpSpPr>
        <p:grpSpPr>
          <a:xfrm>
            <a:off x="3970575" y="1131975"/>
            <a:ext cx="3795550" cy="933850"/>
            <a:chOff x="3970575" y="1131975"/>
            <a:chExt cx="3795550" cy="933850"/>
          </a:xfrm>
        </p:grpSpPr>
        <p:grpSp>
          <p:nvGrpSpPr>
            <p:cNvPr id="1640" name="Google Shape;1640;p41"/>
            <p:cNvGrpSpPr/>
            <p:nvPr/>
          </p:nvGrpSpPr>
          <p:grpSpPr>
            <a:xfrm>
              <a:off x="7354050" y="1589600"/>
              <a:ext cx="412075" cy="476225"/>
              <a:chOff x="2134550" y="1735650"/>
              <a:chExt cx="412075" cy="476225"/>
            </a:xfrm>
          </p:grpSpPr>
          <p:sp>
            <p:nvSpPr>
              <p:cNvPr id="1641" name="Google Shape;1641;p41"/>
              <p:cNvSpPr/>
              <p:nvPr/>
            </p:nvSpPr>
            <p:spPr>
              <a:xfrm>
                <a:off x="2317700" y="1951350"/>
                <a:ext cx="48375" cy="44500"/>
              </a:xfrm>
              <a:custGeom>
                <a:avLst/>
                <a:gdLst/>
                <a:ahLst/>
                <a:cxnLst/>
                <a:rect l="l" t="t" r="r" b="b"/>
                <a:pathLst>
                  <a:path w="1935" h="1780" extrusionOk="0">
                    <a:moveTo>
                      <a:pt x="916" y="516"/>
                    </a:moveTo>
                    <a:cubicBezTo>
                      <a:pt x="980" y="516"/>
                      <a:pt x="1045" y="529"/>
                      <a:pt x="1109" y="568"/>
                    </a:cubicBezTo>
                    <a:cubicBezTo>
                      <a:pt x="1199" y="619"/>
                      <a:pt x="1251" y="697"/>
                      <a:pt x="1277" y="800"/>
                    </a:cubicBezTo>
                    <a:cubicBezTo>
                      <a:pt x="1303" y="890"/>
                      <a:pt x="1303" y="993"/>
                      <a:pt x="1238" y="1083"/>
                    </a:cubicBezTo>
                    <a:cubicBezTo>
                      <a:pt x="1174" y="1200"/>
                      <a:pt x="1045" y="1277"/>
                      <a:pt x="916" y="1277"/>
                    </a:cubicBezTo>
                    <a:cubicBezTo>
                      <a:pt x="851" y="1277"/>
                      <a:pt x="774" y="1264"/>
                      <a:pt x="722" y="1225"/>
                    </a:cubicBezTo>
                    <a:cubicBezTo>
                      <a:pt x="632" y="1174"/>
                      <a:pt x="568" y="1096"/>
                      <a:pt x="542" y="993"/>
                    </a:cubicBezTo>
                    <a:cubicBezTo>
                      <a:pt x="516" y="903"/>
                      <a:pt x="529" y="800"/>
                      <a:pt x="580" y="709"/>
                    </a:cubicBezTo>
                    <a:cubicBezTo>
                      <a:pt x="658" y="593"/>
                      <a:pt x="774" y="516"/>
                      <a:pt x="916" y="516"/>
                    </a:cubicBezTo>
                    <a:close/>
                    <a:moveTo>
                      <a:pt x="916" y="0"/>
                    </a:moveTo>
                    <a:cubicBezTo>
                      <a:pt x="593" y="0"/>
                      <a:pt x="310" y="181"/>
                      <a:pt x="142" y="452"/>
                    </a:cubicBezTo>
                    <a:cubicBezTo>
                      <a:pt x="26" y="658"/>
                      <a:pt x="0" y="890"/>
                      <a:pt x="52" y="1122"/>
                    </a:cubicBezTo>
                    <a:cubicBezTo>
                      <a:pt x="116" y="1354"/>
                      <a:pt x="271" y="1548"/>
                      <a:pt x="464" y="1664"/>
                    </a:cubicBezTo>
                    <a:cubicBezTo>
                      <a:pt x="606" y="1741"/>
                      <a:pt x="761" y="1780"/>
                      <a:pt x="916" y="1780"/>
                    </a:cubicBezTo>
                    <a:cubicBezTo>
                      <a:pt x="1238" y="1780"/>
                      <a:pt x="1522" y="1612"/>
                      <a:pt x="1690" y="1341"/>
                    </a:cubicBezTo>
                    <a:cubicBezTo>
                      <a:pt x="1935" y="916"/>
                      <a:pt x="1793" y="374"/>
                      <a:pt x="1367" y="129"/>
                    </a:cubicBezTo>
                    <a:cubicBezTo>
                      <a:pt x="1225" y="52"/>
                      <a:pt x="1071" y="0"/>
                      <a:pt x="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2271250" y="1855275"/>
                <a:ext cx="54200" cy="90300"/>
              </a:xfrm>
              <a:custGeom>
                <a:avLst/>
                <a:gdLst/>
                <a:ahLst/>
                <a:cxnLst/>
                <a:rect l="l" t="t" r="r" b="b"/>
                <a:pathLst>
                  <a:path w="2168" h="3612" extrusionOk="0">
                    <a:moveTo>
                      <a:pt x="530" y="864"/>
                    </a:moveTo>
                    <a:lnTo>
                      <a:pt x="1652" y="1483"/>
                    </a:lnTo>
                    <a:lnTo>
                      <a:pt x="1639" y="2760"/>
                    </a:lnTo>
                    <a:lnTo>
                      <a:pt x="517" y="2141"/>
                    </a:lnTo>
                    <a:lnTo>
                      <a:pt x="530" y="864"/>
                    </a:lnTo>
                    <a:close/>
                    <a:moveTo>
                      <a:pt x="40" y="0"/>
                    </a:moveTo>
                    <a:lnTo>
                      <a:pt x="1" y="2437"/>
                    </a:lnTo>
                    <a:lnTo>
                      <a:pt x="2129" y="3611"/>
                    </a:lnTo>
                    <a:lnTo>
                      <a:pt x="2168" y="1186"/>
                    </a:lnTo>
                    <a:lnTo>
                      <a:pt x="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2203875" y="1942325"/>
                <a:ext cx="104175" cy="62575"/>
              </a:xfrm>
              <a:custGeom>
                <a:avLst/>
                <a:gdLst/>
                <a:ahLst/>
                <a:cxnLst/>
                <a:rect l="l" t="t" r="r" b="b"/>
                <a:pathLst>
                  <a:path w="4167" h="2503" extrusionOk="0">
                    <a:moveTo>
                      <a:pt x="2090" y="606"/>
                    </a:moveTo>
                    <a:lnTo>
                      <a:pt x="3186" y="1264"/>
                    </a:lnTo>
                    <a:lnTo>
                      <a:pt x="2090" y="1922"/>
                    </a:lnTo>
                    <a:lnTo>
                      <a:pt x="994" y="1264"/>
                    </a:lnTo>
                    <a:lnTo>
                      <a:pt x="2090" y="606"/>
                    </a:lnTo>
                    <a:close/>
                    <a:moveTo>
                      <a:pt x="2090" y="0"/>
                    </a:moveTo>
                    <a:lnTo>
                      <a:pt x="1" y="1251"/>
                    </a:lnTo>
                    <a:lnTo>
                      <a:pt x="2090" y="2502"/>
                    </a:lnTo>
                    <a:lnTo>
                      <a:pt x="4166" y="1251"/>
                    </a:lnTo>
                    <a:lnTo>
                      <a:pt x="20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2271250" y="2001950"/>
                <a:ext cx="54200" cy="90300"/>
              </a:xfrm>
              <a:custGeom>
                <a:avLst/>
                <a:gdLst/>
                <a:ahLst/>
                <a:cxnLst/>
                <a:rect l="l" t="t" r="r" b="b"/>
                <a:pathLst>
                  <a:path w="2168" h="3612" extrusionOk="0">
                    <a:moveTo>
                      <a:pt x="1639" y="852"/>
                    </a:moveTo>
                    <a:lnTo>
                      <a:pt x="1652" y="2129"/>
                    </a:lnTo>
                    <a:lnTo>
                      <a:pt x="530" y="2748"/>
                    </a:lnTo>
                    <a:lnTo>
                      <a:pt x="517" y="1471"/>
                    </a:lnTo>
                    <a:lnTo>
                      <a:pt x="1639" y="852"/>
                    </a:lnTo>
                    <a:close/>
                    <a:moveTo>
                      <a:pt x="2129" y="1"/>
                    </a:moveTo>
                    <a:lnTo>
                      <a:pt x="14" y="1175"/>
                    </a:lnTo>
                    <a:lnTo>
                      <a:pt x="1" y="1175"/>
                    </a:lnTo>
                    <a:lnTo>
                      <a:pt x="40" y="3612"/>
                    </a:lnTo>
                    <a:lnTo>
                      <a:pt x="2155" y="2438"/>
                    </a:lnTo>
                    <a:lnTo>
                      <a:pt x="2168" y="2425"/>
                    </a:lnTo>
                    <a:lnTo>
                      <a:pt x="2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2355725" y="2001950"/>
                <a:ext cx="54200" cy="90300"/>
              </a:xfrm>
              <a:custGeom>
                <a:avLst/>
                <a:gdLst/>
                <a:ahLst/>
                <a:cxnLst/>
                <a:rect l="l" t="t" r="r" b="b"/>
                <a:pathLst>
                  <a:path w="2168" h="3612" extrusionOk="0">
                    <a:moveTo>
                      <a:pt x="543" y="852"/>
                    </a:moveTo>
                    <a:lnTo>
                      <a:pt x="1652" y="1471"/>
                    </a:lnTo>
                    <a:lnTo>
                      <a:pt x="1639" y="2748"/>
                    </a:lnTo>
                    <a:lnTo>
                      <a:pt x="517" y="2129"/>
                    </a:lnTo>
                    <a:lnTo>
                      <a:pt x="543" y="852"/>
                    </a:lnTo>
                    <a:close/>
                    <a:moveTo>
                      <a:pt x="40" y="1"/>
                    </a:moveTo>
                    <a:lnTo>
                      <a:pt x="1" y="2413"/>
                    </a:lnTo>
                    <a:lnTo>
                      <a:pt x="1" y="2425"/>
                    </a:lnTo>
                    <a:lnTo>
                      <a:pt x="2129" y="3612"/>
                    </a:lnTo>
                    <a:lnTo>
                      <a:pt x="2168" y="1187"/>
                    </a:lnTo>
                    <a:lnTo>
                      <a:pt x="2168" y="1175"/>
                    </a:lnTo>
                    <a:lnTo>
                      <a:pt x="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2373150" y="1942325"/>
                <a:ext cx="104150" cy="62575"/>
              </a:xfrm>
              <a:custGeom>
                <a:avLst/>
                <a:gdLst/>
                <a:ahLst/>
                <a:cxnLst/>
                <a:rect l="l" t="t" r="r" b="b"/>
                <a:pathLst>
                  <a:path w="4166" h="2503" extrusionOk="0">
                    <a:moveTo>
                      <a:pt x="2077" y="606"/>
                    </a:moveTo>
                    <a:lnTo>
                      <a:pt x="3173" y="1264"/>
                    </a:lnTo>
                    <a:lnTo>
                      <a:pt x="2077" y="1922"/>
                    </a:lnTo>
                    <a:lnTo>
                      <a:pt x="980" y="1264"/>
                    </a:lnTo>
                    <a:lnTo>
                      <a:pt x="2077" y="606"/>
                    </a:lnTo>
                    <a:close/>
                    <a:moveTo>
                      <a:pt x="2077" y="0"/>
                    </a:moveTo>
                    <a:lnTo>
                      <a:pt x="0" y="1251"/>
                    </a:lnTo>
                    <a:lnTo>
                      <a:pt x="2077" y="2502"/>
                    </a:lnTo>
                    <a:lnTo>
                      <a:pt x="4166" y="1251"/>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2355725" y="1855275"/>
                <a:ext cx="54200" cy="90300"/>
              </a:xfrm>
              <a:custGeom>
                <a:avLst/>
                <a:gdLst/>
                <a:ahLst/>
                <a:cxnLst/>
                <a:rect l="l" t="t" r="r" b="b"/>
                <a:pathLst>
                  <a:path w="2168" h="3612" extrusionOk="0">
                    <a:moveTo>
                      <a:pt x="1639" y="864"/>
                    </a:moveTo>
                    <a:lnTo>
                      <a:pt x="1652" y="2141"/>
                    </a:lnTo>
                    <a:lnTo>
                      <a:pt x="543" y="2760"/>
                    </a:lnTo>
                    <a:lnTo>
                      <a:pt x="517" y="1483"/>
                    </a:lnTo>
                    <a:lnTo>
                      <a:pt x="1639" y="864"/>
                    </a:lnTo>
                    <a:close/>
                    <a:moveTo>
                      <a:pt x="2129" y="0"/>
                    </a:moveTo>
                    <a:lnTo>
                      <a:pt x="14" y="1174"/>
                    </a:lnTo>
                    <a:lnTo>
                      <a:pt x="1" y="1186"/>
                    </a:lnTo>
                    <a:lnTo>
                      <a:pt x="40" y="3611"/>
                    </a:lnTo>
                    <a:lnTo>
                      <a:pt x="2155" y="2437"/>
                    </a:lnTo>
                    <a:lnTo>
                      <a:pt x="2168" y="2437"/>
                    </a:lnTo>
                    <a:lnTo>
                      <a:pt x="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2273525" y="1735650"/>
                <a:ext cx="134150" cy="209600"/>
              </a:xfrm>
              <a:custGeom>
                <a:avLst/>
                <a:gdLst/>
                <a:ahLst/>
                <a:cxnLst/>
                <a:rect l="l" t="t" r="r" b="b"/>
                <a:pathLst>
                  <a:path w="5366" h="8384" extrusionOk="0">
                    <a:moveTo>
                      <a:pt x="2683" y="993"/>
                    </a:moveTo>
                    <a:lnTo>
                      <a:pt x="3340" y="2090"/>
                    </a:lnTo>
                    <a:lnTo>
                      <a:pt x="2683" y="3186"/>
                    </a:lnTo>
                    <a:lnTo>
                      <a:pt x="2025" y="2090"/>
                    </a:lnTo>
                    <a:lnTo>
                      <a:pt x="2683" y="993"/>
                    </a:lnTo>
                    <a:close/>
                    <a:moveTo>
                      <a:pt x="2683" y="0"/>
                    </a:moveTo>
                    <a:lnTo>
                      <a:pt x="1432" y="2090"/>
                    </a:lnTo>
                    <a:lnTo>
                      <a:pt x="2309" y="3534"/>
                    </a:lnTo>
                    <a:lnTo>
                      <a:pt x="697" y="2489"/>
                    </a:lnTo>
                    <a:lnTo>
                      <a:pt x="426" y="2915"/>
                    </a:lnTo>
                    <a:lnTo>
                      <a:pt x="2425" y="4230"/>
                    </a:lnTo>
                    <a:lnTo>
                      <a:pt x="2425" y="5030"/>
                    </a:lnTo>
                    <a:lnTo>
                      <a:pt x="284" y="3624"/>
                    </a:lnTo>
                    <a:lnTo>
                      <a:pt x="0" y="4050"/>
                    </a:lnTo>
                    <a:lnTo>
                      <a:pt x="2425" y="5636"/>
                    </a:lnTo>
                    <a:lnTo>
                      <a:pt x="2425" y="8383"/>
                    </a:lnTo>
                    <a:lnTo>
                      <a:pt x="2941" y="8383"/>
                    </a:lnTo>
                    <a:lnTo>
                      <a:pt x="2941" y="5636"/>
                    </a:lnTo>
                    <a:lnTo>
                      <a:pt x="5365" y="4050"/>
                    </a:lnTo>
                    <a:lnTo>
                      <a:pt x="5082" y="3624"/>
                    </a:lnTo>
                    <a:lnTo>
                      <a:pt x="2941" y="5030"/>
                    </a:lnTo>
                    <a:lnTo>
                      <a:pt x="2941" y="4230"/>
                    </a:lnTo>
                    <a:lnTo>
                      <a:pt x="4940" y="2915"/>
                    </a:lnTo>
                    <a:lnTo>
                      <a:pt x="4669" y="2489"/>
                    </a:lnTo>
                    <a:lnTo>
                      <a:pt x="3070" y="3534"/>
                    </a:lnTo>
                    <a:lnTo>
                      <a:pt x="3934" y="2090"/>
                    </a:lnTo>
                    <a:lnTo>
                      <a:pt x="2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2134550" y="1842050"/>
                <a:ext cx="184450" cy="122850"/>
              </a:xfrm>
              <a:custGeom>
                <a:avLst/>
                <a:gdLst/>
                <a:ahLst/>
                <a:cxnLst/>
                <a:rect l="l" t="t" r="r" b="b"/>
                <a:pathLst>
                  <a:path w="7378" h="4914" extrusionOk="0">
                    <a:moveTo>
                      <a:pt x="2129" y="980"/>
                    </a:moveTo>
                    <a:lnTo>
                      <a:pt x="2748" y="2102"/>
                    </a:lnTo>
                    <a:lnTo>
                      <a:pt x="1471" y="2115"/>
                    </a:lnTo>
                    <a:lnTo>
                      <a:pt x="852" y="1006"/>
                    </a:lnTo>
                    <a:lnTo>
                      <a:pt x="2129" y="980"/>
                    </a:lnTo>
                    <a:close/>
                    <a:moveTo>
                      <a:pt x="3651" y="0"/>
                    </a:moveTo>
                    <a:lnTo>
                      <a:pt x="3135" y="26"/>
                    </a:lnTo>
                    <a:lnTo>
                      <a:pt x="3251" y="1948"/>
                    </a:lnTo>
                    <a:lnTo>
                      <a:pt x="3251" y="1948"/>
                    </a:lnTo>
                    <a:lnTo>
                      <a:pt x="2425" y="465"/>
                    </a:lnTo>
                    <a:lnTo>
                      <a:pt x="1" y="503"/>
                    </a:lnTo>
                    <a:lnTo>
                      <a:pt x="1174" y="2631"/>
                    </a:lnTo>
                    <a:lnTo>
                      <a:pt x="2864" y="2605"/>
                    </a:lnTo>
                    <a:lnTo>
                      <a:pt x="1162" y="3469"/>
                    </a:lnTo>
                    <a:lnTo>
                      <a:pt x="1381" y="3921"/>
                    </a:lnTo>
                    <a:lnTo>
                      <a:pt x="3534" y="2837"/>
                    </a:lnTo>
                    <a:lnTo>
                      <a:pt x="4218" y="3237"/>
                    </a:lnTo>
                    <a:lnTo>
                      <a:pt x="1935" y="4398"/>
                    </a:lnTo>
                    <a:lnTo>
                      <a:pt x="2155" y="4849"/>
                    </a:lnTo>
                    <a:lnTo>
                      <a:pt x="4747" y="3547"/>
                    </a:lnTo>
                    <a:lnTo>
                      <a:pt x="7120" y="4914"/>
                    </a:lnTo>
                    <a:lnTo>
                      <a:pt x="7378" y="4475"/>
                    </a:lnTo>
                    <a:lnTo>
                      <a:pt x="5005" y="3108"/>
                    </a:lnTo>
                    <a:lnTo>
                      <a:pt x="4837" y="207"/>
                    </a:lnTo>
                    <a:lnTo>
                      <a:pt x="4334" y="232"/>
                    </a:lnTo>
                    <a:lnTo>
                      <a:pt x="4476" y="2799"/>
                    </a:lnTo>
                    <a:lnTo>
                      <a:pt x="3780" y="2399"/>
                    </a:lnTo>
                    <a:lnTo>
                      <a:pt x="3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2134550" y="1982625"/>
                <a:ext cx="184450" cy="122850"/>
              </a:xfrm>
              <a:custGeom>
                <a:avLst/>
                <a:gdLst/>
                <a:ahLst/>
                <a:cxnLst/>
                <a:rect l="l" t="t" r="r" b="b"/>
                <a:pathLst>
                  <a:path w="7378" h="4914" extrusionOk="0">
                    <a:moveTo>
                      <a:pt x="1471" y="2799"/>
                    </a:moveTo>
                    <a:lnTo>
                      <a:pt x="2748" y="2812"/>
                    </a:lnTo>
                    <a:lnTo>
                      <a:pt x="2129" y="3934"/>
                    </a:lnTo>
                    <a:lnTo>
                      <a:pt x="852" y="3908"/>
                    </a:lnTo>
                    <a:lnTo>
                      <a:pt x="1471" y="2799"/>
                    </a:lnTo>
                    <a:close/>
                    <a:moveTo>
                      <a:pt x="7120" y="0"/>
                    </a:moveTo>
                    <a:lnTo>
                      <a:pt x="4747" y="1367"/>
                    </a:lnTo>
                    <a:lnTo>
                      <a:pt x="2155" y="65"/>
                    </a:lnTo>
                    <a:lnTo>
                      <a:pt x="1935" y="516"/>
                    </a:lnTo>
                    <a:lnTo>
                      <a:pt x="4218" y="1677"/>
                    </a:lnTo>
                    <a:lnTo>
                      <a:pt x="3522" y="2076"/>
                    </a:lnTo>
                    <a:lnTo>
                      <a:pt x="1381" y="993"/>
                    </a:lnTo>
                    <a:lnTo>
                      <a:pt x="1162" y="1445"/>
                    </a:lnTo>
                    <a:lnTo>
                      <a:pt x="2864" y="2309"/>
                    </a:lnTo>
                    <a:lnTo>
                      <a:pt x="1187" y="2283"/>
                    </a:lnTo>
                    <a:lnTo>
                      <a:pt x="1174" y="2283"/>
                    </a:lnTo>
                    <a:lnTo>
                      <a:pt x="1" y="4411"/>
                    </a:lnTo>
                    <a:lnTo>
                      <a:pt x="2412" y="4449"/>
                    </a:lnTo>
                    <a:lnTo>
                      <a:pt x="2425" y="4449"/>
                    </a:lnTo>
                    <a:lnTo>
                      <a:pt x="3251" y="2966"/>
                    </a:lnTo>
                    <a:lnTo>
                      <a:pt x="3251" y="2966"/>
                    </a:lnTo>
                    <a:lnTo>
                      <a:pt x="3135" y="4875"/>
                    </a:lnTo>
                    <a:lnTo>
                      <a:pt x="3638" y="4914"/>
                    </a:lnTo>
                    <a:lnTo>
                      <a:pt x="3780" y="2515"/>
                    </a:lnTo>
                    <a:lnTo>
                      <a:pt x="4476" y="2115"/>
                    </a:lnTo>
                    <a:lnTo>
                      <a:pt x="4334" y="4669"/>
                    </a:lnTo>
                    <a:lnTo>
                      <a:pt x="4837" y="4707"/>
                    </a:lnTo>
                    <a:lnTo>
                      <a:pt x="5005" y="1806"/>
                    </a:lnTo>
                    <a:lnTo>
                      <a:pt x="7378" y="439"/>
                    </a:lnTo>
                    <a:lnTo>
                      <a:pt x="7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2273525" y="2002275"/>
                <a:ext cx="134150" cy="209600"/>
              </a:xfrm>
              <a:custGeom>
                <a:avLst/>
                <a:gdLst/>
                <a:ahLst/>
                <a:cxnLst/>
                <a:rect l="l" t="t" r="r" b="b"/>
                <a:pathLst>
                  <a:path w="5366" h="8384" extrusionOk="0">
                    <a:moveTo>
                      <a:pt x="2683" y="5198"/>
                    </a:moveTo>
                    <a:lnTo>
                      <a:pt x="3340" y="6294"/>
                    </a:lnTo>
                    <a:lnTo>
                      <a:pt x="2683" y="7391"/>
                    </a:lnTo>
                    <a:lnTo>
                      <a:pt x="2025" y="6294"/>
                    </a:lnTo>
                    <a:lnTo>
                      <a:pt x="2683" y="5198"/>
                    </a:lnTo>
                    <a:close/>
                    <a:moveTo>
                      <a:pt x="2425" y="1"/>
                    </a:moveTo>
                    <a:lnTo>
                      <a:pt x="2425" y="2748"/>
                    </a:lnTo>
                    <a:lnTo>
                      <a:pt x="26" y="4321"/>
                    </a:lnTo>
                    <a:lnTo>
                      <a:pt x="0" y="4334"/>
                    </a:lnTo>
                    <a:lnTo>
                      <a:pt x="284" y="4760"/>
                    </a:lnTo>
                    <a:lnTo>
                      <a:pt x="2425" y="3354"/>
                    </a:lnTo>
                    <a:lnTo>
                      <a:pt x="2425" y="4154"/>
                    </a:lnTo>
                    <a:lnTo>
                      <a:pt x="426" y="5469"/>
                    </a:lnTo>
                    <a:lnTo>
                      <a:pt x="697" y="5895"/>
                    </a:lnTo>
                    <a:lnTo>
                      <a:pt x="2309" y="4850"/>
                    </a:lnTo>
                    <a:lnTo>
                      <a:pt x="2309" y="4850"/>
                    </a:lnTo>
                    <a:lnTo>
                      <a:pt x="1432" y="6294"/>
                    </a:lnTo>
                    <a:lnTo>
                      <a:pt x="2683" y="8384"/>
                    </a:lnTo>
                    <a:lnTo>
                      <a:pt x="3934" y="6294"/>
                    </a:lnTo>
                    <a:lnTo>
                      <a:pt x="3070" y="4850"/>
                    </a:lnTo>
                    <a:lnTo>
                      <a:pt x="3070" y="4850"/>
                    </a:lnTo>
                    <a:lnTo>
                      <a:pt x="4669" y="5895"/>
                    </a:lnTo>
                    <a:lnTo>
                      <a:pt x="4953" y="5469"/>
                    </a:lnTo>
                    <a:lnTo>
                      <a:pt x="2941" y="4154"/>
                    </a:lnTo>
                    <a:lnTo>
                      <a:pt x="2941" y="3354"/>
                    </a:lnTo>
                    <a:lnTo>
                      <a:pt x="5069" y="4747"/>
                    </a:lnTo>
                    <a:lnTo>
                      <a:pt x="5082" y="4760"/>
                    </a:lnTo>
                    <a:lnTo>
                      <a:pt x="5365" y="4334"/>
                    </a:lnTo>
                    <a:lnTo>
                      <a:pt x="2941" y="2748"/>
                    </a:lnTo>
                    <a:lnTo>
                      <a:pt x="2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2362175" y="1982625"/>
                <a:ext cx="184450" cy="122850"/>
              </a:xfrm>
              <a:custGeom>
                <a:avLst/>
                <a:gdLst/>
                <a:ahLst/>
                <a:cxnLst/>
                <a:rect l="l" t="t" r="r" b="b"/>
                <a:pathLst>
                  <a:path w="7378" h="4914" extrusionOk="0">
                    <a:moveTo>
                      <a:pt x="5907" y="2799"/>
                    </a:moveTo>
                    <a:lnTo>
                      <a:pt x="6526" y="3908"/>
                    </a:lnTo>
                    <a:lnTo>
                      <a:pt x="5250" y="3934"/>
                    </a:lnTo>
                    <a:lnTo>
                      <a:pt x="4631" y="2812"/>
                    </a:lnTo>
                    <a:lnTo>
                      <a:pt x="5907" y="2799"/>
                    </a:lnTo>
                    <a:close/>
                    <a:moveTo>
                      <a:pt x="259" y="0"/>
                    </a:moveTo>
                    <a:lnTo>
                      <a:pt x="1" y="439"/>
                    </a:lnTo>
                    <a:lnTo>
                      <a:pt x="2374" y="1806"/>
                    </a:lnTo>
                    <a:lnTo>
                      <a:pt x="2541" y="4682"/>
                    </a:lnTo>
                    <a:lnTo>
                      <a:pt x="2541" y="4707"/>
                    </a:lnTo>
                    <a:lnTo>
                      <a:pt x="3044" y="4669"/>
                    </a:lnTo>
                    <a:lnTo>
                      <a:pt x="2903" y="2115"/>
                    </a:lnTo>
                    <a:lnTo>
                      <a:pt x="2903" y="2115"/>
                    </a:lnTo>
                    <a:lnTo>
                      <a:pt x="3599" y="2515"/>
                    </a:lnTo>
                    <a:lnTo>
                      <a:pt x="3728" y="4875"/>
                    </a:lnTo>
                    <a:lnTo>
                      <a:pt x="3728" y="4914"/>
                    </a:lnTo>
                    <a:lnTo>
                      <a:pt x="4244" y="4875"/>
                    </a:lnTo>
                    <a:lnTo>
                      <a:pt x="4128" y="2966"/>
                    </a:lnTo>
                    <a:lnTo>
                      <a:pt x="4128" y="2966"/>
                    </a:lnTo>
                    <a:lnTo>
                      <a:pt x="4953" y="4449"/>
                    </a:lnTo>
                    <a:lnTo>
                      <a:pt x="7378" y="4411"/>
                    </a:lnTo>
                    <a:lnTo>
                      <a:pt x="6204" y="2283"/>
                    </a:lnTo>
                    <a:lnTo>
                      <a:pt x="4515" y="2309"/>
                    </a:lnTo>
                    <a:lnTo>
                      <a:pt x="6204" y="1457"/>
                    </a:lnTo>
                    <a:lnTo>
                      <a:pt x="6230" y="1445"/>
                    </a:lnTo>
                    <a:lnTo>
                      <a:pt x="5998" y="993"/>
                    </a:lnTo>
                    <a:lnTo>
                      <a:pt x="3857" y="2076"/>
                    </a:lnTo>
                    <a:lnTo>
                      <a:pt x="3160" y="1677"/>
                    </a:lnTo>
                    <a:lnTo>
                      <a:pt x="5430" y="529"/>
                    </a:lnTo>
                    <a:lnTo>
                      <a:pt x="5456" y="516"/>
                    </a:lnTo>
                    <a:lnTo>
                      <a:pt x="5224" y="65"/>
                    </a:lnTo>
                    <a:lnTo>
                      <a:pt x="2632" y="1367"/>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2362175" y="1842375"/>
                <a:ext cx="184450" cy="122525"/>
              </a:xfrm>
              <a:custGeom>
                <a:avLst/>
                <a:gdLst/>
                <a:ahLst/>
                <a:cxnLst/>
                <a:rect l="l" t="t" r="r" b="b"/>
                <a:pathLst>
                  <a:path w="7378" h="4901" extrusionOk="0">
                    <a:moveTo>
                      <a:pt x="5250" y="967"/>
                    </a:moveTo>
                    <a:lnTo>
                      <a:pt x="6526" y="993"/>
                    </a:lnTo>
                    <a:lnTo>
                      <a:pt x="5907" y="2102"/>
                    </a:lnTo>
                    <a:lnTo>
                      <a:pt x="4631" y="2089"/>
                    </a:lnTo>
                    <a:lnTo>
                      <a:pt x="5250" y="967"/>
                    </a:lnTo>
                    <a:close/>
                    <a:moveTo>
                      <a:pt x="3728" y="0"/>
                    </a:moveTo>
                    <a:lnTo>
                      <a:pt x="3599" y="2386"/>
                    </a:lnTo>
                    <a:lnTo>
                      <a:pt x="2903" y="2786"/>
                    </a:lnTo>
                    <a:lnTo>
                      <a:pt x="3044" y="258"/>
                    </a:lnTo>
                    <a:lnTo>
                      <a:pt x="3044" y="232"/>
                    </a:lnTo>
                    <a:lnTo>
                      <a:pt x="2541" y="206"/>
                    </a:lnTo>
                    <a:lnTo>
                      <a:pt x="2374" y="3095"/>
                    </a:lnTo>
                    <a:lnTo>
                      <a:pt x="1" y="4462"/>
                    </a:lnTo>
                    <a:lnTo>
                      <a:pt x="259" y="4901"/>
                    </a:lnTo>
                    <a:lnTo>
                      <a:pt x="2632" y="3534"/>
                    </a:lnTo>
                    <a:lnTo>
                      <a:pt x="5198" y="4823"/>
                    </a:lnTo>
                    <a:lnTo>
                      <a:pt x="5224" y="4836"/>
                    </a:lnTo>
                    <a:lnTo>
                      <a:pt x="5443" y="4385"/>
                    </a:lnTo>
                    <a:lnTo>
                      <a:pt x="3148" y="3224"/>
                    </a:lnTo>
                    <a:lnTo>
                      <a:pt x="3844" y="2824"/>
                    </a:lnTo>
                    <a:lnTo>
                      <a:pt x="5972" y="3895"/>
                    </a:lnTo>
                    <a:lnTo>
                      <a:pt x="5998" y="3908"/>
                    </a:lnTo>
                    <a:lnTo>
                      <a:pt x="6217" y="3456"/>
                    </a:lnTo>
                    <a:lnTo>
                      <a:pt x="4515" y="2592"/>
                    </a:lnTo>
                    <a:lnTo>
                      <a:pt x="6204" y="2618"/>
                    </a:lnTo>
                    <a:lnTo>
                      <a:pt x="7378" y="503"/>
                    </a:lnTo>
                    <a:lnTo>
                      <a:pt x="4953" y="452"/>
                    </a:lnTo>
                    <a:lnTo>
                      <a:pt x="4128" y="1935"/>
                    </a:lnTo>
                    <a:lnTo>
                      <a:pt x="4244" y="52"/>
                    </a:lnTo>
                    <a:lnTo>
                      <a:pt x="4244" y="26"/>
                    </a:lnTo>
                    <a:lnTo>
                      <a:pt x="3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41"/>
            <p:cNvGrpSpPr/>
            <p:nvPr/>
          </p:nvGrpSpPr>
          <p:grpSpPr>
            <a:xfrm>
              <a:off x="3970575" y="1131975"/>
              <a:ext cx="383050" cy="438525"/>
              <a:chOff x="1610625" y="1338750"/>
              <a:chExt cx="383050" cy="438525"/>
            </a:xfrm>
          </p:grpSpPr>
          <p:sp>
            <p:nvSpPr>
              <p:cNvPr id="1655" name="Google Shape;1655;p41"/>
              <p:cNvSpPr/>
              <p:nvPr/>
            </p:nvSpPr>
            <p:spPr>
              <a:xfrm>
                <a:off x="1610625" y="1338750"/>
                <a:ext cx="383050" cy="438525"/>
              </a:xfrm>
              <a:custGeom>
                <a:avLst/>
                <a:gdLst/>
                <a:ahLst/>
                <a:cxnLst/>
                <a:rect l="l" t="t" r="r" b="b"/>
                <a:pathLst>
                  <a:path w="15322" h="17541" extrusionOk="0">
                    <a:moveTo>
                      <a:pt x="7661" y="7145"/>
                    </a:moveTo>
                    <a:cubicBezTo>
                      <a:pt x="8564" y="7145"/>
                      <a:pt x="9299" y="7880"/>
                      <a:pt x="9299" y="8783"/>
                    </a:cubicBezTo>
                    <a:cubicBezTo>
                      <a:pt x="9299" y="9686"/>
                      <a:pt x="8564" y="10421"/>
                      <a:pt x="7661" y="10421"/>
                    </a:cubicBezTo>
                    <a:cubicBezTo>
                      <a:pt x="6759" y="10421"/>
                      <a:pt x="6024" y="9686"/>
                      <a:pt x="6024" y="8783"/>
                    </a:cubicBezTo>
                    <a:cubicBezTo>
                      <a:pt x="6024" y="7880"/>
                      <a:pt x="6759" y="7145"/>
                      <a:pt x="7661" y="7145"/>
                    </a:cubicBezTo>
                    <a:close/>
                    <a:moveTo>
                      <a:pt x="7661" y="1"/>
                    </a:moveTo>
                    <a:cubicBezTo>
                      <a:pt x="7468" y="1"/>
                      <a:pt x="7313" y="155"/>
                      <a:pt x="7313" y="349"/>
                    </a:cubicBezTo>
                    <a:lnTo>
                      <a:pt x="7313" y="2013"/>
                    </a:lnTo>
                    <a:lnTo>
                      <a:pt x="6062" y="1213"/>
                    </a:lnTo>
                    <a:cubicBezTo>
                      <a:pt x="6011" y="1174"/>
                      <a:pt x="5946" y="1148"/>
                      <a:pt x="5882" y="1148"/>
                    </a:cubicBezTo>
                    <a:cubicBezTo>
                      <a:pt x="5766" y="1148"/>
                      <a:pt x="5650" y="1213"/>
                      <a:pt x="5585" y="1316"/>
                    </a:cubicBezTo>
                    <a:cubicBezTo>
                      <a:pt x="5482" y="1471"/>
                      <a:pt x="5533" y="1677"/>
                      <a:pt x="5688" y="1780"/>
                    </a:cubicBezTo>
                    <a:lnTo>
                      <a:pt x="7313" y="2838"/>
                    </a:lnTo>
                    <a:lnTo>
                      <a:pt x="7313" y="3766"/>
                    </a:lnTo>
                    <a:lnTo>
                      <a:pt x="4876" y="2193"/>
                    </a:lnTo>
                    <a:cubicBezTo>
                      <a:pt x="4824" y="2154"/>
                      <a:pt x="4760" y="2142"/>
                      <a:pt x="4695" y="2142"/>
                    </a:cubicBezTo>
                    <a:cubicBezTo>
                      <a:pt x="4579" y="2142"/>
                      <a:pt x="4463" y="2193"/>
                      <a:pt x="4399" y="2296"/>
                    </a:cubicBezTo>
                    <a:cubicBezTo>
                      <a:pt x="4347" y="2374"/>
                      <a:pt x="4334" y="2464"/>
                      <a:pt x="4360" y="2554"/>
                    </a:cubicBezTo>
                    <a:cubicBezTo>
                      <a:pt x="4373" y="2644"/>
                      <a:pt x="4424" y="2722"/>
                      <a:pt x="4502" y="2761"/>
                    </a:cubicBezTo>
                    <a:lnTo>
                      <a:pt x="7313" y="4579"/>
                    </a:lnTo>
                    <a:lnTo>
                      <a:pt x="7313" y="6488"/>
                    </a:lnTo>
                    <a:cubicBezTo>
                      <a:pt x="6720" y="6565"/>
                      <a:pt x="6204" y="6887"/>
                      <a:pt x="5843" y="7339"/>
                    </a:cubicBezTo>
                    <a:lnTo>
                      <a:pt x="4192" y="6384"/>
                    </a:lnTo>
                    <a:lnTo>
                      <a:pt x="4025" y="3044"/>
                    </a:lnTo>
                    <a:cubicBezTo>
                      <a:pt x="4012" y="2859"/>
                      <a:pt x="3870" y="2721"/>
                      <a:pt x="3688" y="2721"/>
                    </a:cubicBezTo>
                    <a:cubicBezTo>
                      <a:pt x="3680" y="2721"/>
                      <a:pt x="3672" y="2721"/>
                      <a:pt x="3663" y="2722"/>
                    </a:cubicBezTo>
                    <a:cubicBezTo>
                      <a:pt x="3573" y="2722"/>
                      <a:pt x="3496" y="2761"/>
                      <a:pt x="3431" y="2825"/>
                    </a:cubicBezTo>
                    <a:cubicBezTo>
                      <a:pt x="3367" y="2902"/>
                      <a:pt x="3341" y="2980"/>
                      <a:pt x="3341" y="3083"/>
                    </a:cubicBezTo>
                    <a:lnTo>
                      <a:pt x="3483" y="5972"/>
                    </a:lnTo>
                    <a:lnTo>
                      <a:pt x="3483" y="5972"/>
                    </a:lnTo>
                    <a:lnTo>
                      <a:pt x="2670" y="5508"/>
                    </a:lnTo>
                    <a:lnTo>
                      <a:pt x="2580" y="3573"/>
                    </a:lnTo>
                    <a:cubicBezTo>
                      <a:pt x="2567" y="3392"/>
                      <a:pt x="2425" y="3251"/>
                      <a:pt x="2245" y="3251"/>
                    </a:cubicBezTo>
                    <a:lnTo>
                      <a:pt x="2219" y="3251"/>
                    </a:lnTo>
                    <a:cubicBezTo>
                      <a:pt x="2129" y="3251"/>
                      <a:pt x="2038" y="3302"/>
                      <a:pt x="1987" y="3367"/>
                    </a:cubicBezTo>
                    <a:cubicBezTo>
                      <a:pt x="1922" y="3431"/>
                      <a:pt x="1897" y="3521"/>
                      <a:pt x="1897" y="3612"/>
                    </a:cubicBezTo>
                    <a:lnTo>
                      <a:pt x="1974" y="5095"/>
                    </a:lnTo>
                    <a:lnTo>
                      <a:pt x="517" y="4269"/>
                    </a:lnTo>
                    <a:cubicBezTo>
                      <a:pt x="465" y="4231"/>
                      <a:pt x="414" y="4218"/>
                      <a:pt x="349" y="4218"/>
                    </a:cubicBezTo>
                    <a:cubicBezTo>
                      <a:pt x="233" y="4218"/>
                      <a:pt x="117" y="4282"/>
                      <a:pt x="52" y="4386"/>
                    </a:cubicBezTo>
                    <a:cubicBezTo>
                      <a:pt x="14" y="4463"/>
                      <a:pt x="1" y="4553"/>
                      <a:pt x="27" y="4643"/>
                    </a:cubicBezTo>
                    <a:cubicBezTo>
                      <a:pt x="40" y="4734"/>
                      <a:pt x="104" y="4811"/>
                      <a:pt x="181" y="4850"/>
                    </a:cubicBezTo>
                    <a:lnTo>
                      <a:pt x="1626" y="5688"/>
                    </a:lnTo>
                    <a:lnTo>
                      <a:pt x="297" y="6372"/>
                    </a:lnTo>
                    <a:cubicBezTo>
                      <a:pt x="130" y="6449"/>
                      <a:pt x="65" y="6668"/>
                      <a:pt x="156" y="6836"/>
                    </a:cubicBezTo>
                    <a:cubicBezTo>
                      <a:pt x="207" y="6939"/>
                      <a:pt x="323" y="7016"/>
                      <a:pt x="452" y="7016"/>
                    </a:cubicBezTo>
                    <a:cubicBezTo>
                      <a:pt x="517" y="7016"/>
                      <a:pt x="568" y="7004"/>
                      <a:pt x="620" y="6978"/>
                    </a:cubicBezTo>
                    <a:lnTo>
                      <a:pt x="2335" y="6101"/>
                    </a:lnTo>
                    <a:lnTo>
                      <a:pt x="3148" y="6565"/>
                    </a:lnTo>
                    <a:lnTo>
                      <a:pt x="555" y="7893"/>
                    </a:lnTo>
                    <a:cubicBezTo>
                      <a:pt x="478" y="7932"/>
                      <a:pt x="414" y="7997"/>
                      <a:pt x="388" y="8087"/>
                    </a:cubicBezTo>
                    <a:cubicBezTo>
                      <a:pt x="362" y="8177"/>
                      <a:pt x="375" y="8267"/>
                      <a:pt x="414" y="8345"/>
                    </a:cubicBezTo>
                    <a:cubicBezTo>
                      <a:pt x="465" y="8461"/>
                      <a:pt x="594" y="8538"/>
                      <a:pt x="723" y="8538"/>
                    </a:cubicBezTo>
                    <a:cubicBezTo>
                      <a:pt x="775" y="8538"/>
                      <a:pt x="826" y="8525"/>
                      <a:pt x="878" y="8500"/>
                    </a:cubicBezTo>
                    <a:lnTo>
                      <a:pt x="3844" y="6978"/>
                    </a:lnTo>
                    <a:lnTo>
                      <a:pt x="5495" y="7932"/>
                    </a:lnTo>
                    <a:cubicBezTo>
                      <a:pt x="5392" y="8190"/>
                      <a:pt x="5340" y="8474"/>
                      <a:pt x="5340" y="8770"/>
                    </a:cubicBezTo>
                    <a:cubicBezTo>
                      <a:pt x="5340" y="9080"/>
                      <a:pt x="5392" y="9364"/>
                      <a:pt x="5495" y="9622"/>
                    </a:cubicBezTo>
                    <a:lnTo>
                      <a:pt x="3844" y="10576"/>
                    </a:lnTo>
                    <a:lnTo>
                      <a:pt x="878" y="9054"/>
                    </a:lnTo>
                    <a:cubicBezTo>
                      <a:pt x="826" y="9028"/>
                      <a:pt x="775" y="9015"/>
                      <a:pt x="723" y="9015"/>
                    </a:cubicBezTo>
                    <a:cubicBezTo>
                      <a:pt x="594" y="9015"/>
                      <a:pt x="465" y="9080"/>
                      <a:pt x="414" y="9196"/>
                    </a:cubicBezTo>
                    <a:cubicBezTo>
                      <a:pt x="375" y="9286"/>
                      <a:pt x="362" y="9376"/>
                      <a:pt x="388" y="9467"/>
                    </a:cubicBezTo>
                    <a:cubicBezTo>
                      <a:pt x="414" y="9544"/>
                      <a:pt x="478" y="9622"/>
                      <a:pt x="555" y="9660"/>
                    </a:cubicBezTo>
                    <a:lnTo>
                      <a:pt x="3148" y="10989"/>
                    </a:lnTo>
                    <a:lnTo>
                      <a:pt x="2335" y="11453"/>
                    </a:lnTo>
                    <a:lnTo>
                      <a:pt x="620" y="10576"/>
                    </a:lnTo>
                    <a:cubicBezTo>
                      <a:pt x="568" y="10550"/>
                      <a:pt x="517" y="10537"/>
                      <a:pt x="465" y="10537"/>
                    </a:cubicBezTo>
                    <a:cubicBezTo>
                      <a:pt x="336" y="10537"/>
                      <a:pt x="207" y="10602"/>
                      <a:pt x="156" y="10718"/>
                    </a:cubicBezTo>
                    <a:cubicBezTo>
                      <a:pt x="65" y="10885"/>
                      <a:pt x="130" y="11092"/>
                      <a:pt x="297" y="11182"/>
                    </a:cubicBezTo>
                    <a:lnTo>
                      <a:pt x="1626" y="11866"/>
                    </a:lnTo>
                    <a:lnTo>
                      <a:pt x="181" y="12704"/>
                    </a:lnTo>
                    <a:cubicBezTo>
                      <a:pt x="104" y="12743"/>
                      <a:pt x="52" y="12820"/>
                      <a:pt x="27" y="12910"/>
                    </a:cubicBezTo>
                    <a:cubicBezTo>
                      <a:pt x="1" y="13000"/>
                      <a:pt x="14" y="13091"/>
                      <a:pt x="52" y="13168"/>
                    </a:cubicBezTo>
                    <a:cubicBezTo>
                      <a:pt x="117" y="13271"/>
                      <a:pt x="233" y="13336"/>
                      <a:pt x="349" y="13336"/>
                    </a:cubicBezTo>
                    <a:cubicBezTo>
                      <a:pt x="414" y="13336"/>
                      <a:pt x="478" y="13323"/>
                      <a:pt x="530" y="13284"/>
                    </a:cubicBezTo>
                    <a:lnTo>
                      <a:pt x="1974" y="12459"/>
                    </a:lnTo>
                    <a:lnTo>
                      <a:pt x="1897" y="13942"/>
                    </a:lnTo>
                    <a:cubicBezTo>
                      <a:pt x="1897" y="14032"/>
                      <a:pt x="1922" y="14122"/>
                      <a:pt x="1987" y="14187"/>
                    </a:cubicBezTo>
                    <a:cubicBezTo>
                      <a:pt x="2051" y="14251"/>
                      <a:pt x="2129" y="14303"/>
                      <a:pt x="2219" y="14303"/>
                    </a:cubicBezTo>
                    <a:lnTo>
                      <a:pt x="2245" y="14303"/>
                    </a:lnTo>
                    <a:cubicBezTo>
                      <a:pt x="2425" y="14303"/>
                      <a:pt x="2567" y="14161"/>
                      <a:pt x="2580" y="13981"/>
                    </a:cubicBezTo>
                    <a:lnTo>
                      <a:pt x="2683" y="12046"/>
                    </a:lnTo>
                    <a:lnTo>
                      <a:pt x="3483" y="11582"/>
                    </a:lnTo>
                    <a:lnTo>
                      <a:pt x="3341" y="14471"/>
                    </a:lnTo>
                    <a:cubicBezTo>
                      <a:pt x="3341" y="14561"/>
                      <a:pt x="3367" y="14651"/>
                      <a:pt x="3431" y="14716"/>
                    </a:cubicBezTo>
                    <a:cubicBezTo>
                      <a:pt x="3496" y="14793"/>
                      <a:pt x="3573" y="14832"/>
                      <a:pt x="3663" y="14832"/>
                    </a:cubicBezTo>
                    <a:lnTo>
                      <a:pt x="3689" y="14832"/>
                    </a:lnTo>
                    <a:cubicBezTo>
                      <a:pt x="3870" y="14832"/>
                      <a:pt x="4012" y="14690"/>
                      <a:pt x="4025" y="14509"/>
                    </a:cubicBezTo>
                    <a:lnTo>
                      <a:pt x="4192" y="11169"/>
                    </a:lnTo>
                    <a:lnTo>
                      <a:pt x="5843" y="10215"/>
                    </a:lnTo>
                    <a:cubicBezTo>
                      <a:pt x="6204" y="10666"/>
                      <a:pt x="6720" y="10976"/>
                      <a:pt x="7313" y="11066"/>
                    </a:cubicBezTo>
                    <a:lnTo>
                      <a:pt x="7313" y="12975"/>
                    </a:lnTo>
                    <a:lnTo>
                      <a:pt x="4502" y="14780"/>
                    </a:lnTo>
                    <a:cubicBezTo>
                      <a:pt x="4347" y="14883"/>
                      <a:pt x="4295" y="15103"/>
                      <a:pt x="4399" y="15257"/>
                    </a:cubicBezTo>
                    <a:cubicBezTo>
                      <a:pt x="4463" y="15361"/>
                      <a:pt x="4579" y="15412"/>
                      <a:pt x="4695" y="15412"/>
                    </a:cubicBezTo>
                    <a:cubicBezTo>
                      <a:pt x="4760" y="15412"/>
                      <a:pt x="4824" y="15399"/>
                      <a:pt x="4876" y="15361"/>
                    </a:cubicBezTo>
                    <a:lnTo>
                      <a:pt x="7313" y="13787"/>
                    </a:lnTo>
                    <a:lnTo>
                      <a:pt x="7313" y="14716"/>
                    </a:lnTo>
                    <a:lnTo>
                      <a:pt x="5688" y="15760"/>
                    </a:lnTo>
                    <a:cubicBezTo>
                      <a:pt x="5611" y="15812"/>
                      <a:pt x="5559" y="15889"/>
                      <a:pt x="5546" y="15980"/>
                    </a:cubicBezTo>
                    <a:cubicBezTo>
                      <a:pt x="5521" y="16070"/>
                      <a:pt x="5546" y="16160"/>
                      <a:pt x="5585" y="16237"/>
                    </a:cubicBezTo>
                    <a:cubicBezTo>
                      <a:pt x="5650" y="16341"/>
                      <a:pt x="5766" y="16392"/>
                      <a:pt x="5882" y="16392"/>
                    </a:cubicBezTo>
                    <a:cubicBezTo>
                      <a:pt x="5946" y="16392"/>
                      <a:pt x="6011" y="16379"/>
                      <a:pt x="6062" y="16341"/>
                    </a:cubicBezTo>
                    <a:lnTo>
                      <a:pt x="7313" y="15528"/>
                    </a:lnTo>
                    <a:lnTo>
                      <a:pt x="7313" y="17205"/>
                    </a:lnTo>
                    <a:cubicBezTo>
                      <a:pt x="7313" y="17385"/>
                      <a:pt x="7468" y="17540"/>
                      <a:pt x="7661" y="17540"/>
                    </a:cubicBezTo>
                    <a:cubicBezTo>
                      <a:pt x="7842" y="17540"/>
                      <a:pt x="7997" y="17385"/>
                      <a:pt x="7997" y="17205"/>
                    </a:cubicBezTo>
                    <a:lnTo>
                      <a:pt x="7997" y="15528"/>
                    </a:lnTo>
                    <a:lnTo>
                      <a:pt x="9248" y="16341"/>
                    </a:lnTo>
                    <a:cubicBezTo>
                      <a:pt x="9299" y="16379"/>
                      <a:pt x="9364" y="16392"/>
                      <a:pt x="9441" y="16392"/>
                    </a:cubicBezTo>
                    <a:cubicBezTo>
                      <a:pt x="9557" y="16392"/>
                      <a:pt x="9660" y="16341"/>
                      <a:pt x="9725" y="16237"/>
                    </a:cubicBezTo>
                    <a:cubicBezTo>
                      <a:pt x="9776" y="16160"/>
                      <a:pt x="9789" y="16070"/>
                      <a:pt x="9776" y="15980"/>
                    </a:cubicBezTo>
                    <a:cubicBezTo>
                      <a:pt x="9751" y="15889"/>
                      <a:pt x="9699" y="15812"/>
                      <a:pt x="9622" y="15760"/>
                    </a:cubicBezTo>
                    <a:lnTo>
                      <a:pt x="7997" y="14716"/>
                    </a:lnTo>
                    <a:lnTo>
                      <a:pt x="7997" y="13787"/>
                    </a:lnTo>
                    <a:lnTo>
                      <a:pt x="10434" y="15361"/>
                    </a:lnTo>
                    <a:cubicBezTo>
                      <a:pt x="10486" y="15399"/>
                      <a:pt x="10550" y="15412"/>
                      <a:pt x="10628" y="15412"/>
                    </a:cubicBezTo>
                    <a:cubicBezTo>
                      <a:pt x="10744" y="15412"/>
                      <a:pt x="10847" y="15361"/>
                      <a:pt x="10911" y="15257"/>
                    </a:cubicBezTo>
                    <a:cubicBezTo>
                      <a:pt x="11015" y="15103"/>
                      <a:pt x="10963" y="14883"/>
                      <a:pt x="10808" y="14780"/>
                    </a:cubicBezTo>
                    <a:lnTo>
                      <a:pt x="7997" y="12975"/>
                    </a:lnTo>
                    <a:lnTo>
                      <a:pt x="7997" y="11066"/>
                    </a:lnTo>
                    <a:cubicBezTo>
                      <a:pt x="8590" y="10976"/>
                      <a:pt x="9119" y="10666"/>
                      <a:pt x="9467" y="10215"/>
                    </a:cubicBezTo>
                    <a:lnTo>
                      <a:pt x="11118" y="11169"/>
                    </a:lnTo>
                    <a:lnTo>
                      <a:pt x="11285" y="14509"/>
                    </a:lnTo>
                    <a:cubicBezTo>
                      <a:pt x="11298" y="14690"/>
                      <a:pt x="11453" y="14832"/>
                      <a:pt x="11634" y="14832"/>
                    </a:cubicBezTo>
                    <a:lnTo>
                      <a:pt x="11646" y="14832"/>
                    </a:lnTo>
                    <a:cubicBezTo>
                      <a:pt x="11737" y="14832"/>
                      <a:pt x="11827" y="14793"/>
                      <a:pt x="11879" y="14716"/>
                    </a:cubicBezTo>
                    <a:cubicBezTo>
                      <a:pt x="11943" y="14651"/>
                      <a:pt x="11982" y="14561"/>
                      <a:pt x="11969" y="14471"/>
                    </a:cubicBezTo>
                    <a:lnTo>
                      <a:pt x="11827" y="11582"/>
                    </a:lnTo>
                    <a:lnTo>
                      <a:pt x="12640" y="12046"/>
                    </a:lnTo>
                    <a:lnTo>
                      <a:pt x="12730" y="13981"/>
                    </a:lnTo>
                    <a:cubicBezTo>
                      <a:pt x="12743" y="14161"/>
                      <a:pt x="12897" y="14303"/>
                      <a:pt x="13078" y="14303"/>
                    </a:cubicBezTo>
                    <a:lnTo>
                      <a:pt x="13091" y="14303"/>
                    </a:lnTo>
                    <a:cubicBezTo>
                      <a:pt x="13181" y="14303"/>
                      <a:pt x="13271" y="14251"/>
                      <a:pt x="13336" y="14187"/>
                    </a:cubicBezTo>
                    <a:cubicBezTo>
                      <a:pt x="13388" y="14122"/>
                      <a:pt x="13426" y="14032"/>
                      <a:pt x="13426" y="13942"/>
                    </a:cubicBezTo>
                    <a:lnTo>
                      <a:pt x="13349" y="12459"/>
                    </a:lnTo>
                    <a:lnTo>
                      <a:pt x="14793" y="13284"/>
                    </a:lnTo>
                    <a:cubicBezTo>
                      <a:pt x="14845" y="13323"/>
                      <a:pt x="14909" y="13336"/>
                      <a:pt x="14961" y="13336"/>
                    </a:cubicBezTo>
                    <a:cubicBezTo>
                      <a:pt x="15090" y="13336"/>
                      <a:pt x="15193" y="13271"/>
                      <a:pt x="15258" y="13168"/>
                    </a:cubicBezTo>
                    <a:cubicBezTo>
                      <a:pt x="15309" y="13091"/>
                      <a:pt x="15322" y="13000"/>
                      <a:pt x="15296" y="12910"/>
                    </a:cubicBezTo>
                    <a:cubicBezTo>
                      <a:pt x="15270" y="12820"/>
                      <a:pt x="15219" y="12743"/>
                      <a:pt x="15129" y="12704"/>
                    </a:cubicBezTo>
                    <a:lnTo>
                      <a:pt x="13684" y="11866"/>
                    </a:lnTo>
                    <a:lnTo>
                      <a:pt x="15012" y="11182"/>
                    </a:lnTo>
                    <a:cubicBezTo>
                      <a:pt x="15180" y="11105"/>
                      <a:pt x="15245" y="10885"/>
                      <a:pt x="15167" y="10718"/>
                    </a:cubicBezTo>
                    <a:cubicBezTo>
                      <a:pt x="15103" y="10615"/>
                      <a:pt x="14987" y="10537"/>
                      <a:pt x="14858" y="10537"/>
                    </a:cubicBezTo>
                    <a:cubicBezTo>
                      <a:pt x="14806" y="10537"/>
                      <a:pt x="14755" y="10550"/>
                      <a:pt x="14703" y="10576"/>
                    </a:cubicBezTo>
                    <a:lnTo>
                      <a:pt x="12975" y="11453"/>
                    </a:lnTo>
                    <a:lnTo>
                      <a:pt x="12175" y="10989"/>
                    </a:lnTo>
                    <a:lnTo>
                      <a:pt x="14755" y="9660"/>
                    </a:lnTo>
                    <a:cubicBezTo>
                      <a:pt x="14832" y="9622"/>
                      <a:pt x="14896" y="9557"/>
                      <a:pt x="14922" y="9467"/>
                    </a:cubicBezTo>
                    <a:cubicBezTo>
                      <a:pt x="14948" y="9376"/>
                      <a:pt x="14948" y="9286"/>
                      <a:pt x="14896" y="9209"/>
                    </a:cubicBezTo>
                    <a:cubicBezTo>
                      <a:pt x="14845" y="9093"/>
                      <a:pt x="14729" y="9015"/>
                      <a:pt x="14600" y="9015"/>
                    </a:cubicBezTo>
                    <a:cubicBezTo>
                      <a:pt x="14548" y="9015"/>
                      <a:pt x="14484" y="9028"/>
                      <a:pt x="14445" y="9054"/>
                    </a:cubicBezTo>
                    <a:lnTo>
                      <a:pt x="11466" y="10576"/>
                    </a:lnTo>
                    <a:lnTo>
                      <a:pt x="9815" y="9622"/>
                    </a:lnTo>
                    <a:cubicBezTo>
                      <a:pt x="9918" y="9364"/>
                      <a:pt x="9983" y="9080"/>
                      <a:pt x="9983" y="8783"/>
                    </a:cubicBezTo>
                    <a:cubicBezTo>
                      <a:pt x="9983" y="8474"/>
                      <a:pt x="9918" y="8190"/>
                      <a:pt x="9815" y="7932"/>
                    </a:cubicBezTo>
                    <a:lnTo>
                      <a:pt x="11466" y="6978"/>
                    </a:lnTo>
                    <a:lnTo>
                      <a:pt x="14445" y="8500"/>
                    </a:lnTo>
                    <a:cubicBezTo>
                      <a:pt x="14484" y="8525"/>
                      <a:pt x="14548" y="8538"/>
                      <a:pt x="14600" y="8538"/>
                    </a:cubicBezTo>
                    <a:cubicBezTo>
                      <a:pt x="14729" y="8538"/>
                      <a:pt x="14845" y="8474"/>
                      <a:pt x="14896" y="8358"/>
                    </a:cubicBezTo>
                    <a:cubicBezTo>
                      <a:pt x="14948" y="8267"/>
                      <a:pt x="14948" y="8177"/>
                      <a:pt x="14922" y="8087"/>
                    </a:cubicBezTo>
                    <a:cubicBezTo>
                      <a:pt x="14896" y="8009"/>
                      <a:pt x="14832" y="7932"/>
                      <a:pt x="14755" y="7893"/>
                    </a:cubicBezTo>
                    <a:lnTo>
                      <a:pt x="12175" y="6565"/>
                    </a:lnTo>
                    <a:lnTo>
                      <a:pt x="12975" y="6101"/>
                    </a:lnTo>
                    <a:lnTo>
                      <a:pt x="14703" y="6978"/>
                    </a:lnTo>
                    <a:cubicBezTo>
                      <a:pt x="14742" y="7004"/>
                      <a:pt x="14806" y="7016"/>
                      <a:pt x="14858" y="7016"/>
                    </a:cubicBezTo>
                    <a:cubicBezTo>
                      <a:pt x="14987" y="7016"/>
                      <a:pt x="15103" y="6952"/>
                      <a:pt x="15154" y="6836"/>
                    </a:cubicBezTo>
                    <a:cubicBezTo>
                      <a:pt x="15245" y="6668"/>
                      <a:pt x="15180" y="6462"/>
                      <a:pt x="15012" y="6372"/>
                    </a:cubicBezTo>
                    <a:lnTo>
                      <a:pt x="13684" y="5688"/>
                    </a:lnTo>
                    <a:lnTo>
                      <a:pt x="15129" y="4863"/>
                    </a:lnTo>
                    <a:cubicBezTo>
                      <a:pt x="15206" y="4811"/>
                      <a:pt x="15270" y="4734"/>
                      <a:pt x="15296" y="4643"/>
                    </a:cubicBezTo>
                    <a:cubicBezTo>
                      <a:pt x="15322" y="4566"/>
                      <a:pt x="15309" y="4463"/>
                      <a:pt x="15258" y="4386"/>
                    </a:cubicBezTo>
                    <a:cubicBezTo>
                      <a:pt x="15193" y="4282"/>
                      <a:pt x="15090" y="4218"/>
                      <a:pt x="14961" y="4218"/>
                    </a:cubicBezTo>
                    <a:cubicBezTo>
                      <a:pt x="14896" y="4218"/>
                      <a:pt x="14845" y="4231"/>
                      <a:pt x="14793" y="4269"/>
                    </a:cubicBezTo>
                    <a:lnTo>
                      <a:pt x="13349" y="5095"/>
                    </a:lnTo>
                    <a:lnTo>
                      <a:pt x="13413" y="3612"/>
                    </a:lnTo>
                    <a:cubicBezTo>
                      <a:pt x="13426" y="3521"/>
                      <a:pt x="13388" y="3431"/>
                      <a:pt x="13336" y="3367"/>
                    </a:cubicBezTo>
                    <a:cubicBezTo>
                      <a:pt x="13271" y="3302"/>
                      <a:pt x="13181" y="3264"/>
                      <a:pt x="13091" y="3251"/>
                    </a:cubicBezTo>
                    <a:cubicBezTo>
                      <a:pt x="13083" y="3250"/>
                      <a:pt x="13076" y="3250"/>
                      <a:pt x="13068" y="3250"/>
                    </a:cubicBezTo>
                    <a:cubicBezTo>
                      <a:pt x="12886" y="3250"/>
                      <a:pt x="12742" y="3400"/>
                      <a:pt x="12730" y="3573"/>
                    </a:cubicBezTo>
                    <a:lnTo>
                      <a:pt x="12640" y="5508"/>
                    </a:lnTo>
                    <a:lnTo>
                      <a:pt x="11827" y="5972"/>
                    </a:lnTo>
                    <a:lnTo>
                      <a:pt x="11827" y="5972"/>
                    </a:lnTo>
                    <a:lnTo>
                      <a:pt x="11969" y="3083"/>
                    </a:lnTo>
                    <a:cubicBezTo>
                      <a:pt x="11982" y="2980"/>
                      <a:pt x="11943" y="2902"/>
                      <a:pt x="11879" y="2825"/>
                    </a:cubicBezTo>
                    <a:cubicBezTo>
                      <a:pt x="11827" y="2761"/>
                      <a:pt x="11737" y="2722"/>
                      <a:pt x="11646" y="2722"/>
                    </a:cubicBezTo>
                    <a:cubicBezTo>
                      <a:pt x="11638" y="2721"/>
                      <a:pt x="11630" y="2721"/>
                      <a:pt x="11622" y="2721"/>
                    </a:cubicBezTo>
                    <a:cubicBezTo>
                      <a:pt x="11440" y="2721"/>
                      <a:pt x="11298" y="2859"/>
                      <a:pt x="11285" y="3044"/>
                    </a:cubicBezTo>
                    <a:lnTo>
                      <a:pt x="11118" y="6384"/>
                    </a:lnTo>
                    <a:lnTo>
                      <a:pt x="9467" y="7339"/>
                    </a:lnTo>
                    <a:cubicBezTo>
                      <a:pt x="9119" y="6887"/>
                      <a:pt x="8590" y="6565"/>
                      <a:pt x="7997" y="6488"/>
                    </a:cubicBezTo>
                    <a:lnTo>
                      <a:pt x="7997" y="4579"/>
                    </a:lnTo>
                    <a:lnTo>
                      <a:pt x="10808" y="2761"/>
                    </a:lnTo>
                    <a:cubicBezTo>
                      <a:pt x="10886" y="2722"/>
                      <a:pt x="10937" y="2644"/>
                      <a:pt x="10950" y="2554"/>
                    </a:cubicBezTo>
                    <a:cubicBezTo>
                      <a:pt x="10976" y="2464"/>
                      <a:pt x="10963" y="2374"/>
                      <a:pt x="10911" y="2296"/>
                    </a:cubicBezTo>
                    <a:cubicBezTo>
                      <a:pt x="10847" y="2193"/>
                      <a:pt x="10744" y="2142"/>
                      <a:pt x="10615" y="2142"/>
                    </a:cubicBezTo>
                    <a:cubicBezTo>
                      <a:pt x="10550" y="2142"/>
                      <a:pt x="10486" y="2154"/>
                      <a:pt x="10434" y="2193"/>
                    </a:cubicBezTo>
                    <a:lnTo>
                      <a:pt x="7997" y="3766"/>
                    </a:lnTo>
                    <a:lnTo>
                      <a:pt x="7997" y="2838"/>
                    </a:lnTo>
                    <a:lnTo>
                      <a:pt x="9622" y="1780"/>
                    </a:lnTo>
                    <a:cubicBezTo>
                      <a:pt x="9776" y="1677"/>
                      <a:pt x="9828" y="1471"/>
                      <a:pt x="9725" y="1316"/>
                    </a:cubicBezTo>
                    <a:cubicBezTo>
                      <a:pt x="9660" y="1213"/>
                      <a:pt x="9557" y="1148"/>
                      <a:pt x="9428" y="1148"/>
                    </a:cubicBezTo>
                    <a:cubicBezTo>
                      <a:pt x="9364" y="1148"/>
                      <a:pt x="9299" y="1174"/>
                      <a:pt x="9248" y="1213"/>
                    </a:cubicBezTo>
                    <a:lnTo>
                      <a:pt x="7997" y="2013"/>
                    </a:lnTo>
                    <a:lnTo>
                      <a:pt x="7997" y="349"/>
                    </a:lnTo>
                    <a:cubicBezTo>
                      <a:pt x="7997" y="155"/>
                      <a:pt x="7842" y="1"/>
                      <a:pt x="7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1777000" y="1532850"/>
                <a:ext cx="50650" cy="50975"/>
              </a:xfrm>
              <a:custGeom>
                <a:avLst/>
                <a:gdLst/>
                <a:ahLst/>
                <a:cxnLst/>
                <a:rect l="l" t="t" r="r" b="b"/>
                <a:pathLst>
                  <a:path w="2026" h="2039" extrusionOk="0">
                    <a:moveTo>
                      <a:pt x="1006" y="0"/>
                    </a:moveTo>
                    <a:cubicBezTo>
                      <a:pt x="452" y="0"/>
                      <a:pt x="0" y="465"/>
                      <a:pt x="0" y="1019"/>
                    </a:cubicBezTo>
                    <a:cubicBezTo>
                      <a:pt x="0" y="1574"/>
                      <a:pt x="452" y="2038"/>
                      <a:pt x="1006" y="2038"/>
                    </a:cubicBezTo>
                    <a:cubicBezTo>
                      <a:pt x="1574" y="2038"/>
                      <a:pt x="2025" y="1574"/>
                      <a:pt x="2025" y="1019"/>
                    </a:cubicBezTo>
                    <a:cubicBezTo>
                      <a:pt x="2025" y="465"/>
                      <a:pt x="1574" y="0"/>
                      <a:pt x="1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7" name="Google Shape;1657;p41"/>
          <p:cNvGrpSpPr/>
          <p:nvPr/>
        </p:nvGrpSpPr>
        <p:grpSpPr>
          <a:xfrm>
            <a:off x="-502036" y="3299599"/>
            <a:ext cx="4783061" cy="1936508"/>
            <a:chOff x="-502036" y="3299599"/>
            <a:chExt cx="4783061" cy="1936508"/>
          </a:xfrm>
        </p:grpSpPr>
        <p:grpSp>
          <p:nvGrpSpPr>
            <p:cNvPr id="1658" name="Google Shape;1658;p41"/>
            <p:cNvGrpSpPr/>
            <p:nvPr/>
          </p:nvGrpSpPr>
          <p:grpSpPr>
            <a:xfrm>
              <a:off x="667341" y="4137291"/>
              <a:ext cx="1070403" cy="764247"/>
              <a:chOff x="2052675" y="3185875"/>
              <a:chExt cx="397875" cy="284075"/>
            </a:xfrm>
          </p:grpSpPr>
          <p:sp>
            <p:nvSpPr>
              <p:cNvPr id="1659" name="Google Shape;1659;p41"/>
              <p:cNvSpPr/>
              <p:nvPr/>
            </p:nvSpPr>
            <p:spPr>
              <a:xfrm>
                <a:off x="2052675" y="3185875"/>
                <a:ext cx="304050" cy="284025"/>
              </a:xfrm>
              <a:custGeom>
                <a:avLst/>
                <a:gdLst/>
                <a:ahLst/>
                <a:cxnLst/>
                <a:rect l="l" t="t" r="r" b="b"/>
                <a:pathLst>
                  <a:path w="12162" h="11361" extrusionOk="0">
                    <a:moveTo>
                      <a:pt x="8009" y="0"/>
                    </a:moveTo>
                    <a:cubicBezTo>
                      <a:pt x="6371" y="2231"/>
                      <a:pt x="4617" y="4372"/>
                      <a:pt x="2760" y="6410"/>
                    </a:cubicBezTo>
                    <a:cubicBezTo>
                      <a:pt x="2128" y="7093"/>
                      <a:pt x="348" y="8331"/>
                      <a:pt x="194" y="9273"/>
                    </a:cubicBezTo>
                    <a:cubicBezTo>
                      <a:pt x="0" y="10511"/>
                      <a:pt x="2115" y="10679"/>
                      <a:pt x="2915" y="10730"/>
                    </a:cubicBezTo>
                    <a:lnTo>
                      <a:pt x="11194" y="11349"/>
                    </a:lnTo>
                    <a:cubicBezTo>
                      <a:pt x="11264" y="11355"/>
                      <a:pt x="11338" y="11360"/>
                      <a:pt x="11413" y="11360"/>
                    </a:cubicBezTo>
                    <a:cubicBezTo>
                      <a:pt x="11643" y="11360"/>
                      <a:pt x="11877" y="11315"/>
                      <a:pt x="11994" y="11130"/>
                    </a:cubicBezTo>
                    <a:cubicBezTo>
                      <a:pt x="12162" y="10859"/>
                      <a:pt x="11994" y="10511"/>
                      <a:pt x="11826" y="10240"/>
                    </a:cubicBezTo>
                    <a:cubicBezTo>
                      <a:pt x="9905" y="7132"/>
                      <a:pt x="8937" y="3534"/>
                      <a:pt x="8009" y="0"/>
                    </a:cubicBezTo>
                    <a:close/>
                  </a:path>
                </a:pathLst>
              </a:custGeom>
              <a:solidFill>
                <a:srgbClr val="94C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2237400" y="3185875"/>
                <a:ext cx="213150" cy="284075"/>
              </a:xfrm>
              <a:custGeom>
                <a:avLst/>
                <a:gdLst/>
                <a:ahLst/>
                <a:cxnLst/>
                <a:rect l="l" t="t" r="r" b="b"/>
                <a:pathLst>
                  <a:path w="8526" h="11363" extrusionOk="0">
                    <a:moveTo>
                      <a:pt x="620" y="0"/>
                    </a:moveTo>
                    <a:lnTo>
                      <a:pt x="1" y="2734"/>
                    </a:lnTo>
                    <a:lnTo>
                      <a:pt x="3805" y="11362"/>
                    </a:lnTo>
                    <a:lnTo>
                      <a:pt x="8525" y="10305"/>
                    </a:lnTo>
                    <a:cubicBezTo>
                      <a:pt x="8525" y="10305"/>
                      <a:pt x="6217" y="7815"/>
                      <a:pt x="5817" y="6926"/>
                    </a:cubicBezTo>
                    <a:cubicBezTo>
                      <a:pt x="5417" y="6023"/>
                      <a:pt x="3444" y="4901"/>
                      <a:pt x="2993" y="3727"/>
                    </a:cubicBezTo>
                    <a:cubicBezTo>
                      <a:pt x="2554" y="2554"/>
                      <a:pt x="620"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41"/>
            <p:cNvGrpSpPr/>
            <p:nvPr/>
          </p:nvGrpSpPr>
          <p:grpSpPr>
            <a:xfrm flipH="1">
              <a:off x="312874" y="4147885"/>
              <a:ext cx="688525" cy="628417"/>
              <a:chOff x="8039100" y="3061825"/>
              <a:chExt cx="688525" cy="628417"/>
            </a:xfrm>
          </p:grpSpPr>
          <p:sp>
            <p:nvSpPr>
              <p:cNvPr id="1662" name="Google Shape;1662;p41"/>
              <p:cNvSpPr/>
              <p:nvPr/>
            </p:nvSpPr>
            <p:spPr>
              <a:xfrm>
                <a:off x="8254566" y="3061825"/>
                <a:ext cx="473060" cy="628417"/>
              </a:xfrm>
              <a:custGeom>
                <a:avLst/>
                <a:gdLst/>
                <a:ahLst/>
                <a:cxnLst/>
                <a:rect l="l" t="t" r="r" b="b"/>
                <a:pathLst>
                  <a:path w="7107" h="9441" extrusionOk="0">
                    <a:moveTo>
                      <a:pt x="2141" y="1"/>
                    </a:moveTo>
                    <a:lnTo>
                      <a:pt x="2141" y="2322"/>
                    </a:lnTo>
                    <a:lnTo>
                      <a:pt x="1677" y="4463"/>
                    </a:lnTo>
                    <a:lnTo>
                      <a:pt x="2141" y="6384"/>
                    </a:lnTo>
                    <a:lnTo>
                      <a:pt x="903" y="7764"/>
                    </a:lnTo>
                    <a:lnTo>
                      <a:pt x="0" y="9441"/>
                    </a:lnTo>
                    <a:lnTo>
                      <a:pt x="7106" y="9441"/>
                    </a:lnTo>
                    <a:lnTo>
                      <a:pt x="5159" y="6191"/>
                    </a:lnTo>
                    <a:lnTo>
                      <a:pt x="4166" y="4966"/>
                    </a:lnTo>
                    <a:lnTo>
                      <a:pt x="2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8039100" y="3061825"/>
                <a:ext cx="358040" cy="628417"/>
              </a:xfrm>
              <a:custGeom>
                <a:avLst/>
                <a:gdLst/>
                <a:ahLst/>
                <a:cxnLst/>
                <a:rect l="l" t="t" r="r" b="b"/>
                <a:pathLst>
                  <a:path w="5379" h="9441" extrusionOk="0">
                    <a:moveTo>
                      <a:pt x="5378" y="1"/>
                    </a:moveTo>
                    <a:lnTo>
                      <a:pt x="2979" y="5275"/>
                    </a:lnTo>
                    <a:lnTo>
                      <a:pt x="1458" y="5985"/>
                    </a:lnTo>
                    <a:lnTo>
                      <a:pt x="0" y="8809"/>
                    </a:lnTo>
                    <a:lnTo>
                      <a:pt x="684" y="9441"/>
                    </a:lnTo>
                    <a:lnTo>
                      <a:pt x="3237" y="9441"/>
                    </a:lnTo>
                    <a:lnTo>
                      <a:pt x="4140" y="7764"/>
                    </a:lnTo>
                    <a:lnTo>
                      <a:pt x="5378" y="6384"/>
                    </a:lnTo>
                    <a:lnTo>
                      <a:pt x="4914" y="4463"/>
                    </a:lnTo>
                    <a:lnTo>
                      <a:pt x="5378" y="2322"/>
                    </a:lnTo>
                    <a:lnTo>
                      <a:pt x="5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4" name="Google Shape;1664;p41"/>
            <p:cNvSpPr/>
            <p:nvPr/>
          </p:nvSpPr>
          <p:spPr>
            <a:xfrm flipH="1">
              <a:off x="-502036" y="3692837"/>
              <a:ext cx="4783061" cy="1498540"/>
            </a:xfrm>
            <a:custGeom>
              <a:avLst/>
              <a:gdLst/>
              <a:ahLst/>
              <a:cxnLst/>
              <a:rect l="l" t="t" r="r" b="b"/>
              <a:pathLst>
                <a:path w="52799" h="16542" extrusionOk="0">
                  <a:moveTo>
                    <a:pt x="52129" y="0"/>
                  </a:moveTo>
                  <a:cubicBezTo>
                    <a:pt x="51003" y="0"/>
                    <a:pt x="49927" y="997"/>
                    <a:pt x="49291" y="2020"/>
                  </a:cubicBezTo>
                  <a:cubicBezTo>
                    <a:pt x="48530" y="3258"/>
                    <a:pt x="47911" y="4728"/>
                    <a:pt x="46596" y="5322"/>
                  </a:cubicBezTo>
                  <a:cubicBezTo>
                    <a:pt x="45783" y="5683"/>
                    <a:pt x="44829" y="5644"/>
                    <a:pt x="44042" y="6044"/>
                  </a:cubicBezTo>
                  <a:cubicBezTo>
                    <a:pt x="42417" y="6856"/>
                    <a:pt x="42121" y="9049"/>
                    <a:pt x="40934" y="10416"/>
                  </a:cubicBezTo>
                  <a:cubicBezTo>
                    <a:pt x="39802" y="11732"/>
                    <a:pt x="38008" y="12144"/>
                    <a:pt x="36229" y="12144"/>
                  </a:cubicBezTo>
                  <a:cubicBezTo>
                    <a:pt x="35759" y="12144"/>
                    <a:pt x="35290" y="12115"/>
                    <a:pt x="34834" y="12066"/>
                  </a:cubicBezTo>
                  <a:cubicBezTo>
                    <a:pt x="33339" y="11908"/>
                    <a:pt x="31825" y="11600"/>
                    <a:pt x="30343" y="11600"/>
                  </a:cubicBezTo>
                  <a:cubicBezTo>
                    <a:pt x="29652" y="11600"/>
                    <a:pt x="28968" y="11667"/>
                    <a:pt x="28295" y="11847"/>
                  </a:cubicBezTo>
                  <a:cubicBezTo>
                    <a:pt x="26954" y="12208"/>
                    <a:pt x="25742" y="12995"/>
                    <a:pt x="24362" y="13201"/>
                  </a:cubicBezTo>
                  <a:cubicBezTo>
                    <a:pt x="24116" y="13238"/>
                    <a:pt x="23870" y="13256"/>
                    <a:pt x="23626" y="13256"/>
                  </a:cubicBezTo>
                  <a:cubicBezTo>
                    <a:pt x="21914" y="13256"/>
                    <a:pt x="20255" y="12413"/>
                    <a:pt x="18675" y="11680"/>
                  </a:cubicBezTo>
                  <a:cubicBezTo>
                    <a:pt x="17364" y="11062"/>
                    <a:pt x="15911" y="10492"/>
                    <a:pt x="14498" y="10492"/>
                  </a:cubicBezTo>
                  <a:cubicBezTo>
                    <a:pt x="13964" y="10492"/>
                    <a:pt x="13435" y="10573"/>
                    <a:pt x="12923" y="10764"/>
                  </a:cubicBezTo>
                  <a:cubicBezTo>
                    <a:pt x="11246" y="11409"/>
                    <a:pt x="10021" y="13137"/>
                    <a:pt x="8228" y="13292"/>
                  </a:cubicBezTo>
                  <a:cubicBezTo>
                    <a:pt x="8134" y="13301"/>
                    <a:pt x="8040" y="13305"/>
                    <a:pt x="7946" y="13305"/>
                  </a:cubicBezTo>
                  <a:cubicBezTo>
                    <a:pt x="6950" y="13305"/>
                    <a:pt x="5980" y="12842"/>
                    <a:pt x="4978" y="12724"/>
                  </a:cubicBezTo>
                  <a:cubicBezTo>
                    <a:pt x="4818" y="12704"/>
                    <a:pt x="4658" y="12695"/>
                    <a:pt x="4498" y="12695"/>
                  </a:cubicBezTo>
                  <a:cubicBezTo>
                    <a:pt x="2363" y="12695"/>
                    <a:pt x="300" y="14406"/>
                    <a:pt x="0" y="16542"/>
                  </a:cubicBezTo>
                  <a:lnTo>
                    <a:pt x="52799" y="16542"/>
                  </a:lnTo>
                  <a:lnTo>
                    <a:pt x="52799" y="124"/>
                  </a:lnTo>
                  <a:cubicBezTo>
                    <a:pt x="52576" y="39"/>
                    <a:pt x="52352" y="0"/>
                    <a:pt x="52129" y="0"/>
                  </a:cubicBezTo>
                  <a:close/>
                </a:path>
              </a:pathLst>
            </a:custGeom>
            <a:solidFill>
              <a:srgbClr val="3B7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flipH="1">
              <a:off x="-145636" y="4680200"/>
              <a:ext cx="3945341" cy="555907"/>
            </a:xfrm>
            <a:custGeom>
              <a:avLst/>
              <a:gdLst/>
              <a:ahLst/>
              <a:cxnLst/>
              <a:rect l="l" t="t" r="r" b="b"/>
              <a:pathLst>
                <a:path w="71177" h="10029" extrusionOk="0">
                  <a:moveTo>
                    <a:pt x="68462" y="1"/>
                  </a:moveTo>
                  <a:cubicBezTo>
                    <a:pt x="66332" y="1"/>
                    <a:pt x="64128" y="1226"/>
                    <a:pt x="62239" y="2406"/>
                  </a:cubicBezTo>
                  <a:cubicBezTo>
                    <a:pt x="60368" y="3586"/>
                    <a:pt x="58179" y="4781"/>
                    <a:pt x="56068" y="4781"/>
                  </a:cubicBezTo>
                  <a:cubicBezTo>
                    <a:pt x="55387" y="4781"/>
                    <a:pt x="54714" y="4656"/>
                    <a:pt x="54063" y="4367"/>
                  </a:cubicBezTo>
                  <a:cubicBezTo>
                    <a:pt x="52296" y="3593"/>
                    <a:pt x="51019" y="1697"/>
                    <a:pt x="49111" y="1542"/>
                  </a:cubicBezTo>
                  <a:cubicBezTo>
                    <a:pt x="49025" y="1535"/>
                    <a:pt x="48941" y="1532"/>
                    <a:pt x="48857" y="1532"/>
                  </a:cubicBezTo>
                  <a:cubicBezTo>
                    <a:pt x="46910" y="1532"/>
                    <a:pt x="45312" y="3322"/>
                    <a:pt x="43346" y="3619"/>
                  </a:cubicBezTo>
                  <a:cubicBezTo>
                    <a:pt x="43136" y="3651"/>
                    <a:pt x="42929" y="3667"/>
                    <a:pt x="42725" y="3667"/>
                  </a:cubicBezTo>
                  <a:cubicBezTo>
                    <a:pt x="39939" y="3667"/>
                    <a:pt x="37616" y="828"/>
                    <a:pt x="34744" y="407"/>
                  </a:cubicBezTo>
                  <a:cubicBezTo>
                    <a:pt x="34492" y="371"/>
                    <a:pt x="34241" y="354"/>
                    <a:pt x="33990" y="354"/>
                  </a:cubicBezTo>
                  <a:cubicBezTo>
                    <a:pt x="32369" y="354"/>
                    <a:pt x="30788" y="1071"/>
                    <a:pt x="29392" y="1942"/>
                  </a:cubicBezTo>
                  <a:cubicBezTo>
                    <a:pt x="27664" y="3013"/>
                    <a:pt x="25716" y="4986"/>
                    <a:pt x="23704" y="5437"/>
                  </a:cubicBezTo>
                  <a:cubicBezTo>
                    <a:pt x="22978" y="5598"/>
                    <a:pt x="22187" y="5658"/>
                    <a:pt x="21367" y="5658"/>
                  </a:cubicBezTo>
                  <a:cubicBezTo>
                    <a:pt x="19234" y="5658"/>
                    <a:pt x="16902" y="5254"/>
                    <a:pt x="14973" y="5179"/>
                  </a:cubicBezTo>
                  <a:cubicBezTo>
                    <a:pt x="14455" y="5160"/>
                    <a:pt x="13930" y="5142"/>
                    <a:pt x="13406" y="5142"/>
                  </a:cubicBezTo>
                  <a:cubicBezTo>
                    <a:pt x="11870" y="5142"/>
                    <a:pt x="10342" y="5296"/>
                    <a:pt x="9015" y="6017"/>
                  </a:cubicBezTo>
                  <a:cubicBezTo>
                    <a:pt x="7867" y="6649"/>
                    <a:pt x="6926" y="7668"/>
                    <a:pt x="5675" y="8016"/>
                  </a:cubicBezTo>
                  <a:cubicBezTo>
                    <a:pt x="5206" y="8142"/>
                    <a:pt x="4725" y="8169"/>
                    <a:pt x="4239" y="8169"/>
                  </a:cubicBezTo>
                  <a:cubicBezTo>
                    <a:pt x="3874" y="8169"/>
                    <a:pt x="3507" y="8154"/>
                    <a:pt x="3141" y="8154"/>
                  </a:cubicBezTo>
                  <a:cubicBezTo>
                    <a:pt x="2893" y="8154"/>
                    <a:pt x="2645" y="8161"/>
                    <a:pt x="2399" y="8184"/>
                  </a:cubicBezTo>
                  <a:cubicBezTo>
                    <a:pt x="1303" y="8287"/>
                    <a:pt x="91" y="8932"/>
                    <a:pt x="0" y="10028"/>
                  </a:cubicBezTo>
                  <a:lnTo>
                    <a:pt x="71177" y="10028"/>
                  </a:lnTo>
                  <a:lnTo>
                    <a:pt x="70416" y="395"/>
                  </a:lnTo>
                  <a:cubicBezTo>
                    <a:pt x="69779" y="119"/>
                    <a:pt x="69124" y="1"/>
                    <a:pt x="68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6" name="Google Shape;1666;p41"/>
            <p:cNvGrpSpPr/>
            <p:nvPr/>
          </p:nvGrpSpPr>
          <p:grpSpPr>
            <a:xfrm>
              <a:off x="2629937" y="3299599"/>
              <a:ext cx="583200" cy="1569875"/>
              <a:chOff x="1014250" y="2134125"/>
              <a:chExt cx="583200" cy="1569875"/>
            </a:xfrm>
          </p:grpSpPr>
          <p:sp>
            <p:nvSpPr>
              <p:cNvPr id="1667" name="Google Shape;1667;p41"/>
              <p:cNvSpPr/>
              <p:nvPr/>
            </p:nvSpPr>
            <p:spPr>
              <a:xfrm>
                <a:off x="1325950" y="2364025"/>
                <a:ext cx="30650" cy="1339975"/>
              </a:xfrm>
              <a:custGeom>
                <a:avLst/>
                <a:gdLst/>
                <a:ahLst/>
                <a:cxnLst/>
                <a:rect l="l" t="t" r="r" b="b"/>
                <a:pathLst>
                  <a:path w="1226" h="53599" extrusionOk="0">
                    <a:moveTo>
                      <a:pt x="0" y="1"/>
                    </a:moveTo>
                    <a:lnTo>
                      <a:pt x="0" y="53599"/>
                    </a:lnTo>
                    <a:lnTo>
                      <a:pt x="1225" y="53599"/>
                    </a:lnTo>
                    <a:lnTo>
                      <a:pt x="1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1323350" y="2364025"/>
                <a:ext cx="8750" cy="1339975"/>
              </a:xfrm>
              <a:custGeom>
                <a:avLst/>
                <a:gdLst/>
                <a:ahLst/>
                <a:cxnLst/>
                <a:rect l="l" t="t" r="r" b="b"/>
                <a:pathLst>
                  <a:path w="350" h="53599" extrusionOk="0">
                    <a:moveTo>
                      <a:pt x="1" y="1"/>
                    </a:moveTo>
                    <a:lnTo>
                      <a:pt x="1" y="53599"/>
                    </a:lnTo>
                    <a:lnTo>
                      <a:pt x="349" y="53599"/>
                    </a:ln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1014250" y="2134125"/>
                <a:ext cx="583200" cy="1330850"/>
              </a:xfrm>
              <a:custGeom>
                <a:avLst/>
                <a:gdLst/>
                <a:ahLst/>
                <a:cxnLst/>
                <a:rect l="l" t="t" r="r" b="b"/>
                <a:pathLst>
                  <a:path w="23328" h="53234" extrusionOk="0">
                    <a:moveTo>
                      <a:pt x="12373" y="1"/>
                    </a:moveTo>
                    <a:cubicBezTo>
                      <a:pt x="12087" y="1"/>
                      <a:pt x="12057" y="339"/>
                      <a:pt x="12068" y="698"/>
                    </a:cubicBezTo>
                    <a:cubicBezTo>
                      <a:pt x="12107" y="1291"/>
                      <a:pt x="12571" y="1627"/>
                      <a:pt x="12636" y="2194"/>
                    </a:cubicBezTo>
                    <a:cubicBezTo>
                      <a:pt x="12674" y="2697"/>
                      <a:pt x="12223" y="3006"/>
                      <a:pt x="11991" y="3355"/>
                    </a:cubicBezTo>
                    <a:cubicBezTo>
                      <a:pt x="11759" y="3742"/>
                      <a:pt x="11669" y="4141"/>
                      <a:pt x="11669" y="4606"/>
                    </a:cubicBezTo>
                    <a:cubicBezTo>
                      <a:pt x="11669" y="4786"/>
                      <a:pt x="11681" y="4902"/>
                      <a:pt x="11746" y="5057"/>
                    </a:cubicBezTo>
                    <a:cubicBezTo>
                      <a:pt x="11810" y="5225"/>
                      <a:pt x="11978" y="5379"/>
                      <a:pt x="12030" y="5534"/>
                    </a:cubicBezTo>
                    <a:cubicBezTo>
                      <a:pt x="12107" y="5779"/>
                      <a:pt x="12055" y="6166"/>
                      <a:pt x="11991" y="6398"/>
                    </a:cubicBezTo>
                    <a:cubicBezTo>
                      <a:pt x="11849" y="6824"/>
                      <a:pt x="11540" y="6850"/>
                      <a:pt x="11204" y="6940"/>
                    </a:cubicBezTo>
                    <a:cubicBezTo>
                      <a:pt x="11024" y="6991"/>
                      <a:pt x="10856" y="6991"/>
                      <a:pt x="10804" y="7237"/>
                    </a:cubicBezTo>
                    <a:cubicBezTo>
                      <a:pt x="10701" y="7675"/>
                      <a:pt x="10985" y="7817"/>
                      <a:pt x="11114" y="8139"/>
                    </a:cubicBezTo>
                    <a:cubicBezTo>
                      <a:pt x="11269" y="8565"/>
                      <a:pt x="10598" y="8707"/>
                      <a:pt x="10379" y="8707"/>
                    </a:cubicBezTo>
                    <a:cubicBezTo>
                      <a:pt x="10069" y="8694"/>
                      <a:pt x="9799" y="8513"/>
                      <a:pt x="9541" y="8333"/>
                    </a:cubicBezTo>
                    <a:cubicBezTo>
                      <a:pt x="9321" y="8191"/>
                      <a:pt x="9244" y="8010"/>
                      <a:pt x="9115" y="7778"/>
                    </a:cubicBezTo>
                    <a:cubicBezTo>
                      <a:pt x="9051" y="7673"/>
                      <a:pt x="8937" y="7625"/>
                      <a:pt x="8819" y="7625"/>
                    </a:cubicBezTo>
                    <a:cubicBezTo>
                      <a:pt x="8601" y="7625"/>
                      <a:pt x="8368" y="7787"/>
                      <a:pt x="8393" y="8062"/>
                    </a:cubicBezTo>
                    <a:cubicBezTo>
                      <a:pt x="8406" y="8242"/>
                      <a:pt x="8689" y="8578"/>
                      <a:pt x="8728" y="8668"/>
                    </a:cubicBezTo>
                    <a:cubicBezTo>
                      <a:pt x="8844" y="8874"/>
                      <a:pt x="8831" y="8990"/>
                      <a:pt x="8922" y="9184"/>
                    </a:cubicBezTo>
                    <a:cubicBezTo>
                      <a:pt x="9025" y="9429"/>
                      <a:pt x="9270" y="9661"/>
                      <a:pt x="9463" y="9790"/>
                    </a:cubicBezTo>
                    <a:cubicBezTo>
                      <a:pt x="9579" y="9880"/>
                      <a:pt x="9695" y="9919"/>
                      <a:pt x="9773" y="10074"/>
                    </a:cubicBezTo>
                    <a:cubicBezTo>
                      <a:pt x="9850" y="10190"/>
                      <a:pt x="9889" y="10422"/>
                      <a:pt x="9902" y="10577"/>
                    </a:cubicBezTo>
                    <a:cubicBezTo>
                      <a:pt x="9915" y="10731"/>
                      <a:pt x="9889" y="10886"/>
                      <a:pt x="9824" y="11028"/>
                    </a:cubicBezTo>
                    <a:cubicBezTo>
                      <a:pt x="9799" y="11054"/>
                      <a:pt x="9773" y="11080"/>
                      <a:pt x="9747" y="11105"/>
                    </a:cubicBezTo>
                    <a:cubicBezTo>
                      <a:pt x="9708" y="11209"/>
                      <a:pt x="9644" y="11131"/>
                      <a:pt x="9695" y="11286"/>
                    </a:cubicBezTo>
                    <a:cubicBezTo>
                      <a:pt x="9721" y="11376"/>
                      <a:pt x="9863" y="11428"/>
                      <a:pt x="9940" y="11454"/>
                    </a:cubicBezTo>
                    <a:cubicBezTo>
                      <a:pt x="10198" y="11544"/>
                      <a:pt x="10469" y="11544"/>
                      <a:pt x="10740" y="11634"/>
                    </a:cubicBezTo>
                    <a:cubicBezTo>
                      <a:pt x="10921" y="11699"/>
                      <a:pt x="11243" y="11789"/>
                      <a:pt x="11346" y="12008"/>
                    </a:cubicBezTo>
                    <a:cubicBezTo>
                      <a:pt x="11604" y="12511"/>
                      <a:pt x="11153" y="13362"/>
                      <a:pt x="10856" y="13711"/>
                    </a:cubicBezTo>
                    <a:cubicBezTo>
                      <a:pt x="10753" y="13852"/>
                      <a:pt x="10547" y="14007"/>
                      <a:pt x="10534" y="14226"/>
                    </a:cubicBezTo>
                    <a:cubicBezTo>
                      <a:pt x="10521" y="14355"/>
                      <a:pt x="10611" y="14484"/>
                      <a:pt x="10663" y="14575"/>
                    </a:cubicBezTo>
                    <a:cubicBezTo>
                      <a:pt x="10843" y="14884"/>
                      <a:pt x="11256" y="15387"/>
                      <a:pt x="10998" y="15813"/>
                    </a:cubicBezTo>
                    <a:cubicBezTo>
                      <a:pt x="10908" y="15955"/>
                      <a:pt x="10663" y="16071"/>
                      <a:pt x="10521" y="16161"/>
                    </a:cubicBezTo>
                    <a:cubicBezTo>
                      <a:pt x="10289" y="16316"/>
                      <a:pt x="10095" y="16419"/>
                      <a:pt x="9979" y="16728"/>
                    </a:cubicBezTo>
                    <a:cubicBezTo>
                      <a:pt x="9889" y="16973"/>
                      <a:pt x="9773" y="17322"/>
                      <a:pt x="9876" y="17580"/>
                    </a:cubicBezTo>
                    <a:cubicBezTo>
                      <a:pt x="9928" y="17721"/>
                      <a:pt x="10147" y="17915"/>
                      <a:pt x="10224" y="17992"/>
                    </a:cubicBezTo>
                    <a:cubicBezTo>
                      <a:pt x="10405" y="18173"/>
                      <a:pt x="10611" y="18315"/>
                      <a:pt x="10804" y="18482"/>
                    </a:cubicBezTo>
                    <a:cubicBezTo>
                      <a:pt x="10959" y="18624"/>
                      <a:pt x="10985" y="18727"/>
                      <a:pt x="11037" y="18947"/>
                    </a:cubicBezTo>
                    <a:cubicBezTo>
                      <a:pt x="11140" y="19424"/>
                      <a:pt x="11617" y="19579"/>
                      <a:pt x="11914" y="19849"/>
                    </a:cubicBezTo>
                    <a:cubicBezTo>
                      <a:pt x="12210" y="20133"/>
                      <a:pt x="12507" y="20572"/>
                      <a:pt x="12107" y="20907"/>
                    </a:cubicBezTo>
                    <a:cubicBezTo>
                      <a:pt x="11959" y="21043"/>
                      <a:pt x="11825" y="21092"/>
                      <a:pt x="11696" y="21092"/>
                    </a:cubicBezTo>
                    <a:cubicBezTo>
                      <a:pt x="11409" y="21092"/>
                      <a:pt x="11151" y="20849"/>
                      <a:pt x="10830" y="20778"/>
                    </a:cubicBezTo>
                    <a:cubicBezTo>
                      <a:pt x="10585" y="20713"/>
                      <a:pt x="10327" y="20739"/>
                      <a:pt x="10069" y="20726"/>
                    </a:cubicBezTo>
                    <a:cubicBezTo>
                      <a:pt x="9670" y="20713"/>
                      <a:pt x="9205" y="20662"/>
                      <a:pt x="8831" y="20507"/>
                    </a:cubicBezTo>
                    <a:cubicBezTo>
                      <a:pt x="8665" y="20455"/>
                      <a:pt x="8338" y="20184"/>
                      <a:pt x="8123" y="20184"/>
                    </a:cubicBezTo>
                    <a:cubicBezTo>
                      <a:pt x="8072" y="20184"/>
                      <a:pt x="8028" y="20199"/>
                      <a:pt x="7993" y="20236"/>
                    </a:cubicBezTo>
                    <a:cubicBezTo>
                      <a:pt x="7954" y="20675"/>
                      <a:pt x="8303" y="20881"/>
                      <a:pt x="8444" y="21229"/>
                    </a:cubicBezTo>
                    <a:cubicBezTo>
                      <a:pt x="8573" y="21578"/>
                      <a:pt x="8586" y="21797"/>
                      <a:pt x="8870" y="22029"/>
                    </a:cubicBezTo>
                    <a:cubicBezTo>
                      <a:pt x="9412" y="22493"/>
                      <a:pt x="10095" y="22480"/>
                      <a:pt x="10727" y="22687"/>
                    </a:cubicBezTo>
                    <a:cubicBezTo>
                      <a:pt x="11050" y="22790"/>
                      <a:pt x="11952" y="23138"/>
                      <a:pt x="11888" y="23680"/>
                    </a:cubicBezTo>
                    <a:cubicBezTo>
                      <a:pt x="11862" y="23912"/>
                      <a:pt x="11527" y="24002"/>
                      <a:pt x="11398" y="24157"/>
                    </a:cubicBezTo>
                    <a:cubicBezTo>
                      <a:pt x="11159" y="24434"/>
                      <a:pt x="11116" y="24686"/>
                      <a:pt x="10766" y="24686"/>
                    </a:cubicBezTo>
                    <a:cubicBezTo>
                      <a:pt x="10758" y="24686"/>
                      <a:pt x="10749" y="24686"/>
                      <a:pt x="10740" y="24686"/>
                    </a:cubicBezTo>
                    <a:cubicBezTo>
                      <a:pt x="10456" y="24686"/>
                      <a:pt x="10198" y="24621"/>
                      <a:pt x="9915" y="24582"/>
                    </a:cubicBezTo>
                    <a:cubicBezTo>
                      <a:pt x="9670" y="24557"/>
                      <a:pt x="9425" y="24557"/>
                      <a:pt x="9180" y="24505"/>
                    </a:cubicBezTo>
                    <a:cubicBezTo>
                      <a:pt x="8870" y="24453"/>
                      <a:pt x="8573" y="24428"/>
                      <a:pt x="8277" y="24312"/>
                    </a:cubicBezTo>
                    <a:cubicBezTo>
                      <a:pt x="8057" y="24234"/>
                      <a:pt x="7825" y="24157"/>
                      <a:pt x="7632" y="23963"/>
                    </a:cubicBezTo>
                    <a:cubicBezTo>
                      <a:pt x="7555" y="23873"/>
                      <a:pt x="7464" y="23705"/>
                      <a:pt x="7361" y="23628"/>
                    </a:cubicBezTo>
                    <a:cubicBezTo>
                      <a:pt x="7283" y="23569"/>
                      <a:pt x="7200" y="23541"/>
                      <a:pt x="7128" y="23541"/>
                    </a:cubicBezTo>
                    <a:cubicBezTo>
                      <a:pt x="6962" y="23541"/>
                      <a:pt x="6846" y="23686"/>
                      <a:pt x="6935" y="23938"/>
                    </a:cubicBezTo>
                    <a:cubicBezTo>
                      <a:pt x="7142" y="24505"/>
                      <a:pt x="7490" y="24737"/>
                      <a:pt x="7954" y="24918"/>
                    </a:cubicBezTo>
                    <a:cubicBezTo>
                      <a:pt x="8406" y="25098"/>
                      <a:pt x="9373" y="25176"/>
                      <a:pt x="9347" y="25937"/>
                    </a:cubicBezTo>
                    <a:cubicBezTo>
                      <a:pt x="9347" y="26285"/>
                      <a:pt x="9063" y="26594"/>
                      <a:pt x="9244" y="26942"/>
                    </a:cubicBezTo>
                    <a:cubicBezTo>
                      <a:pt x="9334" y="27084"/>
                      <a:pt x="9554" y="27226"/>
                      <a:pt x="9657" y="27291"/>
                    </a:cubicBezTo>
                    <a:cubicBezTo>
                      <a:pt x="9824" y="27420"/>
                      <a:pt x="10237" y="27626"/>
                      <a:pt x="10340" y="27871"/>
                    </a:cubicBezTo>
                    <a:cubicBezTo>
                      <a:pt x="10443" y="28155"/>
                      <a:pt x="10173" y="28503"/>
                      <a:pt x="9940" y="28503"/>
                    </a:cubicBezTo>
                    <a:cubicBezTo>
                      <a:pt x="9786" y="28503"/>
                      <a:pt x="9605" y="28361"/>
                      <a:pt x="9463" y="28310"/>
                    </a:cubicBezTo>
                    <a:cubicBezTo>
                      <a:pt x="9336" y="28254"/>
                      <a:pt x="9234" y="28228"/>
                      <a:pt x="9126" y="28228"/>
                    </a:cubicBezTo>
                    <a:cubicBezTo>
                      <a:pt x="9058" y="28228"/>
                      <a:pt x="8988" y="28238"/>
                      <a:pt x="8909" y="28258"/>
                    </a:cubicBezTo>
                    <a:cubicBezTo>
                      <a:pt x="8666" y="28315"/>
                      <a:pt x="8424" y="28376"/>
                      <a:pt x="8181" y="28376"/>
                    </a:cubicBezTo>
                    <a:cubicBezTo>
                      <a:pt x="8037" y="28376"/>
                      <a:pt x="7892" y="28354"/>
                      <a:pt x="7748" y="28297"/>
                    </a:cubicBezTo>
                    <a:cubicBezTo>
                      <a:pt x="7445" y="28176"/>
                      <a:pt x="7279" y="27998"/>
                      <a:pt x="6950" y="27998"/>
                    </a:cubicBezTo>
                    <a:cubicBezTo>
                      <a:pt x="6929" y="27998"/>
                      <a:pt x="6907" y="27998"/>
                      <a:pt x="6884" y="28000"/>
                    </a:cubicBezTo>
                    <a:cubicBezTo>
                      <a:pt x="6595" y="28028"/>
                      <a:pt x="6300" y="28137"/>
                      <a:pt x="6012" y="28137"/>
                    </a:cubicBezTo>
                    <a:cubicBezTo>
                      <a:pt x="5902" y="28137"/>
                      <a:pt x="5792" y="28120"/>
                      <a:pt x="5685" y="28077"/>
                    </a:cubicBezTo>
                    <a:cubicBezTo>
                      <a:pt x="5298" y="27936"/>
                      <a:pt x="5014" y="27613"/>
                      <a:pt x="4640" y="27445"/>
                    </a:cubicBezTo>
                    <a:cubicBezTo>
                      <a:pt x="4525" y="27388"/>
                      <a:pt x="4380" y="27331"/>
                      <a:pt x="4249" y="27331"/>
                    </a:cubicBezTo>
                    <a:cubicBezTo>
                      <a:pt x="4114" y="27331"/>
                      <a:pt x="3996" y="27391"/>
                      <a:pt x="3943" y="27574"/>
                    </a:cubicBezTo>
                    <a:cubicBezTo>
                      <a:pt x="3840" y="27948"/>
                      <a:pt x="4085" y="28052"/>
                      <a:pt x="4266" y="28232"/>
                    </a:cubicBezTo>
                    <a:cubicBezTo>
                      <a:pt x="4395" y="28348"/>
                      <a:pt x="4408" y="28516"/>
                      <a:pt x="4537" y="28632"/>
                    </a:cubicBezTo>
                    <a:cubicBezTo>
                      <a:pt x="4653" y="28722"/>
                      <a:pt x="4820" y="28774"/>
                      <a:pt x="4937" y="28838"/>
                    </a:cubicBezTo>
                    <a:cubicBezTo>
                      <a:pt x="5220" y="28993"/>
                      <a:pt x="5517" y="29096"/>
                      <a:pt x="5788" y="29264"/>
                    </a:cubicBezTo>
                    <a:cubicBezTo>
                      <a:pt x="5891" y="29328"/>
                      <a:pt x="5981" y="29393"/>
                      <a:pt x="6097" y="29432"/>
                    </a:cubicBezTo>
                    <a:cubicBezTo>
                      <a:pt x="6613" y="29573"/>
                      <a:pt x="7168" y="29432"/>
                      <a:pt x="7696" y="29586"/>
                    </a:cubicBezTo>
                    <a:cubicBezTo>
                      <a:pt x="7787" y="29612"/>
                      <a:pt x="7903" y="29638"/>
                      <a:pt x="7967" y="29702"/>
                    </a:cubicBezTo>
                    <a:cubicBezTo>
                      <a:pt x="8057" y="29767"/>
                      <a:pt x="8083" y="29870"/>
                      <a:pt x="8186" y="29922"/>
                    </a:cubicBezTo>
                    <a:cubicBezTo>
                      <a:pt x="8232" y="29947"/>
                      <a:pt x="8309" y="29954"/>
                      <a:pt x="8383" y="29954"/>
                    </a:cubicBezTo>
                    <a:cubicBezTo>
                      <a:pt x="8457" y="29954"/>
                      <a:pt x="8528" y="29947"/>
                      <a:pt x="8560" y="29947"/>
                    </a:cubicBezTo>
                    <a:cubicBezTo>
                      <a:pt x="8844" y="29960"/>
                      <a:pt x="9102" y="29986"/>
                      <a:pt x="9373" y="30038"/>
                    </a:cubicBezTo>
                    <a:cubicBezTo>
                      <a:pt x="9682" y="30102"/>
                      <a:pt x="10237" y="30154"/>
                      <a:pt x="10340" y="30605"/>
                    </a:cubicBezTo>
                    <a:cubicBezTo>
                      <a:pt x="10392" y="30863"/>
                      <a:pt x="10211" y="31108"/>
                      <a:pt x="10327" y="31379"/>
                    </a:cubicBezTo>
                    <a:cubicBezTo>
                      <a:pt x="10418" y="31611"/>
                      <a:pt x="10869" y="31804"/>
                      <a:pt x="10817" y="32114"/>
                    </a:cubicBezTo>
                    <a:cubicBezTo>
                      <a:pt x="10801" y="32198"/>
                      <a:pt x="10691" y="32224"/>
                      <a:pt x="10565" y="32224"/>
                    </a:cubicBezTo>
                    <a:cubicBezTo>
                      <a:pt x="10400" y="32224"/>
                      <a:pt x="10205" y="32180"/>
                      <a:pt x="10147" y="32166"/>
                    </a:cubicBezTo>
                    <a:cubicBezTo>
                      <a:pt x="9950" y="32112"/>
                      <a:pt x="9748" y="32078"/>
                      <a:pt x="9548" y="32078"/>
                    </a:cubicBezTo>
                    <a:cubicBezTo>
                      <a:pt x="9223" y="32078"/>
                      <a:pt x="8904" y="32166"/>
                      <a:pt x="8625" y="32398"/>
                    </a:cubicBezTo>
                    <a:cubicBezTo>
                      <a:pt x="8436" y="32547"/>
                      <a:pt x="8253" y="32595"/>
                      <a:pt x="8073" y="32595"/>
                    </a:cubicBezTo>
                    <a:cubicBezTo>
                      <a:pt x="7733" y="32595"/>
                      <a:pt x="7403" y="32422"/>
                      <a:pt x="7059" y="32422"/>
                    </a:cubicBezTo>
                    <a:cubicBezTo>
                      <a:pt x="6938" y="32422"/>
                      <a:pt x="6816" y="32443"/>
                      <a:pt x="6690" y="32501"/>
                    </a:cubicBezTo>
                    <a:cubicBezTo>
                      <a:pt x="6433" y="32617"/>
                      <a:pt x="6265" y="32862"/>
                      <a:pt x="6007" y="32965"/>
                    </a:cubicBezTo>
                    <a:cubicBezTo>
                      <a:pt x="5852" y="33043"/>
                      <a:pt x="5672" y="33068"/>
                      <a:pt x="5504" y="33081"/>
                    </a:cubicBezTo>
                    <a:cubicBezTo>
                      <a:pt x="5425" y="33089"/>
                      <a:pt x="5346" y="33092"/>
                      <a:pt x="5267" y="33092"/>
                    </a:cubicBezTo>
                    <a:cubicBezTo>
                      <a:pt x="4942" y="33092"/>
                      <a:pt x="4610" y="33040"/>
                      <a:pt x="4279" y="33030"/>
                    </a:cubicBezTo>
                    <a:cubicBezTo>
                      <a:pt x="3815" y="33030"/>
                      <a:pt x="3195" y="33146"/>
                      <a:pt x="2796" y="33417"/>
                    </a:cubicBezTo>
                    <a:cubicBezTo>
                      <a:pt x="2667" y="33507"/>
                      <a:pt x="2602" y="33597"/>
                      <a:pt x="2447" y="33610"/>
                    </a:cubicBezTo>
                    <a:cubicBezTo>
                      <a:pt x="2331" y="33610"/>
                      <a:pt x="2229" y="33596"/>
                      <a:pt x="2124" y="33596"/>
                    </a:cubicBezTo>
                    <a:cubicBezTo>
                      <a:pt x="2054" y="33596"/>
                      <a:pt x="1983" y="33602"/>
                      <a:pt x="1906" y="33623"/>
                    </a:cubicBezTo>
                    <a:cubicBezTo>
                      <a:pt x="1712" y="33687"/>
                      <a:pt x="1558" y="33829"/>
                      <a:pt x="1803" y="34010"/>
                    </a:cubicBezTo>
                    <a:cubicBezTo>
                      <a:pt x="1906" y="34074"/>
                      <a:pt x="2035" y="34048"/>
                      <a:pt x="2138" y="34087"/>
                    </a:cubicBezTo>
                    <a:cubicBezTo>
                      <a:pt x="2254" y="34113"/>
                      <a:pt x="2344" y="34165"/>
                      <a:pt x="2435" y="34229"/>
                    </a:cubicBezTo>
                    <a:cubicBezTo>
                      <a:pt x="2615" y="34367"/>
                      <a:pt x="2761" y="34462"/>
                      <a:pt x="2958" y="34462"/>
                    </a:cubicBezTo>
                    <a:cubicBezTo>
                      <a:pt x="3000" y="34462"/>
                      <a:pt x="3045" y="34457"/>
                      <a:pt x="3092" y="34448"/>
                    </a:cubicBezTo>
                    <a:cubicBezTo>
                      <a:pt x="3337" y="34410"/>
                      <a:pt x="3531" y="34242"/>
                      <a:pt x="3750" y="34152"/>
                    </a:cubicBezTo>
                    <a:cubicBezTo>
                      <a:pt x="3852" y="34114"/>
                      <a:pt x="3940" y="34092"/>
                      <a:pt x="4023" y="34092"/>
                    </a:cubicBezTo>
                    <a:cubicBezTo>
                      <a:pt x="4141" y="34092"/>
                      <a:pt x="4248" y="34136"/>
                      <a:pt x="4369" y="34242"/>
                    </a:cubicBezTo>
                    <a:cubicBezTo>
                      <a:pt x="4537" y="34384"/>
                      <a:pt x="4717" y="34551"/>
                      <a:pt x="4911" y="34668"/>
                    </a:cubicBezTo>
                    <a:cubicBezTo>
                      <a:pt x="5007" y="34738"/>
                      <a:pt x="5101" y="34764"/>
                      <a:pt x="5198" y="34764"/>
                    </a:cubicBezTo>
                    <a:cubicBezTo>
                      <a:pt x="5294" y="34764"/>
                      <a:pt x="5394" y="34738"/>
                      <a:pt x="5504" y="34706"/>
                    </a:cubicBezTo>
                    <a:cubicBezTo>
                      <a:pt x="5762" y="34629"/>
                      <a:pt x="6071" y="34551"/>
                      <a:pt x="6291" y="34397"/>
                    </a:cubicBezTo>
                    <a:cubicBezTo>
                      <a:pt x="6394" y="34319"/>
                      <a:pt x="6484" y="34203"/>
                      <a:pt x="6574" y="34113"/>
                    </a:cubicBezTo>
                    <a:cubicBezTo>
                      <a:pt x="6703" y="33990"/>
                      <a:pt x="6800" y="33939"/>
                      <a:pt x="6891" y="33939"/>
                    </a:cubicBezTo>
                    <a:cubicBezTo>
                      <a:pt x="7002" y="33939"/>
                      <a:pt x="7104" y="34013"/>
                      <a:pt x="7245" y="34126"/>
                    </a:cubicBezTo>
                    <a:cubicBezTo>
                      <a:pt x="7464" y="34306"/>
                      <a:pt x="7658" y="34319"/>
                      <a:pt x="7916" y="34332"/>
                    </a:cubicBezTo>
                    <a:cubicBezTo>
                      <a:pt x="8225" y="34332"/>
                      <a:pt x="8431" y="34061"/>
                      <a:pt x="8728" y="33945"/>
                    </a:cubicBezTo>
                    <a:cubicBezTo>
                      <a:pt x="8839" y="33903"/>
                      <a:pt x="8951" y="33887"/>
                      <a:pt x="9062" y="33887"/>
                    </a:cubicBezTo>
                    <a:cubicBezTo>
                      <a:pt x="9221" y="33887"/>
                      <a:pt x="9381" y="33920"/>
                      <a:pt x="9541" y="33958"/>
                    </a:cubicBezTo>
                    <a:cubicBezTo>
                      <a:pt x="9786" y="34010"/>
                      <a:pt x="10044" y="34036"/>
                      <a:pt x="10302" y="34036"/>
                    </a:cubicBezTo>
                    <a:cubicBezTo>
                      <a:pt x="10515" y="34036"/>
                      <a:pt x="10847" y="33943"/>
                      <a:pt x="11140" y="33943"/>
                    </a:cubicBezTo>
                    <a:cubicBezTo>
                      <a:pt x="11360" y="33943"/>
                      <a:pt x="11558" y="33995"/>
                      <a:pt x="11669" y="34177"/>
                    </a:cubicBezTo>
                    <a:cubicBezTo>
                      <a:pt x="11901" y="34526"/>
                      <a:pt x="11694" y="34990"/>
                      <a:pt x="11527" y="35287"/>
                    </a:cubicBezTo>
                    <a:cubicBezTo>
                      <a:pt x="11333" y="35609"/>
                      <a:pt x="11191" y="35957"/>
                      <a:pt x="10843" y="35983"/>
                    </a:cubicBezTo>
                    <a:cubicBezTo>
                      <a:pt x="10598" y="35983"/>
                      <a:pt x="10366" y="36022"/>
                      <a:pt x="10121" y="36022"/>
                    </a:cubicBezTo>
                    <a:cubicBezTo>
                      <a:pt x="10037" y="36022"/>
                      <a:pt x="9953" y="36013"/>
                      <a:pt x="9873" y="36013"/>
                    </a:cubicBezTo>
                    <a:cubicBezTo>
                      <a:pt x="9720" y="36013"/>
                      <a:pt x="9582" y="36046"/>
                      <a:pt x="9489" y="36241"/>
                    </a:cubicBezTo>
                    <a:cubicBezTo>
                      <a:pt x="9308" y="36628"/>
                      <a:pt x="9257" y="37182"/>
                      <a:pt x="8896" y="37415"/>
                    </a:cubicBezTo>
                    <a:cubicBezTo>
                      <a:pt x="8809" y="37469"/>
                      <a:pt x="8720" y="37482"/>
                      <a:pt x="8630" y="37482"/>
                    </a:cubicBezTo>
                    <a:cubicBezTo>
                      <a:pt x="8544" y="37482"/>
                      <a:pt x="8456" y="37470"/>
                      <a:pt x="8368" y="37470"/>
                    </a:cubicBezTo>
                    <a:cubicBezTo>
                      <a:pt x="8329" y="37470"/>
                      <a:pt x="8290" y="37472"/>
                      <a:pt x="8251" y="37479"/>
                    </a:cubicBezTo>
                    <a:cubicBezTo>
                      <a:pt x="7916" y="37518"/>
                      <a:pt x="7658" y="37569"/>
                      <a:pt x="7387" y="37827"/>
                    </a:cubicBezTo>
                    <a:cubicBezTo>
                      <a:pt x="7090" y="38124"/>
                      <a:pt x="6781" y="38640"/>
                      <a:pt x="6355" y="38665"/>
                    </a:cubicBezTo>
                    <a:cubicBezTo>
                      <a:pt x="6319" y="38667"/>
                      <a:pt x="6282" y="38668"/>
                      <a:pt x="6245" y="38668"/>
                    </a:cubicBezTo>
                    <a:cubicBezTo>
                      <a:pt x="5820" y="38668"/>
                      <a:pt x="5382" y="38561"/>
                      <a:pt x="4955" y="38561"/>
                    </a:cubicBezTo>
                    <a:cubicBezTo>
                      <a:pt x="4871" y="38561"/>
                      <a:pt x="4787" y="38565"/>
                      <a:pt x="4704" y="38575"/>
                    </a:cubicBezTo>
                    <a:cubicBezTo>
                      <a:pt x="4459" y="38601"/>
                      <a:pt x="4176" y="38769"/>
                      <a:pt x="3943" y="38872"/>
                    </a:cubicBezTo>
                    <a:cubicBezTo>
                      <a:pt x="3673" y="39001"/>
                      <a:pt x="3492" y="39168"/>
                      <a:pt x="3260" y="39375"/>
                    </a:cubicBezTo>
                    <a:cubicBezTo>
                      <a:pt x="3157" y="39465"/>
                      <a:pt x="3118" y="39465"/>
                      <a:pt x="3015" y="39491"/>
                    </a:cubicBezTo>
                    <a:cubicBezTo>
                      <a:pt x="2860" y="39532"/>
                      <a:pt x="2705" y="39557"/>
                      <a:pt x="2550" y="39557"/>
                    </a:cubicBezTo>
                    <a:cubicBezTo>
                      <a:pt x="2460" y="39557"/>
                      <a:pt x="2370" y="39548"/>
                      <a:pt x="2280" y="39530"/>
                    </a:cubicBezTo>
                    <a:cubicBezTo>
                      <a:pt x="2204" y="39511"/>
                      <a:pt x="2143" y="39499"/>
                      <a:pt x="2074" y="39499"/>
                    </a:cubicBezTo>
                    <a:cubicBezTo>
                      <a:pt x="2050" y="39499"/>
                      <a:pt x="2024" y="39500"/>
                      <a:pt x="1996" y="39504"/>
                    </a:cubicBezTo>
                    <a:cubicBezTo>
                      <a:pt x="1790" y="39542"/>
                      <a:pt x="1261" y="39697"/>
                      <a:pt x="1209" y="40007"/>
                    </a:cubicBezTo>
                    <a:cubicBezTo>
                      <a:pt x="1171" y="40342"/>
                      <a:pt x="1828" y="40303"/>
                      <a:pt x="1970" y="40342"/>
                    </a:cubicBezTo>
                    <a:cubicBezTo>
                      <a:pt x="2099" y="40368"/>
                      <a:pt x="2202" y="40381"/>
                      <a:pt x="2306" y="40471"/>
                    </a:cubicBezTo>
                    <a:cubicBezTo>
                      <a:pt x="2422" y="40561"/>
                      <a:pt x="2396" y="40639"/>
                      <a:pt x="2564" y="40652"/>
                    </a:cubicBezTo>
                    <a:cubicBezTo>
                      <a:pt x="2584" y="40653"/>
                      <a:pt x="2604" y="40654"/>
                      <a:pt x="2624" y="40654"/>
                    </a:cubicBezTo>
                    <a:cubicBezTo>
                      <a:pt x="2894" y="40654"/>
                      <a:pt x="3120" y="40495"/>
                      <a:pt x="3324" y="40290"/>
                    </a:cubicBezTo>
                    <a:cubicBezTo>
                      <a:pt x="3470" y="40145"/>
                      <a:pt x="3691" y="40101"/>
                      <a:pt x="3906" y="40101"/>
                    </a:cubicBezTo>
                    <a:cubicBezTo>
                      <a:pt x="4034" y="40101"/>
                      <a:pt x="4160" y="40116"/>
                      <a:pt x="4266" y="40136"/>
                    </a:cubicBezTo>
                    <a:cubicBezTo>
                      <a:pt x="4590" y="40197"/>
                      <a:pt x="4928" y="40255"/>
                      <a:pt x="5263" y="40255"/>
                    </a:cubicBezTo>
                    <a:cubicBezTo>
                      <a:pt x="5488" y="40255"/>
                      <a:pt x="5712" y="40229"/>
                      <a:pt x="5930" y="40161"/>
                    </a:cubicBezTo>
                    <a:cubicBezTo>
                      <a:pt x="6291" y="40058"/>
                      <a:pt x="6600" y="39813"/>
                      <a:pt x="6948" y="39659"/>
                    </a:cubicBezTo>
                    <a:cubicBezTo>
                      <a:pt x="7098" y="39589"/>
                      <a:pt x="7198" y="39557"/>
                      <a:pt x="7283" y="39557"/>
                    </a:cubicBezTo>
                    <a:cubicBezTo>
                      <a:pt x="7418" y="39557"/>
                      <a:pt x="7517" y="39635"/>
                      <a:pt x="7722" y="39762"/>
                    </a:cubicBezTo>
                    <a:cubicBezTo>
                      <a:pt x="7831" y="39827"/>
                      <a:pt x="7953" y="39868"/>
                      <a:pt x="8070" y="39868"/>
                    </a:cubicBezTo>
                    <a:cubicBezTo>
                      <a:pt x="8161" y="39868"/>
                      <a:pt x="8250" y="39844"/>
                      <a:pt x="8328" y="39787"/>
                    </a:cubicBezTo>
                    <a:cubicBezTo>
                      <a:pt x="9017" y="39274"/>
                      <a:pt x="9572" y="38444"/>
                      <a:pt x="10419" y="38444"/>
                    </a:cubicBezTo>
                    <a:cubicBezTo>
                      <a:pt x="10444" y="38444"/>
                      <a:pt x="10469" y="38445"/>
                      <a:pt x="10495" y="38446"/>
                    </a:cubicBezTo>
                    <a:cubicBezTo>
                      <a:pt x="10727" y="38459"/>
                      <a:pt x="11062" y="38472"/>
                      <a:pt x="11230" y="38730"/>
                    </a:cubicBezTo>
                    <a:cubicBezTo>
                      <a:pt x="11359" y="38949"/>
                      <a:pt x="11307" y="39285"/>
                      <a:pt x="11256" y="39517"/>
                    </a:cubicBezTo>
                    <a:cubicBezTo>
                      <a:pt x="11178" y="39839"/>
                      <a:pt x="10972" y="40033"/>
                      <a:pt x="10779" y="40239"/>
                    </a:cubicBezTo>
                    <a:cubicBezTo>
                      <a:pt x="10443" y="40561"/>
                      <a:pt x="10340" y="41129"/>
                      <a:pt x="10005" y="41451"/>
                    </a:cubicBezTo>
                    <a:cubicBezTo>
                      <a:pt x="9878" y="41578"/>
                      <a:pt x="9774" y="41605"/>
                      <a:pt x="9644" y="41605"/>
                    </a:cubicBezTo>
                    <a:cubicBezTo>
                      <a:pt x="9576" y="41605"/>
                      <a:pt x="9501" y="41597"/>
                      <a:pt x="9412" y="41593"/>
                    </a:cubicBezTo>
                    <a:cubicBezTo>
                      <a:pt x="9376" y="41591"/>
                      <a:pt x="9341" y="41590"/>
                      <a:pt x="9307" y="41590"/>
                    </a:cubicBezTo>
                    <a:cubicBezTo>
                      <a:pt x="9086" y="41590"/>
                      <a:pt x="8873" y="41622"/>
                      <a:pt x="8651" y="41645"/>
                    </a:cubicBezTo>
                    <a:cubicBezTo>
                      <a:pt x="8354" y="41657"/>
                      <a:pt x="8135" y="41774"/>
                      <a:pt x="7941" y="42057"/>
                    </a:cubicBezTo>
                    <a:cubicBezTo>
                      <a:pt x="7811" y="42271"/>
                      <a:pt x="7844" y="42408"/>
                      <a:pt x="7638" y="42408"/>
                    </a:cubicBezTo>
                    <a:cubicBezTo>
                      <a:pt x="7621" y="42408"/>
                      <a:pt x="7602" y="42407"/>
                      <a:pt x="7580" y="42405"/>
                    </a:cubicBezTo>
                    <a:cubicBezTo>
                      <a:pt x="7295" y="42373"/>
                      <a:pt x="7038" y="42237"/>
                      <a:pt x="6753" y="42237"/>
                    </a:cubicBezTo>
                    <a:cubicBezTo>
                      <a:pt x="6703" y="42237"/>
                      <a:pt x="6652" y="42241"/>
                      <a:pt x="6600" y="42251"/>
                    </a:cubicBezTo>
                    <a:cubicBezTo>
                      <a:pt x="6316" y="42289"/>
                      <a:pt x="6149" y="42573"/>
                      <a:pt x="5904" y="42715"/>
                    </a:cubicBezTo>
                    <a:cubicBezTo>
                      <a:pt x="5607" y="42883"/>
                      <a:pt x="5388" y="43192"/>
                      <a:pt x="5078" y="43347"/>
                    </a:cubicBezTo>
                    <a:cubicBezTo>
                      <a:pt x="4800" y="43486"/>
                      <a:pt x="4542" y="43516"/>
                      <a:pt x="4275" y="43516"/>
                    </a:cubicBezTo>
                    <a:cubicBezTo>
                      <a:pt x="4122" y="43516"/>
                      <a:pt x="3966" y="43506"/>
                      <a:pt x="3802" y="43502"/>
                    </a:cubicBezTo>
                    <a:cubicBezTo>
                      <a:pt x="3608" y="43502"/>
                      <a:pt x="3441" y="43527"/>
                      <a:pt x="3273" y="43631"/>
                    </a:cubicBezTo>
                    <a:cubicBezTo>
                      <a:pt x="3015" y="43811"/>
                      <a:pt x="2860" y="44121"/>
                      <a:pt x="2628" y="44314"/>
                    </a:cubicBezTo>
                    <a:cubicBezTo>
                      <a:pt x="2390" y="44513"/>
                      <a:pt x="2221" y="44535"/>
                      <a:pt x="1997" y="44535"/>
                    </a:cubicBezTo>
                    <a:cubicBezTo>
                      <a:pt x="1929" y="44535"/>
                      <a:pt x="1857" y="44533"/>
                      <a:pt x="1777" y="44533"/>
                    </a:cubicBezTo>
                    <a:cubicBezTo>
                      <a:pt x="1532" y="44533"/>
                      <a:pt x="1300" y="44546"/>
                      <a:pt x="1158" y="44804"/>
                    </a:cubicBezTo>
                    <a:cubicBezTo>
                      <a:pt x="1080" y="44972"/>
                      <a:pt x="1029" y="45204"/>
                      <a:pt x="1235" y="45243"/>
                    </a:cubicBezTo>
                    <a:cubicBezTo>
                      <a:pt x="1246" y="45245"/>
                      <a:pt x="1257" y="45246"/>
                      <a:pt x="1269" y="45246"/>
                    </a:cubicBezTo>
                    <a:cubicBezTo>
                      <a:pt x="1390" y="45246"/>
                      <a:pt x="1581" y="45137"/>
                      <a:pt x="1687" y="45114"/>
                    </a:cubicBezTo>
                    <a:cubicBezTo>
                      <a:pt x="1777" y="45088"/>
                      <a:pt x="1867" y="45049"/>
                      <a:pt x="1957" y="45036"/>
                    </a:cubicBezTo>
                    <a:cubicBezTo>
                      <a:pt x="2026" y="45026"/>
                      <a:pt x="2108" y="45017"/>
                      <a:pt x="2191" y="45017"/>
                    </a:cubicBezTo>
                    <a:cubicBezTo>
                      <a:pt x="2311" y="45017"/>
                      <a:pt x="2434" y="45035"/>
                      <a:pt x="2525" y="45088"/>
                    </a:cubicBezTo>
                    <a:cubicBezTo>
                      <a:pt x="2693" y="45178"/>
                      <a:pt x="2757" y="45294"/>
                      <a:pt x="2950" y="45307"/>
                    </a:cubicBezTo>
                    <a:cubicBezTo>
                      <a:pt x="3018" y="45314"/>
                      <a:pt x="3085" y="45318"/>
                      <a:pt x="3150" y="45318"/>
                    </a:cubicBezTo>
                    <a:cubicBezTo>
                      <a:pt x="3331" y="45318"/>
                      <a:pt x="3502" y="45286"/>
                      <a:pt x="3673" y="45191"/>
                    </a:cubicBezTo>
                    <a:cubicBezTo>
                      <a:pt x="4085" y="44933"/>
                      <a:pt x="4395" y="44456"/>
                      <a:pt x="4846" y="44250"/>
                    </a:cubicBezTo>
                    <a:cubicBezTo>
                      <a:pt x="4953" y="44202"/>
                      <a:pt x="5071" y="44187"/>
                      <a:pt x="5192" y="44187"/>
                    </a:cubicBezTo>
                    <a:cubicBezTo>
                      <a:pt x="5363" y="44187"/>
                      <a:pt x="5539" y="44216"/>
                      <a:pt x="5697" y="44224"/>
                    </a:cubicBezTo>
                    <a:cubicBezTo>
                      <a:pt x="5843" y="44234"/>
                      <a:pt x="5989" y="44249"/>
                      <a:pt x="6133" y="44249"/>
                    </a:cubicBezTo>
                    <a:cubicBezTo>
                      <a:pt x="6370" y="44249"/>
                      <a:pt x="6602" y="44207"/>
                      <a:pt x="6819" y="44030"/>
                    </a:cubicBezTo>
                    <a:cubicBezTo>
                      <a:pt x="7026" y="43863"/>
                      <a:pt x="7181" y="43669"/>
                      <a:pt x="7335" y="43437"/>
                    </a:cubicBezTo>
                    <a:cubicBezTo>
                      <a:pt x="7438" y="43257"/>
                      <a:pt x="7503" y="43179"/>
                      <a:pt x="7683" y="43128"/>
                    </a:cubicBezTo>
                    <a:cubicBezTo>
                      <a:pt x="7844" y="43085"/>
                      <a:pt x="8013" y="43060"/>
                      <a:pt x="8176" y="43060"/>
                    </a:cubicBezTo>
                    <a:cubicBezTo>
                      <a:pt x="8210" y="43060"/>
                      <a:pt x="8244" y="43061"/>
                      <a:pt x="8277" y="43063"/>
                    </a:cubicBezTo>
                    <a:cubicBezTo>
                      <a:pt x="8715" y="43089"/>
                      <a:pt x="9128" y="43102"/>
                      <a:pt x="9541" y="43218"/>
                    </a:cubicBezTo>
                    <a:cubicBezTo>
                      <a:pt x="9902" y="43308"/>
                      <a:pt x="10430" y="43979"/>
                      <a:pt x="10121" y="44430"/>
                    </a:cubicBezTo>
                    <a:cubicBezTo>
                      <a:pt x="10044" y="44546"/>
                      <a:pt x="9863" y="44598"/>
                      <a:pt x="9760" y="44649"/>
                    </a:cubicBezTo>
                    <a:cubicBezTo>
                      <a:pt x="9657" y="44714"/>
                      <a:pt x="9579" y="44804"/>
                      <a:pt x="9450" y="44830"/>
                    </a:cubicBezTo>
                    <a:cubicBezTo>
                      <a:pt x="9426" y="44835"/>
                      <a:pt x="9402" y="44837"/>
                      <a:pt x="9379" y="44837"/>
                    </a:cubicBezTo>
                    <a:cubicBezTo>
                      <a:pt x="9281" y="44837"/>
                      <a:pt x="9191" y="44799"/>
                      <a:pt x="9076" y="44778"/>
                    </a:cubicBezTo>
                    <a:cubicBezTo>
                      <a:pt x="8947" y="44766"/>
                      <a:pt x="8806" y="44766"/>
                      <a:pt x="8664" y="44766"/>
                    </a:cubicBezTo>
                    <a:cubicBezTo>
                      <a:pt x="8533" y="44757"/>
                      <a:pt x="8387" y="44734"/>
                      <a:pt x="8246" y="44734"/>
                    </a:cubicBezTo>
                    <a:cubicBezTo>
                      <a:pt x="8163" y="44734"/>
                      <a:pt x="8082" y="44742"/>
                      <a:pt x="8006" y="44766"/>
                    </a:cubicBezTo>
                    <a:cubicBezTo>
                      <a:pt x="7709" y="44869"/>
                      <a:pt x="7567" y="45036"/>
                      <a:pt x="7400" y="45333"/>
                    </a:cubicBezTo>
                    <a:cubicBezTo>
                      <a:pt x="7284" y="45532"/>
                      <a:pt x="7212" y="45570"/>
                      <a:pt x="7071" y="45570"/>
                    </a:cubicBezTo>
                    <a:cubicBezTo>
                      <a:pt x="7038" y="45570"/>
                      <a:pt x="7002" y="45568"/>
                      <a:pt x="6961" y="45565"/>
                    </a:cubicBezTo>
                    <a:cubicBezTo>
                      <a:pt x="6940" y="45564"/>
                      <a:pt x="6919" y="45563"/>
                      <a:pt x="6897" y="45563"/>
                    </a:cubicBezTo>
                    <a:cubicBezTo>
                      <a:pt x="6708" y="45563"/>
                      <a:pt x="6503" y="45613"/>
                      <a:pt x="6329" y="45694"/>
                    </a:cubicBezTo>
                    <a:cubicBezTo>
                      <a:pt x="6084" y="45823"/>
                      <a:pt x="6007" y="46081"/>
                      <a:pt x="5852" y="46339"/>
                    </a:cubicBezTo>
                    <a:cubicBezTo>
                      <a:pt x="5736" y="46532"/>
                      <a:pt x="5646" y="46881"/>
                      <a:pt x="5491" y="47022"/>
                    </a:cubicBezTo>
                    <a:cubicBezTo>
                      <a:pt x="5233" y="47267"/>
                      <a:pt x="4820" y="47293"/>
                      <a:pt x="4524" y="47384"/>
                    </a:cubicBezTo>
                    <a:cubicBezTo>
                      <a:pt x="4392" y="47425"/>
                      <a:pt x="4272" y="47437"/>
                      <a:pt x="4150" y="47437"/>
                    </a:cubicBezTo>
                    <a:cubicBezTo>
                      <a:pt x="4046" y="47437"/>
                      <a:pt x="3941" y="47428"/>
                      <a:pt x="3827" y="47422"/>
                    </a:cubicBezTo>
                    <a:cubicBezTo>
                      <a:pt x="3730" y="47422"/>
                      <a:pt x="3625" y="47412"/>
                      <a:pt x="3520" y="47412"/>
                    </a:cubicBezTo>
                    <a:cubicBezTo>
                      <a:pt x="3389" y="47412"/>
                      <a:pt x="3259" y="47428"/>
                      <a:pt x="3144" y="47500"/>
                    </a:cubicBezTo>
                    <a:cubicBezTo>
                      <a:pt x="3002" y="47590"/>
                      <a:pt x="2873" y="47732"/>
                      <a:pt x="2744" y="47861"/>
                    </a:cubicBezTo>
                    <a:cubicBezTo>
                      <a:pt x="2564" y="48028"/>
                      <a:pt x="2344" y="48157"/>
                      <a:pt x="2177" y="48338"/>
                    </a:cubicBezTo>
                    <a:cubicBezTo>
                      <a:pt x="2009" y="48506"/>
                      <a:pt x="1828" y="48751"/>
                      <a:pt x="1609" y="48776"/>
                    </a:cubicBezTo>
                    <a:cubicBezTo>
                      <a:pt x="1592" y="48779"/>
                      <a:pt x="1574" y="48780"/>
                      <a:pt x="1557" y="48780"/>
                    </a:cubicBezTo>
                    <a:cubicBezTo>
                      <a:pt x="1383" y="48780"/>
                      <a:pt x="1219" y="48672"/>
                      <a:pt x="1055" y="48660"/>
                    </a:cubicBezTo>
                    <a:cubicBezTo>
                      <a:pt x="848" y="48660"/>
                      <a:pt x="642" y="48635"/>
                      <a:pt x="449" y="48635"/>
                    </a:cubicBezTo>
                    <a:cubicBezTo>
                      <a:pt x="428" y="48633"/>
                      <a:pt x="408" y="48633"/>
                      <a:pt x="388" y="48633"/>
                    </a:cubicBezTo>
                    <a:cubicBezTo>
                      <a:pt x="180" y="48633"/>
                      <a:pt x="1" y="48701"/>
                      <a:pt x="36" y="48996"/>
                    </a:cubicBezTo>
                    <a:cubicBezTo>
                      <a:pt x="49" y="49137"/>
                      <a:pt x="113" y="49344"/>
                      <a:pt x="216" y="49421"/>
                    </a:cubicBezTo>
                    <a:cubicBezTo>
                      <a:pt x="281" y="49457"/>
                      <a:pt x="397" y="49465"/>
                      <a:pt x="510" y="49465"/>
                    </a:cubicBezTo>
                    <a:cubicBezTo>
                      <a:pt x="600" y="49465"/>
                      <a:pt x="688" y="49460"/>
                      <a:pt x="745" y="49460"/>
                    </a:cubicBezTo>
                    <a:cubicBezTo>
                      <a:pt x="887" y="49447"/>
                      <a:pt x="964" y="49370"/>
                      <a:pt x="1106" y="49331"/>
                    </a:cubicBezTo>
                    <a:cubicBezTo>
                      <a:pt x="1189" y="49303"/>
                      <a:pt x="1289" y="49289"/>
                      <a:pt x="1393" y="49289"/>
                    </a:cubicBezTo>
                    <a:cubicBezTo>
                      <a:pt x="1630" y="49289"/>
                      <a:pt x="1891" y="49363"/>
                      <a:pt x="2035" y="49524"/>
                    </a:cubicBezTo>
                    <a:cubicBezTo>
                      <a:pt x="2215" y="49731"/>
                      <a:pt x="2228" y="49847"/>
                      <a:pt x="2473" y="49847"/>
                    </a:cubicBezTo>
                    <a:cubicBezTo>
                      <a:pt x="2552" y="49855"/>
                      <a:pt x="2630" y="49867"/>
                      <a:pt x="2708" y="49867"/>
                    </a:cubicBezTo>
                    <a:cubicBezTo>
                      <a:pt x="2759" y="49867"/>
                      <a:pt x="2810" y="49862"/>
                      <a:pt x="2860" y="49847"/>
                    </a:cubicBezTo>
                    <a:cubicBezTo>
                      <a:pt x="3028" y="49808"/>
                      <a:pt x="3183" y="49718"/>
                      <a:pt x="3350" y="49666"/>
                    </a:cubicBezTo>
                    <a:cubicBezTo>
                      <a:pt x="3557" y="49602"/>
                      <a:pt x="3711" y="49589"/>
                      <a:pt x="3892" y="49434"/>
                    </a:cubicBezTo>
                    <a:cubicBezTo>
                      <a:pt x="4060" y="49279"/>
                      <a:pt x="4266" y="49189"/>
                      <a:pt x="4446" y="49060"/>
                    </a:cubicBezTo>
                    <a:cubicBezTo>
                      <a:pt x="4575" y="48983"/>
                      <a:pt x="4717" y="48918"/>
                      <a:pt x="4846" y="48854"/>
                    </a:cubicBezTo>
                    <a:cubicBezTo>
                      <a:pt x="5053" y="48776"/>
                      <a:pt x="5272" y="48751"/>
                      <a:pt x="5478" y="48673"/>
                    </a:cubicBezTo>
                    <a:cubicBezTo>
                      <a:pt x="5636" y="48606"/>
                      <a:pt x="5764" y="48568"/>
                      <a:pt x="5914" y="48568"/>
                    </a:cubicBezTo>
                    <a:cubicBezTo>
                      <a:pt x="5936" y="48568"/>
                      <a:pt x="5958" y="48568"/>
                      <a:pt x="5981" y="48570"/>
                    </a:cubicBezTo>
                    <a:cubicBezTo>
                      <a:pt x="6002" y="48571"/>
                      <a:pt x="6022" y="48572"/>
                      <a:pt x="6042" y="48572"/>
                    </a:cubicBezTo>
                    <a:cubicBezTo>
                      <a:pt x="6450" y="48572"/>
                      <a:pt x="6637" y="48318"/>
                      <a:pt x="6871" y="47912"/>
                    </a:cubicBezTo>
                    <a:cubicBezTo>
                      <a:pt x="6996" y="47681"/>
                      <a:pt x="7245" y="47319"/>
                      <a:pt x="7497" y="47319"/>
                    </a:cubicBezTo>
                    <a:cubicBezTo>
                      <a:pt x="7581" y="47319"/>
                      <a:pt x="7667" y="47360"/>
                      <a:pt x="7748" y="47461"/>
                    </a:cubicBezTo>
                    <a:cubicBezTo>
                      <a:pt x="7877" y="47616"/>
                      <a:pt x="7800" y="47951"/>
                      <a:pt x="7800" y="48132"/>
                    </a:cubicBezTo>
                    <a:cubicBezTo>
                      <a:pt x="7787" y="48312"/>
                      <a:pt x="7800" y="48480"/>
                      <a:pt x="7761" y="48647"/>
                    </a:cubicBezTo>
                    <a:cubicBezTo>
                      <a:pt x="7722" y="48880"/>
                      <a:pt x="7632" y="48996"/>
                      <a:pt x="7451" y="49112"/>
                    </a:cubicBezTo>
                    <a:cubicBezTo>
                      <a:pt x="7284" y="49241"/>
                      <a:pt x="7013" y="49421"/>
                      <a:pt x="6807" y="49473"/>
                    </a:cubicBezTo>
                    <a:cubicBezTo>
                      <a:pt x="6776" y="49481"/>
                      <a:pt x="6743" y="49484"/>
                      <a:pt x="6708" y="49484"/>
                    </a:cubicBezTo>
                    <a:cubicBezTo>
                      <a:pt x="6610" y="49484"/>
                      <a:pt x="6498" y="49460"/>
                      <a:pt x="6394" y="49460"/>
                    </a:cubicBezTo>
                    <a:cubicBezTo>
                      <a:pt x="6302" y="49460"/>
                      <a:pt x="6215" y="49479"/>
                      <a:pt x="6149" y="49550"/>
                    </a:cubicBezTo>
                    <a:cubicBezTo>
                      <a:pt x="6059" y="49653"/>
                      <a:pt x="6046" y="49821"/>
                      <a:pt x="5994" y="49950"/>
                    </a:cubicBezTo>
                    <a:cubicBezTo>
                      <a:pt x="5878" y="50208"/>
                      <a:pt x="5723" y="50298"/>
                      <a:pt x="5491" y="50401"/>
                    </a:cubicBezTo>
                    <a:cubicBezTo>
                      <a:pt x="5298" y="50479"/>
                      <a:pt x="5065" y="50401"/>
                      <a:pt x="4911" y="50569"/>
                    </a:cubicBezTo>
                    <a:cubicBezTo>
                      <a:pt x="4743" y="50737"/>
                      <a:pt x="4872" y="51020"/>
                      <a:pt x="4730" y="51201"/>
                    </a:cubicBezTo>
                    <a:cubicBezTo>
                      <a:pt x="4627" y="51330"/>
                      <a:pt x="4395" y="51381"/>
                      <a:pt x="4253" y="51381"/>
                    </a:cubicBezTo>
                    <a:cubicBezTo>
                      <a:pt x="4183" y="51381"/>
                      <a:pt x="4097" y="51358"/>
                      <a:pt x="4015" y="51358"/>
                    </a:cubicBezTo>
                    <a:cubicBezTo>
                      <a:pt x="3946" y="51358"/>
                      <a:pt x="3880" y="51374"/>
                      <a:pt x="3827" y="51433"/>
                    </a:cubicBezTo>
                    <a:cubicBezTo>
                      <a:pt x="3698" y="51575"/>
                      <a:pt x="3789" y="51807"/>
                      <a:pt x="3943" y="51846"/>
                    </a:cubicBezTo>
                    <a:cubicBezTo>
                      <a:pt x="4039" y="51875"/>
                      <a:pt x="4143" y="51886"/>
                      <a:pt x="4250" y="51886"/>
                    </a:cubicBezTo>
                    <a:cubicBezTo>
                      <a:pt x="4476" y="51886"/>
                      <a:pt x="4714" y="51834"/>
                      <a:pt x="4898" y="51781"/>
                    </a:cubicBezTo>
                    <a:cubicBezTo>
                      <a:pt x="5091" y="51743"/>
                      <a:pt x="5207" y="51614"/>
                      <a:pt x="5375" y="51510"/>
                    </a:cubicBezTo>
                    <a:cubicBezTo>
                      <a:pt x="5581" y="51369"/>
                      <a:pt x="5930" y="51214"/>
                      <a:pt x="6175" y="51149"/>
                    </a:cubicBezTo>
                    <a:cubicBezTo>
                      <a:pt x="6223" y="51139"/>
                      <a:pt x="6270" y="51134"/>
                      <a:pt x="6317" y="51134"/>
                    </a:cubicBezTo>
                    <a:cubicBezTo>
                      <a:pt x="6576" y="51134"/>
                      <a:pt x="6818" y="51273"/>
                      <a:pt x="7071" y="51273"/>
                    </a:cubicBezTo>
                    <a:cubicBezTo>
                      <a:pt x="7103" y="51273"/>
                      <a:pt x="7135" y="51270"/>
                      <a:pt x="7168" y="51265"/>
                    </a:cubicBezTo>
                    <a:cubicBezTo>
                      <a:pt x="7322" y="51253"/>
                      <a:pt x="7451" y="51162"/>
                      <a:pt x="7580" y="51046"/>
                    </a:cubicBezTo>
                    <a:cubicBezTo>
                      <a:pt x="7686" y="50930"/>
                      <a:pt x="7731" y="50900"/>
                      <a:pt x="7842" y="50900"/>
                    </a:cubicBezTo>
                    <a:cubicBezTo>
                      <a:pt x="7867" y="50900"/>
                      <a:pt x="7895" y="50902"/>
                      <a:pt x="7929" y="50904"/>
                    </a:cubicBezTo>
                    <a:cubicBezTo>
                      <a:pt x="8148" y="50917"/>
                      <a:pt x="8303" y="50943"/>
                      <a:pt x="8509" y="51085"/>
                    </a:cubicBezTo>
                    <a:cubicBezTo>
                      <a:pt x="8689" y="51214"/>
                      <a:pt x="8909" y="51369"/>
                      <a:pt x="9063" y="51549"/>
                    </a:cubicBezTo>
                    <a:cubicBezTo>
                      <a:pt x="9308" y="51859"/>
                      <a:pt x="9489" y="52207"/>
                      <a:pt x="9721" y="52503"/>
                    </a:cubicBezTo>
                    <a:lnTo>
                      <a:pt x="9721" y="52491"/>
                    </a:lnTo>
                    <a:cubicBezTo>
                      <a:pt x="9721" y="52491"/>
                      <a:pt x="10718" y="53234"/>
                      <a:pt x="11676" y="53234"/>
                    </a:cubicBezTo>
                    <a:cubicBezTo>
                      <a:pt x="11840" y="53234"/>
                      <a:pt x="12002" y="53212"/>
                      <a:pt x="12159" y="53161"/>
                    </a:cubicBezTo>
                    <a:cubicBezTo>
                      <a:pt x="12636" y="53006"/>
                      <a:pt x="13100" y="52852"/>
                      <a:pt x="13564" y="52658"/>
                    </a:cubicBezTo>
                    <a:cubicBezTo>
                      <a:pt x="14145" y="52413"/>
                      <a:pt x="14738" y="52362"/>
                      <a:pt x="15331" y="52220"/>
                    </a:cubicBezTo>
                    <a:cubicBezTo>
                      <a:pt x="15950" y="52078"/>
                      <a:pt x="16543" y="52026"/>
                      <a:pt x="17175" y="52013"/>
                    </a:cubicBezTo>
                    <a:cubicBezTo>
                      <a:pt x="17743" y="52001"/>
                      <a:pt x="18504" y="52078"/>
                      <a:pt x="18916" y="51498"/>
                    </a:cubicBezTo>
                    <a:cubicBezTo>
                      <a:pt x="19007" y="51356"/>
                      <a:pt x="19110" y="51227"/>
                      <a:pt x="19226" y="51098"/>
                    </a:cubicBezTo>
                    <a:cubicBezTo>
                      <a:pt x="19301" y="51075"/>
                      <a:pt x="19380" y="51062"/>
                      <a:pt x="19461" y="51062"/>
                    </a:cubicBezTo>
                    <a:cubicBezTo>
                      <a:pt x="19520" y="51062"/>
                      <a:pt x="19579" y="51069"/>
                      <a:pt x="19639" y="51085"/>
                    </a:cubicBezTo>
                    <a:cubicBezTo>
                      <a:pt x="19897" y="51111"/>
                      <a:pt x="20155" y="51124"/>
                      <a:pt x="20412" y="51136"/>
                    </a:cubicBezTo>
                    <a:cubicBezTo>
                      <a:pt x="20567" y="51146"/>
                      <a:pt x="20729" y="51155"/>
                      <a:pt x="20888" y="51155"/>
                    </a:cubicBezTo>
                    <a:cubicBezTo>
                      <a:pt x="20954" y="51155"/>
                      <a:pt x="21019" y="51153"/>
                      <a:pt x="21083" y="51149"/>
                    </a:cubicBezTo>
                    <a:cubicBezTo>
                      <a:pt x="21470" y="51098"/>
                      <a:pt x="21831" y="50904"/>
                      <a:pt x="22218" y="50840"/>
                    </a:cubicBezTo>
                    <a:cubicBezTo>
                      <a:pt x="22631" y="50788"/>
                      <a:pt x="22992" y="50827"/>
                      <a:pt x="23327" y="50505"/>
                    </a:cubicBezTo>
                    <a:cubicBezTo>
                      <a:pt x="23172" y="50131"/>
                      <a:pt x="22605" y="50195"/>
                      <a:pt x="22308" y="50105"/>
                    </a:cubicBezTo>
                    <a:cubicBezTo>
                      <a:pt x="21870" y="49976"/>
                      <a:pt x="21509" y="49628"/>
                      <a:pt x="21070" y="49486"/>
                    </a:cubicBezTo>
                    <a:cubicBezTo>
                      <a:pt x="20799" y="49383"/>
                      <a:pt x="20529" y="49305"/>
                      <a:pt x="20245" y="49279"/>
                    </a:cubicBezTo>
                    <a:cubicBezTo>
                      <a:pt x="19832" y="49228"/>
                      <a:pt x="19407" y="49150"/>
                      <a:pt x="18981" y="49060"/>
                    </a:cubicBezTo>
                    <a:cubicBezTo>
                      <a:pt x="18646" y="48905"/>
                      <a:pt x="18413" y="48570"/>
                      <a:pt x="18143" y="48299"/>
                    </a:cubicBezTo>
                    <a:cubicBezTo>
                      <a:pt x="17794" y="47974"/>
                      <a:pt x="17498" y="47816"/>
                      <a:pt x="17094" y="47816"/>
                    </a:cubicBezTo>
                    <a:cubicBezTo>
                      <a:pt x="17050" y="47816"/>
                      <a:pt x="17004" y="47818"/>
                      <a:pt x="16956" y="47822"/>
                    </a:cubicBezTo>
                    <a:cubicBezTo>
                      <a:pt x="16842" y="47835"/>
                      <a:pt x="16726" y="47847"/>
                      <a:pt x="16612" y="47847"/>
                    </a:cubicBezTo>
                    <a:cubicBezTo>
                      <a:pt x="16391" y="47847"/>
                      <a:pt x="16176" y="47803"/>
                      <a:pt x="15989" y="47641"/>
                    </a:cubicBezTo>
                    <a:cubicBezTo>
                      <a:pt x="15847" y="47551"/>
                      <a:pt x="15731" y="47409"/>
                      <a:pt x="15666" y="47216"/>
                    </a:cubicBezTo>
                    <a:cubicBezTo>
                      <a:pt x="15589" y="46803"/>
                      <a:pt x="15744" y="46545"/>
                      <a:pt x="16131" y="46442"/>
                    </a:cubicBezTo>
                    <a:cubicBezTo>
                      <a:pt x="16543" y="46249"/>
                      <a:pt x="16905" y="45952"/>
                      <a:pt x="17188" y="45526"/>
                    </a:cubicBezTo>
                    <a:cubicBezTo>
                      <a:pt x="17304" y="45269"/>
                      <a:pt x="17472" y="45127"/>
                      <a:pt x="17704" y="45101"/>
                    </a:cubicBezTo>
                    <a:cubicBezTo>
                      <a:pt x="17848" y="45042"/>
                      <a:pt x="17997" y="45016"/>
                      <a:pt x="18148" y="45016"/>
                    </a:cubicBezTo>
                    <a:cubicBezTo>
                      <a:pt x="18227" y="45016"/>
                      <a:pt x="18308" y="45023"/>
                      <a:pt x="18388" y="45036"/>
                    </a:cubicBezTo>
                    <a:cubicBezTo>
                      <a:pt x="18736" y="45023"/>
                      <a:pt x="19084" y="44959"/>
                      <a:pt x="19419" y="44843"/>
                    </a:cubicBezTo>
                    <a:cubicBezTo>
                      <a:pt x="19639" y="44740"/>
                      <a:pt x="19858" y="44675"/>
                      <a:pt x="20090" y="44624"/>
                    </a:cubicBezTo>
                    <a:cubicBezTo>
                      <a:pt x="20335" y="44598"/>
                      <a:pt x="20580" y="44546"/>
                      <a:pt x="20812" y="44495"/>
                    </a:cubicBezTo>
                    <a:cubicBezTo>
                      <a:pt x="20967" y="44417"/>
                      <a:pt x="21328" y="44211"/>
                      <a:pt x="21122" y="43953"/>
                    </a:cubicBezTo>
                    <a:cubicBezTo>
                      <a:pt x="21065" y="43903"/>
                      <a:pt x="21009" y="43877"/>
                      <a:pt x="20953" y="43877"/>
                    </a:cubicBezTo>
                    <a:cubicBezTo>
                      <a:pt x="20893" y="43877"/>
                      <a:pt x="20833" y="43906"/>
                      <a:pt x="20774" y="43966"/>
                    </a:cubicBezTo>
                    <a:cubicBezTo>
                      <a:pt x="20594" y="44122"/>
                      <a:pt x="20403" y="44199"/>
                      <a:pt x="20181" y="44199"/>
                    </a:cubicBezTo>
                    <a:cubicBezTo>
                      <a:pt x="20164" y="44199"/>
                      <a:pt x="20146" y="44199"/>
                      <a:pt x="20129" y="44198"/>
                    </a:cubicBezTo>
                    <a:cubicBezTo>
                      <a:pt x="19832" y="44134"/>
                      <a:pt x="19535" y="43914"/>
                      <a:pt x="19239" y="43785"/>
                    </a:cubicBezTo>
                    <a:cubicBezTo>
                      <a:pt x="18942" y="43669"/>
                      <a:pt x="18607" y="43540"/>
                      <a:pt x="18413" y="43218"/>
                    </a:cubicBezTo>
                    <a:cubicBezTo>
                      <a:pt x="18259" y="42973"/>
                      <a:pt x="18143" y="42767"/>
                      <a:pt x="17898" y="42625"/>
                    </a:cubicBezTo>
                    <a:cubicBezTo>
                      <a:pt x="17566" y="42464"/>
                      <a:pt x="17224" y="42375"/>
                      <a:pt x="16862" y="42375"/>
                    </a:cubicBezTo>
                    <a:cubicBezTo>
                      <a:pt x="16817" y="42375"/>
                      <a:pt x="16770" y="42377"/>
                      <a:pt x="16724" y="42380"/>
                    </a:cubicBezTo>
                    <a:cubicBezTo>
                      <a:pt x="16695" y="42381"/>
                      <a:pt x="16666" y="42381"/>
                      <a:pt x="16637" y="42381"/>
                    </a:cubicBezTo>
                    <a:cubicBezTo>
                      <a:pt x="16318" y="42381"/>
                      <a:pt x="16001" y="42316"/>
                      <a:pt x="15705" y="42186"/>
                    </a:cubicBezTo>
                    <a:cubicBezTo>
                      <a:pt x="15679" y="41993"/>
                      <a:pt x="15525" y="41683"/>
                      <a:pt x="15641" y="41516"/>
                    </a:cubicBezTo>
                    <a:cubicBezTo>
                      <a:pt x="15706" y="41423"/>
                      <a:pt x="15807" y="41392"/>
                      <a:pt x="15919" y="41392"/>
                    </a:cubicBezTo>
                    <a:cubicBezTo>
                      <a:pt x="16118" y="41392"/>
                      <a:pt x="16350" y="41491"/>
                      <a:pt x="16466" y="41516"/>
                    </a:cubicBezTo>
                    <a:cubicBezTo>
                      <a:pt x="16634" y="41567"/>
                      <a:pt x="16814" y="41619"/>
                      <a:pt x="16995" y="41657"/>
                    </a:cubicBezTo>
                    <a:cubicBezTo>
                      <a:pt x="17124" y="41690"/>
                      <a:pt x="17256" y="41706"/>
                      <a:pt x="17390" y="41706"/>
                    </a:cubicBezTo>
                    <a:cubicBezTo>
                      <a:pt x="17524" y="41706"/>
                      <a:pt x="17659" y="41690"/>
                      <a:pt x="17794" y="41657"/>
                    </a:cubicBezTo>
                    <a:cubicBezTo>
                      <a:pt x="18014" y="41657"/>
                      <a:pt x="18220" y="41748"/>
                      <a:pt x="18452" y="41761"/>
                    </a:cubicBezTo>
                    <a:cubicBezTo>
                      <a:pt x="18762" y="41786"/>
                      <a:pt x="19058" y="41761"/>
                      <a:pt x="19368" y="41812"/>
                    </a:cubicBezTo>
                    <a:cubicBezTo>
                      <a:pt x="19626" y="41851"/>
                      <a:pt x="19742" y="42006"/>
                      <a:pt x="19948" y="42135"/>
                    </a:cubicBezTo>
                    <a:cubicBezTo>
                      <a:pt x="20016" y="42182"/>
                      <a:pt x="20122" y="42206"/>
                      <a:pt x="20239" y="42206"/>
                    </a:cubicBezTo>
                    <a:cubicBezTo>
                      <a:pt x="20567" y="42206"/>
                      <a:pt x="20993" y="42025"/>
                      <a:pt x="20993" y="41683"/>
                    </a:cubicBezTo>
                    <a:cubicBezTo>
                      <a:pt x="20993" y="41361"/>
                      <a:pt x="20529" y="40781"/>
                      <a:pt x="20283" y="40716"/>
                    </a:cubicBezTo>
                    <a:cubicBezTo>
                      <a:pt x="20259" y="40710"/>
                      <a:pt x="20232" y="40707"/>
                      <a:pt x="20203" y="40707"/>
                    </a:cubicBezTo>
                    <a:cubicBezTo>
                      <a:pt x="20047" y="40707"/>
                      <a:pt x="19836" y="40783"/>
                      <a:pt x="19716" y="40793"/>
                    </a:cubicBezTo>
                    <a:cubicBezTo>
                      <a:pt x="19586" y="40811"/>
                      <a:pt x="19478" y="40826"/>
                      <a:pt x="19373" y="40826"/>
                    </a:cubicBezTo>
                    <a:cubicBezTo>
                      <a:pt x="19249" y="40826"/>
                      <a:pt x="19128" y="40805"/>
                      <a:pt x="18981" y="40742"/>
                    </a:cubicBezTo>
                    <a:cubicBezTo>
                      <a:pt x="18671" y="40587"/>
                      <a:pt x="18388" y="40381"/>
                      <a:pt x="18078" y="40213"/>
                    </a:cubicBezTo>
                    <a:cubicBezTo>
                      <a:pt x="17743" y="40020"/>
                      <a:pt x="17433" y="40058"/>
                      <a:pt x="17085" y="40007"/>
                    </a:cubicBezTo>
                    <a:cubicBezTo>
                      <a:pt x="16905" y="39981"/>
                      <a:pt x="16711" y="39929"/>
                      <a:pt x="16531" y="39865"/>
                    </a:cubicBezTo>
                    <a:cubicBezTo>
                      <a:pt x="16298" y="39775"/>
                      <a:pt x="15899" y="39646"/>
                      <a:pt x="15757" y="39388"/>
                    </a:cubicBezTo>
                    <a:cubicBezTo>
                      <a:pt x="15873" y="39039"/>
                      <a:pt x="16079" y="38794"/>
                      <a:pt x="16157" y="38433"/>
                    </a:cubicBezTo>
                    <a:cubicBezTo>
                      <a:pt x="16247" y="38034"/>
                      <a:pt x="16763" y="37930"/>
                      <a:pt x="17034" y="37776"/>
                    </a:cubicBezTo>
                    <a:cubicBezTo>
                      <a:pt x="17382" y="37569"/>
                      <a:pt x="17459" y="37131"/>
                      <a:pt x="17730" y="36821"/>
                    </a:cubicBezTo>
                    <a:cubicBezTo>
                      <a:pt x="17837" y="36694"/>
                      <a:pt x="17959" y="36651"/>
                      <a:pt x="18088" y="36651"/>
                    </a:cubicBezTo>
                    <a:cubicBezTo>
                      <a:pt x="18287" y="36651"/>
                      <a:pt x="18502" y="36754"/>
                      <a:pt x="18697" y="36808"/>
                    </a:cubicBezTo>
                    <a:cubicBezTo>
                      <a:pt x="19058" y="36912"/>
                      <a:pt x="19419" y="36963"/>
                      <a:pt x="19781" y="37053"/>
                    </a:cubicBezTo>
                    <a:cubicBezTo>
                      <a:pt x="20071" y="37133"/>
                      <a:pt x="20431" y="37384"/>
                      <a:pt x="20752" y="37384"/>
                    </a:cubicBezTo>
                    <a:cubicBezTo>
                      <a:pt x="20845" y="37384"/>
                      <a:pt x="20935" y="37363"/>
                      <a:pt x="21019" y="37311"/>
                    </a:cubicBezTo>
                    <a:cubicBezTo>
                      <a:pt x="21109" y="37247"/>
                      <a:pt x="21277" y="37079"/>
                      <a:pt x="21302" y="36937"/>
                    </a:cubicBezTo>
                    <a:cubicBezTo>
                      <a:pt x="21328" y="36757"/>
                      <a:pt x="21212" y="36705"/>
                      <a:pt x="21109" y="36628"/>
                    </a:cubicBezTo>
                    <a:cubicBezTo>
                      <a:pt x="20928" y="36512"/>
                      <a:pt x="20825" y="36344"/>
                      <a:pt x="20645" y="36267"/>
                    </a:cubicBezTo>
                    <a:cubicBezTo>
                      <a:pt x="20283" y="36099"/>
                      <a:pt x="19897" y="36009"/>
                      <a:pt x="19561" y="35738"/>
                    </a:cubicBezTo>
                    <a:cubicBezTo>
                      <a:pt x="19355" y="35557"/>
                      <a:pt x="19187" y="35338"/>
                      <a:pt x="18955" y="35196"/>
                    </a:cubicBezTo>
                    <a:cubicBezTo>
                      <a:pt x="18710" y="35029"/>
                      <a:pt x="18439" y="35003"/>
                      <a:pt x="18156" y="34964"/>
                    </a:cubicBezTo>
                    <a:cubicBezTo>
                      <a:pt x="17685" y="34923"/>
                      <a:pt x="17190" y="34825"/>
                      <a:pt x="16703" y="34825"/>
                    </a:cubicBezTo>
                    <a:cubicBezTo>
                      <a:pt x="16576" y="34825"/>
                      <a:pt x="16449" y="34832"/>
                      <a:pt x="16324" y="34848"/>
                    </a:cubicBezTo>
                    <a:cubicBezTo>
                      <a:pt x="16148" y="34867"/>
                      <a:pt x="15567" y="35098"/>
                      <a:pt x="15205" y="35098"/>
                    </a:cubicBezTo>
                    <a:cubicBezTo>
                      <a:pt x="15063" y="35098"/>
                      <a:pt x="14955" y="35062"/>
                      <a:pt x="14918" y="34964"/>
                    </a:cubicBezTo>
                    <a:cubicBezTo>
                      <a:pt x="14854" y="34809"/>
                      <a:pt x="14918" y="34758"/>
                      <a:pt x="14996" y="34629"/>
                    </a:cubicBezTo>
                    <a:cubicBezTo>
                      <a:pt x="15176" y="34371"/>
                      <a:pt x="15447" y="34087"/>
                      <a:pt x="15641" y="33855"/>
                    </a:cubicBezTo>
                    <a:cubicBezTo>
                      <a:pt x="15821" y="33649"/>
                      <a:pt x="16015" y="33429"/>
                      <a:pt x="16247" y="33313"/>
                    </a:cubicBezTo>
                    <a:cubicBezTo>
                      <a:pt x="16427" y="33210"/>
                      <a:pt x="16634" y="33184"/>
                      <a:pt x="16827" y="33120"/>
                    </a:cubicBezTo>
                    <a:cubicBezTo>
                      <a:pt x="17124" y="33030"/>
                      <a:pt x="17266" y="32720"/>
                      <a:pt x="17562" y="32591"/>
                    </a:cubicBezTo>
                    <a:cubicBezTo>
                      <a:pt x="17756" y="32501"/>
                      <a:pt x="18272" y="32565"/>
                      <a:pt x="18349" y="32282"/>
                    </a:cubicBezTo>
                    <a:cubicBezTo>
                      <a:pt x="18246" y="32062"/>
                      <a:pt x="17988" y="32062"/>
                      <a:pt x="17807" y="32050"/>
                    </a:cubicBezTo>
                    <a:cubicBezTo>
                      <a:pt x="17498" y="32011"/>
                      <a:pt x="17214" y="31895"/>
                      <a:pt x="16905" y="31856"/>
                    </a:cubicBezTo>
                    <a:cubicBezTo>
                      <a:pt x="16865" y="31849"/>
                      <a:pt x="16826" y="31847"/>
                      <a:pt x="16789" y="31847"/>
                    </a:cubicBezTo>
                    <a:cubicBezTo>
                      <a:pt x="16609" y="31847"/>
                      <a:pt x="16452" y="31912"/>
                      <a:pt x="16260" y="31933"/>
                    </a:cubicBezTo>
                    <a:cubicBezTo>
                      <a:pt x="16236" y="31935"/>
                      <a:pt x="16213" y="31936"/>
                      <a:pt x="16191" y="31936"/>
                    </a:cubicBezTo>
                    <a:cubicBezTo>
                      <a:pt x="15854" y="31936"/>
                      <a:pt x="15615" y="31756"/>
                      <a:pt x="15421" y="31418"/>
                    </a:cubicBezTo>
                    <a:cubicBezTo>
                      <a:pt x="15344" y="31302"/>
                      <a:pt x="15073" y="30837"/>
                      <a:pt x="15073" y="30657"/>
                    </a:cubicBezTo>
                    <a:cubicBezTo>
                      <a:pt x="15073" y="30502"/>
                      <a:pt x="15215" y="30412"/>
                      <a:pt x="15305" y="30334"/>
                    </a:cubicBezTo>
                    <a:cubicBezTo>
                      <a:pt x="15525" y="30128"/>
                      <a:pt x="15770" y="29973"/>
                      <a:pt x="15989" y="29754"/>
                    </a:cubicBezTo>
                    <a:cubicBezTo>
                      <a:pt x="16169" y="29573"/>
                      <a:pt x="16350" y="29483"/>
                      <a:pt x="16582" y="29419"/>
                    </a:cubicBezTo>
                    <a:cubicBezTo>
                      <a:pt x="17008" y="29315"/>
                      <a:pt x="17420" y="29328"/>
                      <a:pt x="17833" y="29161"/>
                    </a:cubicBezTo>
                    <a:cubicBezTo>
                      <a:pt x="17978" y="29105"/>
                      <a:pt x="18120" y="29083"/>
                      <a:pt x="18262" y="29083"/>
                    </a:cubicBezTo>
                    <a:cubicBezTo>
                      <a:pt x="18739" y="29083"/>
                      <a:pt x="19206" y="29328"/>
                      <a:pt x="19703" y="29328"/>
                    </a:cubicBezTo>
                    <a:cubicBezTo>
                      <a:pt x="19858" y="29328"/>
                      <a:pt x="20619" y="29186"/>
                      <a:pt x="20193" y="28800"/>
                    </a:cubicBezTo>
                    <a:cubicBezTo>
                      <a:pt x="20026" y="28645"/>
                      <a:pt x="19755" y="28709"/>
                      <a:pt x="19561" y="28593"/>
                    </a:cubicBezTo>
                    <a:cubicBezTo>
                      <a:pt x="19355" y="28451"/>
                      <a:pt x="19252" y="28335"/>
                      <a:pt x="19007" y="28245"/>
                    </a:cubicBezTo>
                    <a:cubicBezTo>
                      <a:pt x="18749" y="28168"/>
                      <a:pt x="18478" y="28129"/>
                      <a:pt x="18220" y="28064"/>
                    </a:cubicBezTo>
                    <a:cubicBezTo>
                      <a:pt x="18014" y="28052"/>
                      <a:pt x="17807" y="27974"/>
                      <a:pt x="17614" y="27858"/>
                    </a:cubicBezTo>
                    <a:cubicBezTo>
                      <a:pt x="17498" y="27665"/>
                      <a:pt x="17395" y="27445"/>
                      <a:pt x="17304" y="27226"/>
                    </a:cubicBezTo>
                    <a:cubicBezTo>
                      <a:pt x="17137" y="26968"/>
                      <a:pt x="16956" y="26801"/>
                      <a:pt x="16711" y="26710"/>
                    </a:cubicBezTo>
                    <a:cubicBezTo>
                      <a:pt x="16646" y="26688"/>
                      <a:pt x="16581" y="26678"/>
                      <a:pt x="16516" y="26678"/>
                    </a:cubicBezTo>
                    <a:cubicBezTo>
                      <a:pt x="16324" y="26678"/>
                      <a:pt x="16137" y="26762"/>
                      <a:pt x="15963" y="26839"/>
                    </a:cubicBezTo>
                    <a:cubicBezTo>
                      <a:pt x="15589" y="27007"/>
                      <a:pt x="15241" y="27200"/>
                      <a:pt x="14867" y="27342"/>
                    </a:cubicBezTo>
                    <a:cubicBezTo>
                      <a:pt x="14748" y="27393"/>
                      <a:pt x="14641" y="27449"/>
                      <a:pt x="14534" y="27449"/>
                    </a:cubicBezTo>
                    <a:cubicBezTo>
                      <a:pt x="14478" y="27449"/>
                      <a:pt x="14422" y="27434"/>
                      <a:pt x="14364" y="27394"/>
                    </a:cubicBezTo>
                    <a:cubicBezTo>
                      <a:pt x="14222" y="27304"/>
                      <a:pt x="14145" y="27123"/>
                      <a:pt x="14183" y="26942"/>
                    </a:cubicBezTo>
                    <a:cubicBezTo>
                      <a:pt x="14274" y="26349"/>
                      <a:pt x="14686" y="26194"/>
                      <a:pt x="15086" y="25988"/>
                    </a:cubicBezTo>
                    <a:cubicBezTo>
                      <a:pt x="15421" y="25808"/>
                      <a:pt x="15744" y="25601"/>
                      <a:pt x="16092" y="25498"/>
                    </a:cubicBezTo>
                    <a:cubicBezTo>
                      <a:pt x="16402" y="25395"/>
                      <a:pt x="16711" y="25343"/>
                      <a:pt x="17021" y="25227"/>
                    </a:cubicBezTo>
                    <a:cubicBezTo>
                      <a:pt x="17356" y="25085"/>
                      <a:pt x="17562" y="24776"/>
                      <a:pt x="17730" y="24402"/>
                    </a:cubicBezTo>
                    <a:cubicBezTo>
                      <a:pt x="17859" y="24144"/>
                      <a:pt x="17859" y="23860"/>
                      <a:pt x="17962" y="23589"/>
                    </a:cubicBezTo>
                    <a:cubicBezTo>
                      <a:pt x="18027" y="23409"/>
                      <a:pt x="18259" y="23086"/>
                      <a:pt x="18168" y="22880"/>
                    </a:cubicBezTo>
                    <a:cubicBezTo>
                      <a:pt x="18140" y="22796"/>
                      <a:pt x="18085" y="22766"/>
                      <a:pt x="18020" y="22766"/>
                    </a:cubicBezTo>
                    <a:cubicBezTo>
                      <a:pt x="17907" y="22766"/>
                      <a:pt x="17765" y="22857"/>
                      <a:pt x="17691" y="22906"/>
                    </a:cubicBezTo>
                    <a:cubicBezTo>
                      <a:pt x="17472" y="23061"/>
                      <a:pt x="17188" y="23306"/>
                      <a:pt x="17046" y="23538"/>
                    </a:cubicBezTo>
                    <a:cubicBezTo>
                      <a:pt x="16930" y="23731"/>
                      <a:pt x="16892" y="23976"/>
                      <a:pt x="16801" y="24196"/>
                    </a:cubicBezTo>
                    <a:cubicBezTo>
                      <a:pt x="16711" y="24389"/>
                      <a:pt x="16569" y="24505"/>
                      <a:pt x="16402" y="24595"/>
                    </a:cubicBezTo>
                    <a:cubicBezTo>
                      <a:pt x="16098" y="24776"/>
                      <a:pt x="15773" y="24809"/>
                      <a:pt x="15447" y="24809"/>
                    </a:cubicBezTo>
                    <a:cubicBezTo>
                      <a:pt x="15331" y="24809"/>
                      <a:pt x="15215" y="24805"/>
                      <a:pt x="15099" y="24802"/>
                    </a:cubicBezTo>
                    <a:cubicBezTo>
                      <a:pt x="14893" y="24789"/>
                      <a:pt x="14699" y="24827"/>
                      <a:pt x="14532" y="24673"/>
                    </a:cubicBezTo>
                    <a:cubicBezTo>
                      <a:pt x="14390" y="24544"/>
                      <a:pt x="14209" y="24247"/>
                      <a:pt x="14274" y="24015"/>
                    </a:cubicBezTo>
                    <a:cubicBezTo>
                      <a:pt x="14312" y="23822"/>
                      <a:pt x="14532" y="23628"/>
                      <a:pt x="14661" y="23486"/>
                    </a:cubicBezTo>
                    <a:cubicBezTo>
                      <a:pt x="14918" y="23164"/>
                      <a:pt x="15202" y="22970"/>
                      <a:pt x="15576" y="22880"/>
                    </a:cubicBezTo>
                    <a:cubicBezTo>
                      <a:pt x="15899" y="22816"/>
                      <a:pt x="16234" y="22828"/>
                      <a:pt x="16543" y="22700"/>
                    </a:cubicBezTo>
                    <a:cubicBezTo>
                      <a:pt x="16827" y="22583"/>
                      <a:pt x="17098" y="22377"/>
                      <a:pt x="17369" y="22235"/>
                    </a:cubicBezTo>
                    <a:cubicBezTo>
                      <a:pt x="17614" y="22119"/>
                      <a:pt x="17833" y="22119"/>
                      <a:pt x="18078" y="22055"/>
                    </a:cubicBezTo>
                    <a:cubicBezTo>
                      <a:pt x="18362" y="21990"/>
                      <a:pt x="18478" y="21848"/>
                      <a:pt x="18633" y="21565"/>
                    </a:cubicBezTo>
                    <a:cubicBezTo>
                      <a:pt x="18775" y="21307"/>
                      <a:pt x="18891" y="21023"/>
                      <a:pt x="19058" y="20778"/>
                    </a:cubicBezTo>
                    <a:cubicBezTo>
                      <a:pt x="19213" y="20559"/>
                      <a:pt x="19381" y="20365"/>
                      <a:pt x="19535" y="20159"/>
                    </a:cubicBezTo>
                    <a:cubicBezTo>
                      <a:pt x="19652" y="20017"/>
                      <a:pt x="19987" y="19591"/>
                      <a:pt x="19613" y="19540"/>
                    </a:cubicBezTo>
                    <a:cubicBezTo>
                      <a:pt x="19605" y="19539"/>
                      <a:pt x="19596" y="19539"/>
                      <a:pt x="19588" y="19539"/>
                    </a:cubicBezTo>
                    <a:cubicBezTo>
                      <a:pt x="19447" y="19539"/>
                      <a:pt x="19257" y="19633"/>
                      <a:pt x="19136" y="19682"/>
                    </a:cubicBezTo>
                    <a:cubicBezTo>
                      <a:pt x="18671" y="19875"/>
                      <a:pt x="18233" y="20236"/>
                      <a:pt x="17756" y="20365"/>
                    </a:cubicBezTo>
                    <a:cubicBezTo>
                      <a:pt x="17691" y="20384"/>
                      <a:pt x="17635" y="20395"/>
                      <a:pt x="17584" y="20395"/>
                    </a:cubicBezTo>
                    <a:cubicBezTo>
                      <a:pt x="17491" y="20395"/>
                      <a:pt x="17413" y="20357"/>
                      <a:pt x="17330" y="20249"/>
                    </a:cubicBezTo>
                    <a:cubicBezTo>
                      <a:pt x="17266" y="20133"/>
                      <a:pt x="17253" y="19978"/>
                      <a:pt x="17162" y="19888"/>
                    </a:cubicBezTo>
                    <a:cubicBezTo>
                      <a:pt x="17081" y="19812"/>
                      <a:pt x="16962" y="19802"/>
                      <a:pt x="16837" y="19802"/>
                    </a:cubicBezTo>
                    <a:cubicBezTo>
                      <a:pt x="16792" y="19802"/>
                      <a:pt x="16747" y="19804"/>
                      <a:pt x="16702" y="19804"/>
                    </a:cubicBezTo>
                    <a:cubicBezTo>
                      <a:pt x="16593" y="19804"/>
                      <a:pt x="16487" y="19796"/>
                      <a:pt x="16402" y="19746"/>
                    </a:cubicBezTo>
                    <a:cubicBezTo>
                      <a:pt x="16195" y="19630"/>
                      <a:pt x="16195" y="19385"/>
                      <a:pt x="16015" y="19269"/>
                    </a:cubicBezTo>
                    <a:cubicBezTo>
                      <a:pt x="15924" y="19205"/>
                      <a:pt x="15795" y="19269"/>
                      <a:pt x="15705" y="19192"/>
                    </a:cubicBezTo>
                    <a:cubicBezTo>
                      <a:pt x="15409" y="18960"/>
                      <a:pt x="15512" y="18315"/>
                      <a:pt x="15615" y="18018"/>
                    </a:cubicBezTo>
                    <a:cubicBezTo>
                      <a:pt x="15770" y="17567"/>
                      <a:pt x="16092" y="17373"/>
                      <a:pt x="16427" y="17180"/>
                    </a:cubicBezTo>
                    <a:cubicBezTo>
                      <a:pt x="16853" y="16935"/>
                      <a:pt x="16698" y="16277"/>
                      <a:pt x="17021" y="15967"/>
                    </a:cubicBezTo>
                    <a:cubicBezTo>
                      <a:pt x="17266" y="15748"/>
                      <a:pt x="17614" y="15774"/>
                      <a:pt x="17859" y="15529"/>
                    </a:cubicBezTo>
                    <a:cubicBezTo>
                      <a:pt x="18104" y="15297"/>
                      <a:pt x="18272" y="14936"/>
                      <a:pt x="18426" y="14626"/>
                    </a:cubicBezTo>
                    <a:cubicBezTo>
                      <a:pt x="18607" y="14252"/>
                      <a:pt x="18723" y="14033"/>
                      <a:pt x="19045" y="13827"/>
                    </a:cubicBezTo>
                    <a:cubicBezTo>
                      <a:pt x="19161" y="13749"/>
                      <a:pt x="19394" y="13595"/>
                      <a:pt x="19278" y="13388"/>
                    </a:cubicBezTo>
                    <a:cubicBezTo>
                      <a:pt x="19215" y="13271"/>
                      <a:pt x="19091" y="13229"/>
                      <a:pt x="18968" y="13229"/>
                    </a:cubicBezTo>
                    <a:cubicBezTo>
                      <a:pt x="18888" y="13229"/>
                      <a:pt x="18810" y="13247"/>
                      <a:pt x="18749" y="13272"/>
                    </a:cubicBezTo>
                    <a:cubicBezTo>
                      <a:pt x="18581" y="13337"/>
                      <a:pt x="18375" y="13517"/>
                      <a:pt x="18233" y="13607"/>
                    </a:cubicBezTo>
                    <a:cubicBezTo>
                      <a:pt x="17794" y="13878"/>
                      <a:pt x="17369" y="14046"/>
                      <a:pt x="16879" y="14059"/>
                    </a:cubicBezTo>
                    <a:cubicBezTo>
                      <a:pt x="16736" y="14068"/>
                      <a:pt x="16564" y="14083"/>
                      <a:pt x="16386" y="14083"/>
                    </a:cubicBezTo>
                    <a:cubicBezTo>
                      <a:pt x="16082" y="14083"/>
                      <a:pt x="15762" y="14040"/>
                      <a:pt x="15550" y="13852"/>
                    </a:cubicBezTo>
                    <a:cubicBezTo>
                      <a:pt x="15434" y="13762"/>
                      <a:pt x="15357" y="13620"/>
                      <a:pt x="15241" y="13530"/>
                    </a:cubicBezTo>
                    <a:cubicBezTo>
                      <a:pt x="15112" y="13427"/>
                      <a:pt x="14764" y="13362"/>
                      <a:pt x="14699" y="13156"/>
                    </a:cubicBezTo>
                    <a:cubicBezTo>
                      <a:pt x="14648" y="12975"/>
                      <a:pt x="14931" y="12782"/>
                      <a:pt x="15009" y="12705"/>
                    </a:cubicBezTo>
                    <a:cubicBezTo>
                      <a:pt x="15305" y="12408"/>
                      <a:pt x="15421" y="12008"/>
                      <a:pt x="15396" y="11544"/>
                    </a:cubicBezTo>
                    <a:cubicBezTo>
                      <a:pt x="15383" y="11260"/>
                      <a:pt x="15331" y="11041"/>
                      <a:pt x="15099" y="10951"/>
                    </a:cubicBezTo>
                    <a:cubicBezTo>
                      <a:pt x="14893" y="10873"/>
                      <a:pt x="14661" y="10951"/>
                      <a:pt x="14493" y="10770"/>
                    </a:cubicBezTo>
                    <a:cubicBezTo>
                      <a:pt x="14544" y="10615"/>
                      <a:pt x="14661" y="10474"/>
                      <a:pt x="14777" y="10383"/>
                    </a:cubicBezTo>
                    <a:cubicBezTo>
                      <a:pt x="14957" y="10254"/>
                      <a:pt x="15086" y="10293"/>
                      <a:pt x="15202" y="10074"/>
                    </a:cubicBezTo>
                    <a:cubicBezTo>
                      <a:pt x="15099" y="9880"/>
                      <a:pt x="14880" y="9726"/>
                      <a:pt x="14854" y="9481"/>
                    </a:cubicBezTo>
                    <a:cubicBezTo>
                      <a:pt x="14815" y="9210"/>
                      <a:pt x="14970" y="8913"/>
                      <a:pt x="15176" y="8810"/>
                    </a:cubicBezTo>
                    <a:cubicBezTo>
                      <a:pt x="15615" y="8578"/>
                      <a:pt x="16015" y="8720"/>
                      <a:pt x="16324" y="8178"/>
                    </a:cubicBezTo>
                    <a:cubicBezTo>
                      <a:pt x="16479" y="7907"/>
                      <a:pt x="16479" y="7533"/>
                      <a:pt x="16660" y="7288"/>
                    </a:cubicBezTo>
                    <a:cubicBezTo>
                      <a:pt x="16788" y="7095"/>
                      <a:pt x="16969" y="7030"/>
                      <a:pt x="17150" y="6953"/>
                    </a:cubicBezTo>
                    <a:cubicBezTo>
                      <a:pt x="17485" y="6798"/>
                      <a:pt x="17988" y="6656"/>
                      <a:pt x="18001" y="6127"/>
                    </a:cubicBezTo>
                    <a:cubicBezTo>
                      <a:pt x="17972" y="6115"/>
                      <a:pt x="17942" y="6110"/>
                      <a:pt x="17913" y="6110"/>
                    </a:cubicBezTo>
                    <a:cubicBezTo>
                      <a:pt x="17786" y="6110"/>
                      <a:pt x="17656" y="6205"/>
                      <a:pt x="17510" y="6205"/>
                    </a:cubicBezTo>
                    <a:cubicBezTo>
                      <a:pt x="17481" y="6205"/>
                      <a:pt x="17451" y="6201"/>
                      <a:pt x="17420" y="6192"/>
                    </a:cubicBezTo>
                    <a:cubicBezTo>
                      <a:pt x="17343" y="6166"/>
                      <a:pt x="17253" y="6102"/>
                      <a:pt x="17175" y="6089"/>
                    </a:cubicBezTo>
                    <a:cubicBezTo>
                      <a:pt x="17140" y="6080"/>
                      <a:pt x="17105" y="6076"/>
                      <a:pt x="17069" y="6076"/>
                    </a:cubicBezTo>
                    <a:cubicBezTo>
                      <a:pt x="16733" y="6076"/>
                      <a:pt x="16360" y="6427"/>
                      <a:pt x="16092" y="6579"/>
                    </a:cubicBezTo>
                    <a:cubicBezTo>
                      <a:pt x="15708" y="6807"/>
                      <a:pt x="15341" y="7035"/>
                      <a:pt x="14924" y="7035"/>
                    </a:cubicBezTo>
                    <a:cubicBezTo>
                      <a:pt x="14822" y="7035"/>
                      <a:pt x="14717" y="7022"/>
                      <a:pt x="14609" y="6991"/>
                    </a:cubicBezTo>
                    <a:cubicBezTo>
                      <a:pt x="14467" y="6953"/>
                      <a:pt x="14222" y="6837"/>
                      <a:pt x="14145" y="6643"/>
                    </a:cubicBezTo>
                    <a:cubicBezTo>
                      <a:pt x="14093" y="6501"/>
                      <a:pt x="14170" y="6243"/>
                      <a:pt x="14170" y="6089"/>
                    </a:cubicBezTo>
                    <a:cubicBezTo>
                      <a:pt x="14183" y="5818"/>
                      <a:pt x="14196" y="5599"/>
                      <a:pt x="14016" y="5405"/>
                    </a:cubicBezTo>
                    <a:cubicBezTo>
                      <a:pt x="13913" y="5302"/>
                      <a:pt x="13784" y="5289"/>
                      <a:pt x="13719" y="5121"/>
                    </a:cubicBezTo>
                    <a:cubicBezTo>
                      <a:pt x="13603" y="4851"/>
                      <a:pt x="13861" y="4657"/>
                      <a:pt x="13951" y="4438"/>
                    </a:cubicBezTo>
                    <a:cubicBezTo>
                      <a:pt x="14145" y="3961"/>
                      <a:pt x="13990" y="3264"/>
                      <a:pt x="13719" y="2877"/>
                    </a:cubicBezTo>
                    <a:cubicBezTo>
                      <a:pt x="13551" y="2645"/>
                      <a:pt x="13371" y="2516"/>
                      <a:pt x="13306" y="2181"/>
                    </a:cubicBezTo>
                    <a:cubicBezTo>
                      <a:pt x="13281" y="2001"/>
                      <a:pt x="13294" y="1820"/>
                      <a:pt x="13306" y="1652"/>
                    </a:cubicBezTo>
                    <a:cubicBezTo>
                      <a:pt x="13319" y="1394"/>
                      <a:pt x="13332" y="1214"/>
                      <a:pt x="13190" y="1007"/>
                    </a:cubicBezTo>
                    <a:cubicBezTo>
                      <a:pt x="13100" y="866"/>
                      <a:pt x="12958" y="788"/>
                      <a:pt x="12881" y="646"/>
                    </a:cubicBezTo>
                    <a:cubicBezTo>
                      <a:pt x="12726" y="376"/>
                      <a:pt x="12803" y="92"/>
                      <a:pt x="12481" y="14"/>
                    </a:cubicBezTo>
                    <a:cubicBezTo>
                      <a:pt x="12442" y="5"/>
                      <a:pt x="12406" y="1"/>
                      <a:pt x="12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1144750" y="2933425"/>
                <a:ext cx="128650" cy="31875"/>
              </a:xfrm>
              <a:custGeom>
                <a:avLst/>
                <a:gdLst/>
                <a:ahLst/>
                <a:cxnLst/>
                <a:rect l="l" t="t" r="r" b="b"/>
                <a:pathLst>
                  <a:path w="5146" h="1275" extrusionOk="0">
                    <a:moveTo>
                      <a:pt x="4258" y="1"/>
                    </a:moveTo>
                    <a:cubicBezTo>
                      <a:pt x="3943" y="1"/>
                      <a:pt x="3630" y="91"/>
                      <a:pt x="3353" y="271"/>
                    </a:cubicBezTo>
                    <a:cubicBezTo>
                      <a:pt x="3154" y="396"/>
                      <a:pt x="2955" y="568"/>
                      <a:pt x="2732" y="568"/>
                    </a:cubicBezTo>
                    <a:cubicBezTo>
                      <a:pt x="2724" y="568"/>
                      <a:pt x="2716" y="568"/>
                      <a:pt x="2709" y="568"/>
                    </a:cubicBezTo>
                    <a:cubicBezTo>
                      <a:pt x="2528" y="555"/>
                      <a:pt x="2360" y="426"/>
                      <a:pt x="2193" y="387"/>
                    </a:cubicBezTo>
                    <a:cubicBezTo>
                      <a:pt x="2149" y="378"/>
                      <a:pt x="2105" y="374"/>
                      <a:pt x="2063" y="374"/>
                    </a:cubicBezTo>
                    <a:cubicBezTo>
                      <a:pt x="1930" y="374"/>
                      <a:pt x="1804" y="413"/>
                      <a:pt x="1677" y="452"/>
                    </a:cubicBezTo>
                    <a:cubicBezTo>
                      <a:pt x="1341" y="580"/>
                      <a:pt x="1019" y="735"/>
                      <a:pt x="710" y="929"/>
                    </a:cubicBezTo>
                    <a:cubicBezTo>
                      <a:pt x="568" y="1019"/>
                      <a:pt x="439" y="1109"/>
                      <a:pt x="284" y="1174"/>
                    </a:cubicBezTo>
                    <a:cubicBezTo>
                      <a:pt x="194" y="1200"/>
                      <a:pt x="91" y="1212"/>
                      <a:pt x="0" y="1225"/>
                    </a:cubicBezTo>
                    <a:lnTo>
                      <a:pt x="0" y="1264"/>
                    </a:lnTo>
                    <a:cubicBezTo>
                      <a:pt x="49" y="1271"/>
                      <a:pt x="99" y="1275"/>
                      <a:pt x="150" y="1275"/>
                    </a:cubicBezTo>
                    <a:cubicBezTo>
                      <a:pt x="462" y="1275"/>
                      <a:pt x="805" y="1147"/>
                      <a:pt x="1071" y="980"/>
                    </a:cubicBezTo>
                    <a:cubicBezTo>
                      <a:pt x="1303" y="851"/>
                      <a:pt x="1535" y="658"/>
                      <a:pt x="1793" y="632"/>
                    </a:cubicBezTo>
                    <a:cubicBezTo>
                      <a:pt x="1815" y="630"/>
                      <a:pt x="1837" y="629"/>
                      <a:pt x="1859" y="629"/>
                    </a:cubicBezTo>
                    <a:cubicBezTo>
                      <a:pt x="2163" y="629"/>
                      <a:pt x="2460" y="825"/>
                      <a:pt x="2755" y="825"/>
                    </a:cubicBezTo>
                    <a:cubicBezTo>
                      <a:pt x="2813" y="825"/>
                      <a:pt x="2870" y="818"/>
                      <a:pt x="2928" y="800"/>
                    </a:cubicBezTo>
                    <a:cubicBezTo>
                      <a:pt x="3134" y="735"/>
                      <a:pt x="3289" y="555"/>
                      <a:pt x="3482" y="452"/>
                    </a:cubicBezTo>
                    <a:cubicBezTo>
                      <a:pt x="3651" y="367"/>
                      <a:pt x="3834" y="337"/>
                      <a:pt x="4021" y="337"/>
                    </a:cubicBezTo>
                    <a:cubicBezTo>
                      <a:pt x="4090" y="337"/>
                      <a:pt x="4160" y="341"/>
                      <a:pt x="4230" y="348"/>
                    </a:cubicBezTo>
                    <a:cubicBezTo>
                      <a:pt x="4449" y="383"/>
                      <a:pt x="4678" y="428"/>
                      <a:pt x="4899" y="428"/>
                    </a:cubicBezTo>
                    <a:cubicBezTo>
                      <a:pt x="4926" y="428"/>
                      <a:pt x="4952" y="427"/>
                      <a:pt x="4978" y="426"/>
                    </a:cubicBezTo>
                    <a:cubicBezTo>
                      <a:pt x="5056" y="426"/>
                      <a:pt x="5146" y="374"/>
                      <a:pt x="5133" y="297"/>
                    </a:cubicBezTo>
                    <a:cubicBezTo>
                      <a:pt x="5120" y="245"/>
                      <a:pt x="5094" y="219"/>
                      <a:pt x="5056" y="206"/>
                    </a:cubicBezTo>
                    <a:cubicBezTo>
                      <a:pt x="4804" y="69"/>
                      <a:pt x="4530" y="1"/>
                      <a:pt x="4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1173450" y="2830525"/>
                <a:ext cx="94900" cy="18700"/>
              </a:xfrm>
              <a:custGeom>
                <a:avLst/>
                <a:gdLst/>
                <a:ahLst/>
                <a:cxnLst/>
                <a:rect l="l" t="t" r="r" b="b"/>
                <a:pathLst>
                  <a:path w="3796" h="748" extrusionOk="0">
                    <a:moveTo>
                      <a:pt x="483" y="1"/>
                    </a:moveTo>
                    <a:cubicBezTo>
                      <a:pt x="331" y="1"/>
                      <a:pt x="179" y="41"/>
                      <a:pt x="52" y="144"/>
                    </a:cubicBezTo>
                    <a:cubicBezTo>
                      <a:pt x="26" y="170"/>
                      <a:pt x="0" y="208"/>
                      <a:pt x="0" y="247"/>
                    </a:cubicBezTo>
                    <a:cubicBezTo>
                      <a:pt x="0" y="286"/>
                      <a:pt x="39" y="325"/>
                      <a:pt x="65" y="325"/>
                    </a:cubicBezTo>
                    <a:cubicBezTo>
                      <a:pt x="76" y="328"/>
                      <a:pt x="87" y="330"/>
                      <a:pt x="99" y="330"/>
                    </a:cubicBezTo>
                    <a:cubicBezTo>
                      <a:pt x="126" y="330"/>
                      <a:pt x="153" y="321"/>
                      <a:pt x="181" y="312"/>
                    </a:cubicBezTo>
                    <a:cubicBezTo>
                      <a:pt x="288" y="272"/>
                      <a:pt x="400" y="252"/>
                      <a:pt x="513" y="252"/>
                    </a:cubicBezTo>
                    <a:cubicBezTo>
                      <a:pt x="658" y="252"/>
                      <a:pt x="804" y="285"/>
                      <a:pt x="941" y="350"/>
                    </a:cubicBezTo>
                    <a:cubicBezTo>
                      <a:pt x="1135" y="428"/>
                      <a:pt x="1303" y="570"/>
                      <a:pt x="1496" y="621"/>
                    </a:cubicBezTo>
                    <a:cubicBezTo>
                      <a:pt x="1587" y="650"/>
                      <a:pt x="1679" y="660"/>
                      <a:pt x="1772" y="660"/>
                    </a:cubicBezTo>
                    <a:cubicBezTo>
                      <a:pt x="2064" y="660"/>
                      <a:pt x="2366" y="555"/>
                      <a:pt x="2662" y="555"/>
                    </a:cubicBezTo>
                    <a:cubicBezTo>
                      <a:pt x="2743" y="555"/>
                      <a:pt x="2823" y="563"/>
                      <a:pt x="2902" y="582"/>
                    </a:cubicBezTo>
                    <a:cubicBezTo>
                      <a:pt x="3031" y="621"/>
                      <a:pt x="3160" y="686"/>
                      <a:pt x="3289" y="724"/>
                    </a:cubicBezTo>
                    <a:cubicBezTo>
                      <a:pt x="3335" y="736"/>
                      <a:pt x="3407" y="747"/>
                      <a:pt x="3479" y="747"/>
                    </a:cubicBezTo>
                    <a:cubicBezTo>
                      <a:pt x="3569" y="747"/>
                      <a:pt x="3659" y="730"/>
                      <a:pt x="3701" y="673"/>
                    </a:cubicBezTo>
                    <a:cubicBezTo>
                      <a:pt x="3796" y="531"/>
                      <a:pt x="3609" y="465"/>
                      <a:pt x="3507" y="465"/>
                    </a:cubicBezTo>
                    <a:cubicBezTo>
                      <a:pt x="3498" y="465"/>
                      <a:pt x="3490" y="465"/>
                      <a:pt x="3482" y="466"/>
                    </a:cubicBezTo>
                    <a:cubicBezTo>
                      <a:pt x="3439" y="466"/>
                      <a:pt x="3396" y="472"/>
                      <a:pt x="3357" y="472"/>
                    </a:cubicBezTo>
                    <a:cubicBezTo>
                      <a:pt x="3337" y="472"/>
                      <a:pt x="3319" y="471"/>
                      <a:pt x="3302" y="466"/>
                    </a:cubicBezTo>
                    <a:cubicBezTo>
                      <a:pt x="3147" y="454"/>
                      <a:pt x="3031" y="286"/>
                      <a:pt x="2889" y="234"/>
                    </a:cubicBezTo>
                    <a:cubicBezTo>
                      <a:pt x="2847" y="217"/>
                      <a:pt x="2804" y="210"/>
                      <a:pt x="2761" y="210"/>
                    </a:cubicBezTo>
                    <a:cubicBezTo>
                      <a:pt x="2644" y="210"/>
                      <a:pt x="2525" y="261"/>
                      <a:pt x="2412" y="299"/>
                    </a:cubicBezTo>
                    <a:cubicBezTo>
                      <a:pt x="2252" y="352"/>
                      <a:pt x="2088" y="378"/>
                      <a:pt x="1925" y="378"/>
                    </a:cubicBezTo>
                    <a:cubicBezTo>
                      <a:pt x="1772" y="378"/>
                      <a:pt x="1620" y="355"/>
                      <a:pt x="1470" y="312"/>
                    </a:cubicBezTo>
                    <a:cubicBezTo>
                      <a:pt x="1238" y="234"/>
                      <a:pt x="1006" y="105"/>
                      <a:pt x="761" y="41"/>
                    </a:cubicBezTo>
                    <a:cubicBezTo>
                      <a:pt x="672" y="16"/>
                      <a:pt x="578"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1235350" y="2736450"/>
                <a:ext cx="66750" cy="19375"/>
              </a:xfrm>
              <a:custGeom>
                <a:avLst/>
                <a:gdLst/>
                <a:ahLst/>
                <a:cxnLst/>
                <a:rect l="l" t="t" r="r" b="b"/>
                <a:pathLst>
                  <a:path w="2670" h="775" extrusionOk="0">
                    <a:moveTo>
                      <a:pt x="2531" y="1"/>
                    </a:moveTo>
                    <a:cubicBezTo>
                      <a:pt x="2494" y="1"/>
                      <a:pt x="2455" y="14"/>
                      <a:pt x="2425" y="38"/>
                    </a:cubicBezTo>
                    <a:cubicBezTo>
                      <a:pt x="2360" y="90"/>
                      <a:pt x="2309" y="167"/>
                      <a:pt x="2257" y="219"/>
                    </a:cubicBezTo>
                    <a:cubicBezTo>
                      <a:pt x="2141" y="322"/>
                      <a:pt x="1986" y="360"/>
                      <a:pt x="1857" y="386"/>
                    </a:cubicBezTo>
                    <a:cubicBezTo>
                      <a:pt x="1640" y="430"/>
                      <a:pt x="1417" y="473"/>
                      <a:pt x="1199" y="473"/>
                    </a:cubicBezTo>
                    <a:cubicBezTo>
                      <a:pt x="1094" y="473"/>
                      <a:pt x="991" y="463"/>
                      <a:pt x="890" y="438"/>
                    </a:cubicBezTo>
                    <a:cubicBezTo>
                      <a:pt x="735" y="412"/>
                      <a:pt x="606" y="348"/>
                      <a:pt x="452" y="309"/>
                    </a:cubicBezTo>
                    <a:cubicBezTo>
                      <a:pt x="381" y="290"/>
                      <a:pt x="306" y="277"/>
                      <a:pt x="232" y="277"/>
                    </a:cubicBezTo>
                    <a:cubicBezTo>
                      <a:pt x="158" y="277"/>
                      <a:pt x="84" y="290"/>
                      <a:pt x="13" y="322"/>
                    </a:cubicBezTo>
                    <a:cubicBezTo>
                      <a:pt x="0" y="451"/>
                      <a:pt x="194" y="567"/>
                      <a:pt x="284" y="605"/>
                    </a:cubicBezTo>
                    <a:cubicBezTo>
                      <a:pt x="394" y="655"/>
                      <a:pt x="519" y="674"/>
                      <a:pt x="642" y="674"/>
                    </a:cubicBezTo>
                    <a:cubicBezTo>
                      <a:pt x="678" y="674"/>
                      <a:pt x="713" y="673"/>
                      <a:pt x="748" y="670"/>
                    </a:cubicBezTo>
                    <a:cubicBezTo>
                      <a:pt x="923" y="661"/>
                      <a:pt x="1104" y="619"/>
                      <a:pt x="1282" y="619"/>
                    </a:cubicBezTo>
                    <a:cubicBezTo>
                      <a:pt x="1354" y="619"/>
                      <a:pt x="1426" y="626"/>
                      <a:pt x="1496" y="644"/>
                    </a:cubicBezTo>
                    <a:cubicBezTo>
                      <a:pt x="1642" y="681"/>
                      <a:pt x="1788" y="774"/>
                      <a:pt x="1944" y="774"/>
                    </a:cubicBezTo>
                    <a:cubicBezTo>
                      <a:pt x="1954" y="774"/>
                      <a:pt x="1964" y="774"/>
                      <a:pt x="1973" y="773"/>
                    </a:cubicBezTo>
                    <a:cubicBezTo>
                      <a:pt x="2193" y="773"/>
                      <a:pt x="2373" y="567"/>
                      <a:pt x="2541" y="386"/>
                    </a:cubicBezTo>
                    <a:cubicBezTo>
                      <a:pt x="2580" y="335"/>
                      <a:pt x="2618" y="296"/>
                      <a:pt x="2644" y="231"/>
                    </a:cubicBezTo>
                    <a:cubicBezTo>
                      <a:pt x="2670" y="180"/>
                      <a:pt x="2670" y="103"/>
                      <a:pt x="2631" y="51"/>
                    </a:cubicBezTo>
                    <a:cubicBezTo>
                      <a:pt x="2611" y="17"/>
                      <a:pt x="2572"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1262750" y="2650675"/>
                <a:ext cx="55475" cy="14575"/>
              </a:xfrm>
              <a:custGeom>
                <a:avLst/>
                <a:gdLst/>
                <a:ahLst/>
                <a:cxnLst/>
                <a:rect l="l" t="t" r="r" b="b"/>
                <a:pathLst>
                  <a:path w="2219" h="583" extrusionOk="0">
                    <a:moveTo>
                      <a:pt x="663" y="0"/>
                    </a:moveTo>
                    <a:cubicBezTo>
                      <a:pt x="578" y="0"/>
                      <a:pt x="493" y="10"/>
                      <a:pt x="413" y="26"/>
                    </a:cubicBezTo>
                    <a:cubicBezTo>
                      <a:pt x="310" y="51"/>
                      <a:pt x="194" y="90"/>
                      <a:pt x="116" y="155"/>
                    </a:cubicBezTo>
                    <a:cubicBezTo>
                      <a:pt x="1" y="236"/>
                      <a:pt x="82" y="286"/>
                      <a:pt x="175" y="286"/>
                    </a:cubicBezTo>
                    <a:cubicBezTo>
                      <a:pt x="186" y="286"/>
                      <a:pt x="196" y="285"/>
                      <a:pt x="207" y="284"/>
                    </a:cubicBezTo>
                    <a:cubicBezTo>
                      <a:pt x="271" y="284"/>
                      <a:pt x="336" y="271"/>
                      <a:pt x="413" y="258"/>
                    </a:cubicBezTo>
                    <a:cubicBezTo>
                      <a:pt x="454" y="250"/>
                      <a:pt x="496" y="247"/>
                      <a:pt x="537" y="247"/>
                    </a:cubicBezTo>
                    <a:cubicBezTo>
                      <a:pt x="779" y="247"/>
                      <a:pt x="1020" y="365"/>
                      <a:pt x="1251" y="464"/>
                    </a:cubicBezTo>
                    <a:cubicBezTo>
                      <a:pt x="1413" y="526"/>
                      <a:pt x="1589" y="583"/>
                      <a:pt x="1760" y="583"/>
                    </a:cubicBezTo>
                    <a:cubicBezTo>
                      <a:pt x="1874" y="583"/>
                      <a:pt x="1986" y="557"/>
                      <a:pt x="2090" y="490"/>
                    </a:cubicBezTo>
                    <a:cubicBezTo>
                      <a:pt x="2128" y="464"/>
                      <a:pt x="2167" y="438"/>
                      <a:pt x="2193" y="387"/>
                    </a:cubicBezTo>
                    <a:cubicBezTo>
                      <a:pt x="2219" y="348"/>
                      <a:pt x="2219" y="284"/>
                      <a:pt x="2193" y="232"/>
                    </a:cubicBezTo>
                    <a:cubicBezTo>
                      <a:pt x="2173" y="193"/>
                      <a:pt x="2131" y="176"/>
                      <a:pt x="2089" y="176"/>
                    </a:cubicBezTo>
                    <a:cubicBezTo>
                      <a:pt x="2076" y="176"/>
                      <a:pt x="2063" y="177"/>
                      <a:pt x="2051" y="180"/>
                    </a:cubicBezTo>
                    <a:cubicBezTo>
                      <a:pt x="1999" y="206"/>
                      <a:pt x="1948" y="245"/>
                      <a:pt x="1896" y="271"/>
                    </a:cubicBezTo>
                    <a:cubicBezTo>
                      <a:pt x="1832" y="300"/>
                      <a:pt x="1766" y="313"/>
                      <a:pt x="1698" y="313"/>
                    </a:cubicBezTo>
                    <a:cubicBezTo>
                      <a:pt x="1615" y="313"/>
                      <a:pt x="1530" y="293"/>
                      <a:pt x="1445" y="258"/>
                    </a:cubicBezTo>
                    <a:cubicBezTo>
                      <a:pt x="1303" y="206"/>
                      <a:pt x="1161" y="116"/>
                      <a:pt x="1019" y="64"/>
                    </a:cubicBezTo>
                    <a:cubicBezTo>
                      <a:pt x="906" y="19"/>
                      <a:pt x="784"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1268225" y="2525725"/>
                <a:ext cx="21950" cy="29850"/>
              </a:xfrm>
              <a:custGeom>
                <a:avLst/>
                <a:gdLst/>
                <a:ahLst/>
                <a:cxnLst/>
                <a:rect l="l" t="t" r="r" b="b"/>
                <a:pathLst>
                  <a:path w="878" h="1194" extrusionOk="0">
                    <a:moveTo>
                      <a:pt x="771" y="0"/>
                    </a:moveTo>
                    <a:cubicBezTo>
                      <a:pt x="727" y="0"/>
                      <a:pt x="680" y="44"/>
                      <a:pt x="658" y="97"/>
                    </a:cubicBezTo>
                    <a:cubicBezTo>
                      <a:pt x="620" y="149"/>
                      <a:pt x="607" y="213"/>
                      <a:pt x="568" y="278"/>
                    </a:cubicBezTo>
                    <a:cubicBezTo>
                      <a:pt x="517" y="368"/>
                      <a:pt x="426" y="394"/>
                      <a:pt x="336" y="420"/>
                    </a:cubicBezTo>
                    <a:cubicBezTo>
                      <a:pt x="246" y="458"/>
                      <a:pt x="143" y="471"/>
                      <a:pt x="78" y="549"/>
                    </a:cubicBezTo>
                    <a:cubicBezTo>
                      <a:pt x="26" y="600"/>
                      <a:pt x="1" y="690"/>
                      <a:pt x="14" y="768"/>
                    </a:cubicBezTo>
                    <a:cubicBezTo>
                      <a:pt x="14" y="819"/>
                      <a:pt x="26" y="845"/>
                      <a:pt x="26" y="897"/>
                    </a:cubicBezTo>
                    <a:cubicBezTo>
                      <a:pt x="26" y="948"/>
                      <a:pt x="1" y="1000"/>
                      <a:pt x="14" y="1051"/>
                    </a:cubicBezTo>
                    <a:cubicBezTo>
                      <a:pt x="26" y="1129"/>
                      <a:pt x="65" y="1193"/>
                      <a:pt x="130" y="1193"/>
                    </a:cubicBezTo>
                    <a:cubicBezTo>
                      <a:pt x="181" y="1193"/>
                      <a:pt x="233" y="1129"/>
                      <a:pt x="246" y="1064"/>
                    </a:cubicBezTo>
                    <a:cubicBezTo>
                      <a:pt x="271" y="1000"/>
                      <a:pt x="271" y="923"/>
                      <a:pt x="284" y="858"/>
                    </a:cubicBezTo>
                    <a:cubicBezTo>
                      <a:pt x="375" y="561"/>
                      <a:pt x="762" y="523"/>
                      <a:pt x="852" y="226"/>
                    </a:cubicBezTo>
                    <a:cubicBezTo>
                      <a:pt x="878" y="149"/>
                      <a:pt x="865" y="46"/>
                      <a:pt x="800" y="7"/>
                    </a:cubicBezTo>
                    <a:cubicBezTo>
                      <a:pt x="791" y="2"/>
                      <a:pt x="781" y="0"/>
                      <a:pt x="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1240850" y="2331775"/>
                <a:ext cx="50625" cy="41950"/>
              </a:xfrm>
              <a:custGeom>
                <a:avLst/>
                <a:gdLst/>
                <a:ahLst/>
                <a:cxnLst/>
                <a:rect l="l" t="t" r="r" b="b"/>
                <a:pathLst>
                  <a:path w="2025" h="1678" extrusionOk="0">
                    <a:moveTo>
                      <a:pt x="144" y="1"/>
                    </a:moveTo>
                    <a:cubicBezTo>
                      <a:pt x="1" y="1"/>
                      <a:pt x="25" y="262"/>
                      <a:pt x="25" y="388"/>
                    </a:cubicBezTo>
                    <a:cubicBezTo>
                      <a:pt x="38" y="569"/>
                      <a:pt x="51" y="749"/>
                      <a:pt x="64" y="930"/>
                    </a:cubicBezTo>
                    <a:cubicBezTo>
                      <a:pt x="64" y="994"/>
                      <a:pt x="64" y="1046"/>
                      <a:pt x="77" y="1097"/>
                    </a:cubicBezTo>
                    <a:cubicBezTo>
                      <a:pt x="90" y="1149"/>
                      <a:pt x="116" y="1201"/>
                      <a:pt x="167" y="1213"/>
                    </a:cubicBezTo>
                    <a:cubicBezTo>
                      <a:pt x="175" y="1216"/>
                      <a:pt x="182" y="1218"/>
                      <a:pt x="190" y="1218"/>
                    </a:cubicBezTo>
                    <a:cubicBezTo>
                      <a:pt x="249" y="1218"/>
                      <a:pt x="309" y="1138"/>
                      <a:pt x="309" y="1059"/>
                    </a:cubicBezTo>
                    <a:cubicBezTo>
                      <a:pt x="322" y="955"/>
                      <a:pt x="283" y="878"/>
                      <a:pt x="270" y="775"/>
                    </a:cubicBezTo>
                    <a:cubicBezTo>
                      <a:pt x="257" y="685"/>
                      <a:pt x="270" y="581"/>
                      <a:pt x="348" y="543"/>
                    </a:cubicBezTo>
                    <a:cubicBezTo>
                      <a:pt x="362" y="532"/>
                      <a:pt x="379" y="527"/>
                      <a:pt x="397" y="527"/>
                    </a:cubicBezTo>
                    <a:cubicBezTo>
                      <a:pt x="441" y="527"/>
                      <a:pt x="491" y="557"/>
                      <a:pt x="528" y="594"/>
                    </a:cubicBezTo>
                    <a:cubicBezTo>
                      <a:pt x="580" y="646"/>
                      <a:pt x="618" y="698"/>
                      <a:pt x="670" y="736"/>
                    </a:cubicBezTo>
                    <a:cubicBezTo>
                      <a:pt x="735" y="762"/>
                      <a:pt x="786" y="775"/>
                      <a:pt x="851" y="801"/>
                    </a:cubicBezTo>
                    <a:cubicBezTo>
                      <a:pt x="954" y="839"/>
                      <a:pt x="1031" y="981"/>
                      <a:pt x="1031" y="1123"/>
                    </a:cubicBezTo>
                    <a:cubicBezTo>
                      <a:pt x="1031" y="1239"/>
                      <a:pt x="992" y="1329"/>
                      <a:pt x="980" y="1433"/>
                    </a:cubicBezTo>
                    <a:cubicBezTo>
                      <a:pt x="980" y="1536"/>
                      <a:pt x="1018" y="1665"/>
                      <a:pt x="1109" y="1678"/>
                    </a:cubicBezTo>
                    <a:cubicBezTo>
                      <a:pt x="1186" y="1678"/>
                      <a:pt x="1238" y="1587"/>
                      <a:pt x="1250" y="1497"/>
                    </a:cubicBezTo>
                    <a:cubicBezTo>
                      <a:pt x="1263" y="1407"/>
                      <a:pt x="1238" y="1317"/>
                      <a:pt x="1225" y="1226"/>
                    </a:cubicBezTo>
                    <a:cubicBezTo>
                      <a:pt x="1225" y="1136"/>
                      <a:pt x="1225" y="1046"/>
                      <a:pt x="1276" y="981"/>
                    </a:cubicBezTo>
                    <a:cubicBezTo>
                      <a:pt x="1318" y="933"/>
                      <a:pt x="1371" y="921"/>
                      <a:pt x="1429" y="921"/>
                    </a:cubicBezTo>
                    <a:cubicBezTo>
                      <a:pt x="1479" y="921"/>
                      <a:pt x="1532" y="930"/>
                      <a:pt x="1586" y="930"/>
                    </a:cubicBezTo>
                    <a:cubicBezTo>
                      <a:pt x="1600" y="931"/>
                      <a:pt x="1615" y="932"/>
                      <a:pt x="1630" y="932"/>
                    </a:cubicBezTo>
                    <a:cubicBezTo>
                      <a:pt x="1731" y="932"/>
                      <a:pt x="1829" y="894"/>
                      <a:pt x="1908" y="827"/>
                    </a:cubicBezTo>
                    <a:cubicBezTo>
                      <a:pt x="1947" y="788"/>
                      <a:pt x="1986" y="749"/>
                      <a:pt x="2011" y="698"/>
                    </a:cubicBezTo>
                    <a:cubicBezTo>
                      <a:pt x="2024" y="646"/>
                      <a:pt x="2024" y="581"/>
                      <a:pt x="1998" y="543"/>
                    </a:cubicBezTo>
                    <a:cubicBezTo>
                      <a:pt x="1973" y="508"/>
                      <a:pt x="1941" y="497"/>
                      <a:pt x="1911" y="497"/>
                    </a:cubicBezTo>
                    <a:cubicBezTo>
                      <a:pt x="1897" y="497"/>
                      <a:pt x="1882" y="500"/>
                      <a:pt x="1869" y="504"/>
                    </a:cubicBezTo>
                    <a:cubicBezTo>
                      <a:pt x="1818" y="517"/>
                      <a:pt x="1779" y="543"/>
                      <a:pt x="1728" y="569"/>
                    </a:cubicBezTo>
                    <a:cubicBezTo>
                      <a:pt x="1609" y="648"/>
                      <a:pt x="1470" y="686"/>
                      <a:pt x="1330" y="686"/>
                    </a:cubicBezTo>
                    <a:cubicBezTo>
                      <a:pt x="1196" y="686"/>
                      <a:pt x="1061" y="651"/>
                      <a:pt x="941" y="581"/>
                    </a:cubicBezTo>
                    <a:cubicBezTo>
                      <a:pt x="799" y="491"/>
                      <a:pt x="670" y="349"/>
                      <a:pt x="541" y="233"/>
                    </a:cubicBezTo>
                    <a:cubicBezTo>
                      <a:pt x="438" y="130"/>
                      <a:pt x="296" y="1"/>
                      <a:pt x="154" y="1"/>
                    </a:cubicBezTo>
                    <a:cubicBezTo>
                      <a:pt x="151" y="1"/>
                      <a:pt x="147"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1297250" y="2289625"/>
                <a:ext cx="21300" cy="38325"/>
              </a:xfrm>
              <a:custGeom>
                <a:avLst/>
                <a:gdLst/>
                <a:ahLst/>
                <a:cxnLst/>
                <a:rect l="l" t="t" r="r" b="b"/>
                <a:pathLst>
                  <a:path w="852" h="1533" extrusionOk="0">
                    <a:moveTo>
                      <a:pt x="686" y="0"/>
                    </a:moveTo>
                    <a:cubicBezTo>
                      <a:pt x="613" y="0"/>
                      <a:pt x="545" y="63"/>
                      <a:pt x="503" y="127"/>
                    </a:cubicBezTo>
                    <a:cubicBezTo>
                      <a:pt x="452" y="217"/>
                      <a:pt x="413" y="320"/>
                      <a:pt x="349" y="385"/>
                    </a:cubicBezTo>
                    <a:cubicBezTo>
                      <a:pt x="284" y="462"/>
                      <a:pt x="181" y="488"/>
                      <a:pt x="116" y="539"/>
                    </a:cubicBezTo>
                    <a:cubicBezTo>
                      <a:pt x="0" y="591"/>
                      <a:pt x="13" y="733"/>
                      <a:pt x="39" y="823"/>
                    </a:cubicBezTo>
                    <a:cubicBezTo>
                      <a:pt x="65" y="978"/>
                      <a:pt x="65" y="1158"/>
                      <a:pt x="78" y="1313"/>
                    </a:cubicBezTo>
                    <a:cubicBezTo>
                      <a:pt x="91" y="1365"/>
                      <a:pt x="91" y="1416"/>
                      <a:pt x="104" y="1455"/>
                    </a:cubicBezTo>
                    <a:cubicBezTo>
                      <a:pt x="129" y="1494"/>
                      <a:pt x="168" y="1532"/>
                      <a:pt x="207" y="1532"/>
                    </a:cubicBezTo>
                    <a:cubicBezTo>
                      <a:pt x="258" y="1532"/>
                      <a:pt x="297" y="1455"/>
                      <a:pt x="297" y="1391"/>
                    </a:cubicBezTo>
                    <a:cubicBezTo>
                      <a:pt x="297" y="1313"/>
                      <a:pt x="284" y="1249"/>
                      <a:pt x="271" y="1184"/>
                    </a:cubicBezTo>
                    <a:cubicBezTo>
                      <a:pt x="232" y="1004"/>
                      <a:pt x="297" y="797"/>
                      <a:pt x="413" y="681"/>
                    </a:cubicBezTo>
                    <a:cubicBezTo>
                      <a:pt x="478" y="604"/>
                      <a:pt x="568" y="565"/>
                      <a:pt x="645" y="514"/>
                    </a:cubicBezTo>
                    <a:cubicBezTo>
                      <a:pt x="723" y="449"/>
                      <a:pt x="787" y="385"/>
                      <a:pt x="826" y="281"/>
                    </a:cubicBezTo>
                    <a:cubicBezTo>
                      <a:pt x="852" y="178"/>
                      <a:pt x="826" y="49"/>
                      <a:pt x="735" y="11"/>
                    </a:cubicBezTo>
                    <a:cubicBezTo>
                      <a:pt x="719" y="3"/>
                      <a:pt x="702"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1166750" y="3025100"/>
                <a:ext cx="132775" cy="81600"/>
              </a:xfrm>
              <a:custGeom>
                <a:avLst/>
                <a:gdLst/>
                <a:ahLst/>
                <a:cxnLst/>
                <a:rect l="l" t="t" r="r" b="b"/>
                <a:pathLst>
                  <a:path w="5311" h="3264" extrusionOk="0">
                    <a:moveTo>
                      <a:pt x="5125" y="0"/>
                    </a:moveTo>
                    <a:cubicBezTo>
                      <a:pt x="5087" y="0"/>
                      <a:pt x="5049" y="14"/>
                      <a:pt x="5014" y="34"/>
                    </a:cubicBezTo>
                    <a:cubicBezTo>
                      <a:pt x="4937" y="73"/>
                      <a:pt x="4885" y="138"/>
                      <a:pt x="4821" y="176"/>
                    </a:cubicBezTo>
                    <a:cubicBezTo>
                      <a:pt x="4707" y="256"/>
                      <a:pt x="4581" y="279"/>
                      <a:pt x="4450" y="279"/>
                    </a:cubicBezTo>
                    <a:cubicBezTo>
                      <a:pt x="4285" y="279"/>
                      <a:pt x="4111" y="243"/>
                      <a:pt x="3944" y="243"/>
                    </a:cubicBezTo>
                    <a:cubicBezTo>
                      <a:pt x="3837" y="243"/>
                      <a:pt x="3732" y="258"/>
                      <a:pt x="3634" y="305"/>
                    </a:cubicBezTo>
                    <a:cubicBezTo>
                      <a:pt x="3157" y="550"/>
                      <a:pt x="3092" y="1427"/>
                      <a:pt x="2628" y="1698"/>
                    </a:cubicBezTo>
                    <a:cubicBezTo>
                      <a:pt x="2497" y="1772"/>
                      <a:pt x="2356" y="1790"/>
                      <a:pt x="2213" y="1790"/>
                    </a:cubicBezTo>
                    <a:cubicBezTo>
                      <a:pt x="2074" y="1790"/>
                      <a:pt x="1934" y="1774"/>
                      <a:pt x="1797" y="1774"/>
                    </a:cubicBezTo>
                    <a:cubicBezTo>
                      <a:pt x="1654" y="1774"/>
                      <a:pt x="1516" y="1792"/>
                      <a:pt x="1390" y="1866"/>
                    </a:cubicBezTo>
                    <a:cubicBezTo>
                      <a:pt x="1184" y="1995"/>
                      <a:pt x="1055" y="2253"/>
                      <a:pt x="887" y="2459"/>
                    </a:cubicBezTo>
                    <a:cubicBezTo>
                      <a:pt x="719" y="2665"/>
                      <a:pt x="513" y="2833"/>
                      <a:pt x="294" y="2936"/>
                    </a:cubicBezTo>
                    <a:cubicBezTo>
                      <a:pt x="216" y="2962"/>
                      <a:pt x="23" y="3001"/>
                      <a:pt x="10" y="3104"/>
                    </a:cubicBezTo>
                    <a:cubicBezTo>
                      <a:pt x="0" y="3235"/>
                      <a:pt x="140" y="3264"/>
                      <a:pt x="239" y="3264"/>
                    </a:cubicBezTo>
                    <a:cubicBezTo>
                      <a:pt x="266" y="3264"/>
                      <a:pt x="290" y="3261"/>
                      <a:pt x="307" y="3259"/>
                    </a:cubicBezTo>
                    <a:cubicBezTo>
                      <a:pt x="526" y="3220"/>
                      <a:pt x="745" y="3078"/>
                      <a:pt x="900" y="2872"/>
                    </a:cubicBezTo>
                    <a:cubicBezTo>
                      <a:pt x="939" y="2820"/>
                      <a:pt x="977" y="2769"/>
                      <a:pt x="1029" y="2730"/>
                    </a:cubicBezTo>
                    <a:cubicBezTo>
                      <a:pt x="1059" y="2707"/>
                      <a:pt x="1093" y="2694"/>
                      <a:pt x="1127" y="2694"/>
                    </a:cubicBezTo>
                    <a:cubicBezTo>
                      <a:pt x="1151" y="2694"/>
                      <a:pt x="1175" y="2701"/>
                      <a:pt x="1197" y="2717"/>
                    </a:cubicBezTo>
                    <a:cubicBezTo>
                      <a:pt x="1300" y="2794"/>
                      <a:pt x="1235" y="3026"/>
                      <a:pt x="1338" y="3130"/>
                    </a:cubicBezTo>
                    <a:cubicBezTo>
                      <a:pt x="1360" y="3151"/>
                      <a:pt x="1387" y="3161"/>
                      <a:pt x="1415" y="3161"/>
                    </a:cubicBezTo>
                    <a:cubicBezTo>
                      <a:pt x="1487" y="3161"/>
                      <a:pt x="1569" y="3097"/>
                      <a:pt x="1596" y="3014"/>
                    </a:cubicBezTo>
                    <a:cubicBezTo>
                      <a:pt x="1622" y="2898"/>
                      <a:pt x="1609" y="2769"/>
                      <a:pt x="1583" y="2640"/>
                    </a:cubicBezTo>
                    <a:cubicBezTo>
                      <a:pt x="1558" y="2524"/>
                      <a:pt x="1545" y="2395"/>
                      <a:pt x="1596" y="2278"/>
                    </a:cubicBezTo>
                    <a:cubicBezTo>
                      <a:pt x="1654" y="2154"/>
                      <a:pt x="1775" y="2108"/>
                      <a:pt x="1896" y="2108"/>
                    </a:cubicBezTo>
                    <a:cubicBezTo>
                      <a:pt x="1939" y="2108"/>
                      <a:pt x="1982" y="2114"/>
                      <a:pt x="2022" y="2124"/>
                    </a:cubicBezTo>
                    <a:cubicBezTo>
                      <a:pt x="2116" y="2139"/>
                      <a:pt x="2215" y="2165"/>
                      <a:pt x="2310" y="2165"/>
                    </a:cubicBezTo>
                    <a:cubicBezTo>
                      <a:pt x="2371" y="2165"/>
                      <a:pt x="2431" y="2154"/>
                      <a:pt x="2486" y="2124"/>
                    </a:cubicBezTo>
                    <a:cubicBezTo>
                      <a:pt x="2589" y="2072"/>
                      <a:pt x="2654" y="1969"/>
                      <a:pt x="2744" y="1904"/>
                    </a:cubicBezTo>
                    <a:cubicBezTo>
                      <a:pt x="2793" y="1863"/>
                      <a:pt x="2852" y="1836"/>
                      <a:pt x="2907" y="1836"/>
                    </a:cubicBezTo>
                    <a:cubicBezTo>
                      <a:pt x="2954" y="1836"/>
                      <a:pt x="2998" y="1857"/>
                      <a:pt x="3028" y="1904"/>
                    </a:cubicBezTo>
                    <a:cubicBezTo>
                      <a:pt x="3118" y="2021"/>
                      <a:pt x="3041" y="2227"/>
                      <a:pt x="3118" y="2356"/>
                    </a:cubicBezTo>
                    <a:cubicBezTo>
                      <a:pt x="3146" y="2402"/>
                      <a:pt x="3186" y="2422"/>
                      <a:pt x="3230" y="2422"/>
                    </a:cubicBezTo>
                    <a:cubicBezTo>
                      <a:pt x="3309" y="2422"/>
                      <a:pt x="3399" y="2357"/>
                      <a:pt x="3441" y="2266"/>
                    </a:cubicBezTo>
                    <a:cubicBezTo>
                      <a:pt x="3492" y="2124"/>
                      <a:pt x="3466" y="1956"/>
                      <a:pt x="3441" y="1801"/>
                    </a:cubicBezTo>
                    <a:cubicBezTo>
                      <a:pt x="3402" y="1569"/>
                      <a:pt x="3363" y="1285"/>
                      <a:pt x="3505" y="1105"/>
                    </a:cubicBezTo>
                    <a:cubicBezTo>
                      <a:pt x="3582" y="989"/>
                      <a:pt x="3711" y="950"/>
                      <a:pt x="3828" y="911"/>
                    </a:cubicBezTo>
                    <a:cubicBezTo>
                      <a:pt x="3956" y="860"/>
                      <a:pt x="4098" y="821"/>
                      <a:pt x="4227" y="782"/>
                    </a:cubicBezTo>
                    <a:cubicBezTo>
                      <a:pt x="4299" y="758"/>
                      <a:pt x="4381" y="729"/>
                      <a:pt x="4461" y="729"/>
                    </a:cubicBezTo>
                    <a:cubicBezTo>
                      <a:pt x="4510" y="729"/>
                      <a:pt x="4557" y="740"/>
                      <a:pt x="4601" y="770"/>
                    </a:cubicBezTo>
                    <a:cubicBezTo>
                      <a:pt x="4717" y="834"/>
                      <a:pt x="4782" y="1015"/>
                      <a:pt x="4782" y="1169"/>
                    </a:cubicBezTo>
                    <a:cubicBezTo>
                      <a:pt x="4782" y="1337"/>
                      <a:pt x="4743" y="1492"/>
                      <a:pt x="4717" y="1647"/>
                    </a:cubicBezTo>
                    <a:cubicBezTo>
                      <a:pt x="4692" y="1737"/>
                      <a:pt x="4679" y="1827"/>
                      <a:pt x="4704" y="1917"/>
                    </a:cubicBezTo>
                    <a:cubicBezTo>
                      <a:pt x="4728" y="2001"/>
                      <a:pt x="4785" y="2074"/>
                      <a:pt x="4855" y="2074"/>
                    </a:cubicBezTo>
                    <a:cubicBezTo>
                      <a:pt x="4861" y="2074"/>
                      <a:pt x="4866" y="2073"/>
                      <a:pt x="4872" y="2072"/>
                    </a:cubicBezTo>
                    <a:cubicBezTo>
                      <a:pt x="4950" y="2059"/>
                      <a:pt x="5001" y="1956"/>
                      <a:pt x="5001" y="1866"/>
                    </a:cubicBezTo>
                    <a:cubicBezTo>
                      <a:pt x="5014" y="1763"/>
                      <a:pt x="4988" y="1672"/>
                      <a:pt x="4962" y="1582"/>
                    </a:cubicBezTo>
                    <a:cubicBezTo>
                      <a:pt x="4898" y="1247"/>
                      <a:pt x="4950" y="873"/>
                      <a:pt x="5130" y="589"/>
                    </a:cubicBezTo>
                    <a:cubicBezTo>
                      <a:pt x="5182" y="512"/>
                      <a:pt x="5246" y="434"/>
                      <a:pt x="5272" y="331"/>
                    </a:cubicBezTo>
                    <a:cubicBezTo>
                      <a:pt x="5311" y="228"/>
                      <a:pt x="5298" y="99"/>
                      <a:pt x="5220" y="34"/>
                    </a:cubicBezTo>
                    <a:cubicBezTo>
                      <a:pt x="5190" y="10"/>
                      <a:pt x="5158" y="0"/>
                      <a:pt x="5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1405900" y="3116300"/>
                <a:ext cx="76125" cy="46975"/>
              </a:xfrm>
              <a:custGeom>
                <a:avLst/>
                <a:gdLst/>
                <a:ahLst/>
                <a:cxnLst/>
                <a:rect l="l" t="t" r="r" b="b"/>
                <a:pathLst>
                  <a:path w="3045" h="1879" extrusionOk="0">
                    <a:moveTo>
                      <a:pt x="147" y="1"/>
                    </a:moveTo>
                    <a:cubicBezTo>
                      <a:pt x="88" y="1"/>
                      <a:pt x="39" y="30"/>
                      <a:pt x="26" y="139"/>
                    </a:cubicBezTo>
                    <a:cubicBezTo>
                      <a:pt x="0" y="243"/>
                      <a:pt x="52" y="359"/>
                      <a:pt x="104" y="436"/>
                    </a:cubicBezTo>
                    <a:cubicBezTo>
                      <a:pt x="155" y="526"/>
                      <a:pt x="207" y="629"/>
                      <a:pt x="220" y="733"/>
                    </a:cubicBezTo>
                    <a:cubicBezTo>
                      <a:pt x="233" y="823"/>
                      <a:pt x="207" y="913"/>
                      <a:pt x="181" y="1003"/>
                    </a:cubicBezTo>
                    <a:cubicBezTo>
                      <a:pt x="155" y="1094"/>
                      <a:pt x="129" y="1184"/>
                      <a:pt x="142" y="1274"/>
                    </a:cubicBezTo>
                    <a:cubicBezTo>
                      <a:pt x="155" y="1365"/>
                      <a:pt x="207" y="1455"/>
                      <a:pt x="284" y="1468"/>
                    </a:cubicBezTo>
                    <a:cubicBezTo>
                      <a:pt x="289" y="1468"/>
                      <a:pt x="294" y="1469"/>
                      <a:pt x="298" y="1469"/>
                    </a:cubicBezTo>
                    <a:cubicBezTo>
                      <a:pt x="393" y="1469"/>
                      <a:pt x="452" y="1346"/>
                      <a:pt x="465" y="1236"/>
                    </a:cubicBezTo>
                    <a:cubicBezTo>
                      <a:pt x="478" y="1120"/>
                      <a:pt x="452" y="1003"/>
                      <a:pt x="452" y="887"/>
                    </a:cubicBezTo>
                    <a:cubicBezTo>
                      <a:pt x="465" y="771"/>
                      <a:pt x="529" y="642"/>
                      <a:pt x="620" y="629"/>
                    </a:cubicBezTo>
                    <a:cubicBezTo>
                      <a:pt x="710" y="629"/>
                      <a:pt x="774" y="720"/>
                      <a:pt x="852" y="784"/>
                    </a:cubicBezTo>
                    <a:cubicBezTo>
                      <a:pt x="965" y="867"/>
                      <a:pt x="1112" y="875"/>
                      <a:pt x="1252" y="875"/>
                    </a:cubicBezTo>
                    <a:cubicBezTo>
                      <a:pt x="1287" y="875"/>
                      <a:pt x="1321" y="874"/>
                      <a:pt x="1355" y="874"/>
                    </a:cubicBezTo>
                    <a:cubicBezTo>
                      <a:pt x="1535" y="874"/>
                      <a:pt x="1729" y="913"/>
                      <a:pt x="1819" y="1107"/>
                    </a:cubicBezTo>
                    <a:cubicBezTo>
                      <a:pt x="1858" y="1197"/>
                      <a:pt x="1858" y="1313"/>
                      <a:pt x="1870" y="1429"/>
                    </a:cubicBezTo>
                    <a:cubicBezTo>
                      <a:pt x="1870" y="1532"/>
                      <a:pt x="1870" y="1648"/>
                      <a:pt x="1909" y="1751"/>
                    </a:cubicBezTo>
                    <a:cubicBezTo>
                      <a:pt x="1950" y="1823"/>
                      <a:pt x="2024" y="1879"/>
                      <a:pt x="2092" y="1879"/>
                    </a:cubicBezTo>
                    <a:cubicBezTo>
                      <a:pt x="2109" y="1879"/>
                      <a:pt x="2126" y="1875"/>
                      <a:pt x="2141" y="1868"/>
                    </a:cubicBezTo>
                    <a:cubicBezTo>
                      <a:pt x="2219" y="1816"/>
                      <a:pt x="2245" y="1713"/>
                      <a:pt x="2245" y="1610"/>
                    </a:cubicBezTo>
                    <a:cubicBezTo>
                      <a:pt x="2245" y="1506"/>
                      <a:pt x="2219" y="1403"/>
                      <a:pt x="2232" y="1313"/>
                    </a:cubicBezTo>
                    <a:cubicBezTo>
                      <a:pt x="2232" y="1210"/>
                      <a:pt x="2283" y="1107"/>
                      <a:pt x="2373" y="1094"/>
                    </a:cubicBezTo>
                    <a:cubicBezTo>
                      <a:pt x="2464" y="1094"/>
                      <a:pt x="2528" y="1197"/>
                      <a:pt x="2580" y="1287"/>
                    </a:cubicBezTo>
                    <a:cubicBezTo>
                      <a:pt x="2631" y="1365"/>
                      <a:pt x="2709" y="1442"/>
                      <a:pt x="2799" y="1455"/>
                    </a:cubicBezTo>
                    <a:cubicBezTo>
                      <a:pt x="2813" y="1459"/>
                      <a:pt x="2827" y="1461"/>
                      <a:pt x="2841" y="1461"/>
                    </a:cubicBezTo>
                    <a:cubicBezTo>
                      <a:pt x="2910" y="1461"/>
                      <a:pt x="2984" y="1413"/>
                      <a:pt x="3005" y="1339"/>
                    </a:cubicBezTo>
                    <a:cubicBezTo>
                      <a:pt x="3044" y="1223"/>
                      <a:pt x="2993" y="1107"/>
                      <a:pt x="2928" y="1016"/>
                    </a:cubicBezTo>
                    <a:cubicBezTo>
                      <a:pt x="2722" y="784"/>
                      <a:pt x="2412" y="746"/>
                      <a:pt x="2128" y="746"/>
                    </a:cubicBezTo>
                    <a:cubicBezTo>
                      <a:pt x="2022" y="746"/>
                      <a:pt x="1916" y="751"/>
                      <a:pt x="1810" y="751"/>
                    </a:cubicBezTo>
                    <a:cubicBezTo>
                      <a:pt x="1634" y="751"/>
                      <a:pt x="1459" y="736"/>
                      <a:pt x="1290" y="655"/>
                    </a:cubicBezTo>
                    <a:cubicBezTo>
                      <a:pt x="1110" y="565"/>
                      <a:pt x="955" y="397"/>
                      <a:pt x="787" y="268"/>
                    </a:cubicBezTo>
                    <a:cubicBezTo>
                      <a:pt x="645" y="152"/>
                      <a:pt x="503" y="62"/>
                      <a:pt x="336" y="36"/>
                    </a:cubicBezTo>
                    <a:cubicBezTo>
                      <a:pt x="278" y="30"/>
                      <a:pt x="207"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1394225" y="2999775"/>
                <a:ext cx="107775" cy="62375"/>
              </a:xfrm>
              <a:custGeom>
                <a:avLst/>
                <a:gdLst/>
                <a:ahLst/>
                <a:cxnLst/>
                <a:rect l="l" t="t" r="r" b="b"/>
                <a:pathLst>
                  <a:path w="4311" h="2495" extrusionOk="0">
                    <a:moveTo>
                      <a:pt x="1496" y="0"/>
                    </a:moveTo>
                    <a:cubicBezTo>
                      <a:pt x="1471" y="0"/>
                      <a:pt x="1447" y="1"/>
                      <a:pt x="1422" y="3"/>
                    </a:cubicBezTo>
                    <a:cubicBezTo>
                      <a:pt x="1190" y="29"/>
                      <a:pt x="970" y="132"/>
                      <a:pt x="751" y="222"/>
                    </a:cubicBezTo>
                    <a:cubicBezTo>
                      <a:pt x="571" y="287"/>
                      <a:pt x="261" y="248"/>
                      <a:pt x="119" y="428"/>
                    </a:cubicBezTo>
                    <a:cubicBezTo>
                      <a:pt x="0" y="602"/>
                      <a:pt x="135" y="659"/>
                      <a:pt x="269" y="659"/>
                    </a:cubicBezTo>
                    <a:cubicBezTo>
                      <a:pt x="324" y="659"/>
                      <a:pt x="378" y="650"/>
                      <a:pt x="416" y="635"/>
                    </a:cubicBezTo>
                    <a:cubicBezTo>
                      <a:pt x="493" y="596"/>
                      <a:pt x="584" y="544"/>
                      <a:pt x="674" y="544"/>
                    </a:cubicBezTo>
                    <a:cubicBezTo>
                      <a:pt x="680" y="544"/>
                      <a:pt x="687" y="544"/>
                      <a:pt x="693" y="544"/>
                    </a:cubicBezTo>
                    <a:cubicBezTo>
                      <a:pt x="878" y="544"/>
                      <a:pt x="1037" y="720"/>
                      <a:pt x="1099" y="931"/>
                    </a:cubicBezTo>
                    <a:cubicBezTo>
                      <a:pt x="1151" y="1151"/>
                      <a:pt x="1138" y="1383"/>
                      <a:pt x="1099" y="1602"/>
                    </a:cubicBezTo>
                    <a:cubicBezTo>
                      <a:pt x="1061" y="1821"/>
                      <a:pt x="996" y="2053"/>
                      <a:pt x="996" y="2273"/>
                    </a:cubicBezTo>
                    <a:cubicBezTo>
                      <a:pt x="996" y="2350"/>
                      <a:pt x="1009" y="2440"/>
                      <a:pt x="1061" y="2479"/>
                    </a:cubicBezTo>
                    <a:cubicBezTo>
                      <a:pt x="1075" y="2490"/>
                      <a:pt x="1093" y="2495"/>
                      <a:pt x="1112" y="2495"/>
                    </a:cubicBezTo>
                    <a:cubicBezTo>
                      <a:pt x="1160" y="2495"/>
                      <a:pt x="1217" y="2464"/>
                      <a:pt x="1254" y="2427"/>
                    </a:cubicBezTo>
                    <a:cubicBezTo>
                      <a:pt x="1396" y="2273"/>
                      <a:pt x="1422" y="2002"/>
                      <a:pt x="1396" y="1770"/>
                    </a:cubicBezTo>
                    <a:cubicBezTo>
                      <a:pt x="1357" y="1538"/>
                      <a:pt x="1280" y="1305"/>
                      <a:pt x="1280" y="1073"/>
                    </a:cubicBezTo>
                    <a:cubicBezTo>
                      <a:pt x="1267" y="828"/>
                      <a:pt x="1357" y="570"/>
                      <a:pt x="1538" y="480"/>
                    </a:cubicBezTo>
                    <a:cubicBezTo>
                      <a:pt x="1592" y="457"/>
                      <a:pt x="1646" y="452"/>
                      <a:pt x="1700" y="452"/>
                    </a:cubicBezTo>
                    <a:cubicBezTo>
                      <a:pt x="1737" y="452"/>
                      <a:pt x="1773" y="454"/>
                      <a:pt x="1809" y="454"/>
                    </a:cubicBezTo>
                    <a:cubicBezTo>
                      <a:pt x="1976" y="467"/>
                      <a:pt x="2144" y="480"/>
                      <a:pt x="2299" y="493"/>
                    </a:cubicBezTo>
                    <a:cubicBezTo>
                      <a:pt x="2428" y="493"/>
                      <a:pt x="2557" y="519"/>
                      <a:pt x="2634" y="635"/>
                    </a:cubicBezTo>
                    <a:cubicBezTo>
                      <a:pt x="2699" y="738"/>
                      <a:pt x="2673" y="880"/>
                      <a:pt x="2647" y="1009"/>
                    </a:cubicBezTo>
                    <a:cubicBezTo>
                      <a:pt x="2621" y="1125"/>
                      <a:pt x="2570" y="1254"/>
                      <a:pt x="2583" y="1370"/>
                    </a:cubicBezTo>
                    <a:cubicBezTo>
                      <a:pt x="2583" y="1493"/>
                      <a:pt x="2665" y="1616"/>
                      <a:pt x="2773" y="1616"/>
                    </a:cubicBezTo>
                    <a:cubicBezTo>
                      <a:pt x="2778" y="1616"/>
                      <a:pt x="2783" y="1616"/>
                      <a:pt x="2789" y="1615"/>
                    </a:cubicBezTo>
                    <a:cubicBezTo>
                      <a:pt x="2892" y="1576"/>
                      <a:pt x="2931" y="1409"/>
                      <a:pt x="2918" y="1267"/>
                    </a:cubicBezTo>
                    <a:cubicBezTo>
                      <a:pt x="2892" y="1125"/>
                      <a:pt x="2840" y="996"/>
                      <a:pt x="2866" y="854"/>
                    </a:cubicBezTo>
                    <a:cubicBezTo>
                      <a:pt x="2891" y="684"/>
                      <a:pt x="3053" y="582"/>
                      <a:pt x="3212" y="582"/>
                    </a:cubicBezTo>
                    <a:cubicBezTo>
                      <a:pt x="3221" y="582"/>
                      <a:pt x="3231" y="582"/>
                      <a:pt x="3240" y="583"/>
                    </a:cubicBezTo>
                    <a:cubicBezTo>
                      <a:pt x="3395" y="596"/>
                      <a:pt x="3537" y="699"/>
                      <a:pt x="3666" y="802"/>
                    </a:cubicBezTo>
                    <a:cubicBezTo>
                      <a:pt x="3769" y="893"/>
                      <a:pt x="3885" y="970"/>
                      <a:pt x="3975" y="1086"/>
                    </a:cubicBezTo>
                    <a:cubicBezTo>
                      <a:pt x="4053" y="1202"/>
                      <a:pt x="4117" y="1357"/>
                      <a:pt x="4104" y="1499"/>
                    </a:cubicBezTo>
                    <a:cubicBezTo>
                      <a:pt x="4104" y="1589"/>
                      <a:pt x="4079" y="1666"/>
                      <a:pt x="4053" y="1757"/>
                    </a:cubicBezTo>
                    <a:cubicBezTo>
                      <a:pt x="4040" y="1834"/>
                      <a:pt x="4040" y="1924"/>
                      <a:pt x="4066" y="2002"/>
                    </a:cubicBezTo>
                    <a:cubicBezTo>
                      <a:pt x="4094" y="2058"/>
                      <a:pt x="4150" y="2094"/>
                      <a:pt x="4198" y="2094"/>
                    </a:cubicBezTo>
                    <a:cubicBezTo>
                      <a:pt x="4216" y="2094"/>
                      <a:pt x="4232" y="2090"/>
                      <a:pt x="4246" y="2079"/>
                    </a:cubicBezTo>
                    <a:cubicBezTo>
                      <a:pt x="4311" y="2028"/>
                      <a:pt x="4311" y="1937"/>
                      <a:pt x="4311" y="1847"/>
                    </a:cubicBezTo>
                    <a:cubicBezTo>
                      <a:pt x="4311" y="1692"/>
                      <a:pt x="4311" y="1525"/>
                      <a:pt x="4311" y="1357"/>
                    </a:cubicBezTo>
                    <a:cubicBezTo>
                      <a:pt x="4311" y="1267"/>
                      <a:pt x="4311" y="1164"/>
                      <a:pt x="4285" y="1073"/>
                    </a:cubicBezTo>
                    <a:cubicBezTo>
                      <a:pt x="4246" y="957"/>
                      <a:pt x="4169" y="854"/>
                      <a:pt x="4079" y="777"/>
                    </a:cubicBezTo>
                    <a:cubicBezTo>
                      <a:pt x="3937" y="635"/>
                      <a:pt x="3782" y="532"/>
                      <a:pt x="3614" y="454"/>
                    </a:cubicBezTo>
                    <a:cubicBezTo>
                      <a:pt x="3395" y="351"/>
                      <a:pt x="3163" y="299"/>
                      <a:pt x="2931" y="248"/>
                    </a:cubicBezTo>
                    <a:cubicBezTo>
                      <a:pt x="2608" y="183"/>
                      <a:pt x="2286" y="119"/>
                      <a:pt x="1963" y="54"/>
                    </a:cubicBezTo>
                    <a:cubicBezTo>
                      <a:pt x="1808" y="32"/>
                      <a:pt x="1652" y="0"/>
                      <a:pt x="1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1397625" y="2922450"/>
                <a:ext cx="55050" cy="35525"/>
              </a:xfrm>
              <a:custGeom>
                <a:avLst/>
                <a:gdLst/>
                <a:ahLst/>
                <a:cxnLst/>
                <a:rect l="l" t="t" r="r" b="b"/>
                <a:pathLst>
                  <a:path w="2202" h="1421" extrusionOk="0">
                    <a:moveTo>
                      <a:pt x="267" y="1"/>
                    </a:moveTo>
                    <a:lnTo>
                      <a:pt x="267" y="14"/>
                    </a:lnTo>
                    <a:cubicBezTo>
                      <a:pt x="255" y="10"/>
                      <a:pt x="243" y="8"/>
                      <a:pt x="230" y="8"/>
                    </a:cubicBezTo>
                    <a:cubicBezTo>
                      <a:pt x="120" y="8"/>
                      <a:pt x="0" y="149"/>
                      <a:pt x="151" y="207"/>
                    </a:cubicBezTo>
                    <a:cubicBezTo>
                      <a:pt x="190" y="220"/>
                      <a:pt x="241" y="220"/>
                      <a:pt x="280" y="233"/>
                    </a:cubicBezTo>
                    <a:cubicBezTo>
                      <a:pt x="319" y="246"/>
                      <a:pt x="357" y="271"/>
                      <a:pt x="383" y="310"/>
                    </a:cubicBezTo>
                    <a:lnTo>
                      <a:pt x="589" y="504"/>
                    </a:lnTo>
                    <a:cubicBezTo>
                      <a:pt x="641" y="568"/>
                      <a:pt x="705" y="620"/>
                      <a:pt x="744" y="697"/>
                    </a:cubicBezTo>
                    <a:cubicBezTo>
                      <a:pt x="822" y="839"/>
                      <a:pt x="809" y="1019"/>
                      <a:pt x="796" y="1174"/>
                    </a:cubicBezTo>
                    <a:cubicBezTo>
                      <a:pt x="796" y="1265"/>
                      <a:pt x="796" y="1368"/>
                      <a:pt x="860" y="1406"/>
                    </a:cubicBezTo>
                    <a:cubicBezTo>
                      <a:pt x="875" y="1416"/>
                      <a:pt x="892" y="1420"/>
                      <a:pt x="908" y="1420"/>
                    </a:cubicBezTo>
                    <a:cubicBezTo>
                      <a:pt x="935" y="1420"/>
                      <a:pt x="960" y="1409"/>
                      <a:pt x="976" y="1393"/>
                    </a:cubicBezTo>
                    <a:cubicBezTo>
                      <a:pt x="1015" y="1355"/>
                      <a:pt x="1028" y="1303"/>
                      <a:pt x="1028" y="1252"/>
                    </a:cubicBezTo>
                    <a:cubicBezTo>
                      <a:pt x="1041" y="1123"/>
                      <a:pt x="976" y="1007"/>
                      <a:pt x="938" y="903"/>
                    </a:cubicBezTo>
                    <a:cubicBezTo>
                      <a:pt x="899" y="787"/>
                      <a:pt x="886" y="633"/>
                      <a:pt x="976" y="555"/>
                    </a:cubicBezTo>
                    <a:cubicBezTo>
                      <a:pt x="1028" y="517"/>
                      <a:pt x="1092" y="517"/>
                      <a:pt x="1157" y="517"/>
                    </a:cubicBezTo>
                    <a:cubicBezTo>
                      <a:pt x="1312" y="529"/>
                      <a:pt x="1466" y="542"/>
                      <a:pt x="1621" y="555"/>
                    </a:cubicBezTo>
                    <a:cubicBezTo>
                      <a:pt x="1686" y="555"/>
                      <a:pt x="1750" y="568"/>
                      <a:pt x="1802" y="594"/>
                    </a:cubicBezTo>
                    <a:cubicBezTo>
                      <a:pt x="1853" y="607"/>
                      <a:pt x="1905" y="658"/>
                      <a:pt x="1918" y="736"/>
                    </a:cubicBezTo>
                    <a:cubicBezTo>
                      <a:pt x="1944" y="787"/>
                      <a:pt x="1931" y="852"/>
                      <a:pt x="1931" y="916"/>
                    </a:cubicBezTo>
                    <a:cubicBezTo>
                      <a:pt x="1943" y="964"/>
                      <a:pt x="1977" y="1034"/>
                      <a:pt x="2012" y="1034"/>
                    </a:cubicBezTo>
                    <a:cubicBezTo>
                      <a:pt x="2015" y="1034"/>
                      <a:pt x="2018" y="1033"/>
                      <a:pt x="2021" y="1032"/>
                    </a:cubicBezTo>
                    <a:cubicBezTo>
                      <a:pt x="2073" y="1032"/>
                      <a:pt x="2098" y="968"/>
                      <a:pt x="2111" y="916"/>
                    </a:cubicBezTo>
                    <a:cubicBezTo>
                      <a:pt x="2137" y="839"/>
                      <a:pt x="2150" y="762"/>
                      <a:pt x="2176" y="697"/>
                    </a:cubicBezTo>
                    <a:cubicBezTo>
                      <a:pt x="2189" y="633"/>
                      <a:pt x="2201" y="568"/>
                      <a:pt x="2189" y="517"/>
                    </a:cubicBezTo>
                    <a:cubicBezTo>
                      <a:pt x="2176" y="439"/>
                      <a:pt x="2111" y="400"/>
                      <a:pt x="2047" y="362"/>
                    </a:cubicBezTo>
                    <a:cubicBezTo>
                      <a:pt x="1862" y="274"/>
                      <a:pt x="1660" y="228"/>
                      <a:pt x="1460" y="228"/>
                    </a:cubicBezTo>
                    <a:cubicBezTo>
                      <a:pt x="1366" y="228"/>
                      <a:pt x="1273" y="238"/>
                      <a:pt x="1183" y="259"/>
                    </a:cubicBezTo>
                    <a:cubicBezTo>
                      <a:pt x="1092" y="284"/>
                      <a:pt x="989" y="323"/>
                      <a:pt x="899" y="336"/>
                    </a:cubicBezTo>
                    <a:cubicBezTo>
                      <a:pt x="875" y="339"/>
                      <a:pt x="850" y="341"/>
                      <a:pt x="826" y="341"/>
                    </a:cubicBezTo>
                    <a:cubicBezTo>
                      <a:pt x="748" y="341"/>
                      <a:pt x="671" y="324"/>
                      <a:pt x="602" y="284"/>
                    </a:cubicBezTo>
                    <a:cubicBezTo>
                      <a:pt x="551" y="246"/>
                      <a:pt x="499" y="181"/>
                      <a:pt x="448" y="130"/>
                    </a:cubicBezTo>
                    <a:cubicBezTo>
                      <a:pt x="383" y="78"/>
                      <a:pt x="331" y="26"/>
                      <a:pt x="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1386225" y="2799275"/>
                <a:ext cx="88375" cy="74475"/>
              </a:xfrm>
              <a:custGeom>
                <a:avLst/>
                <a:gdLst/>
                <a:ahLst/>
                <a:cxnLst/>
                <a:rect l="l" t="t" r="r" b="b"/>
                <a:pathLst>
                  <a:path w="3535" h="2979" extrusionOk="0">
                    <a:moveTo>
                      <a:pt x="1644" y="0"/>
                    </a:moveTo>
                    <a:cubicBezTo>
                      <a:pt x="1629" y="0"/>
                      <a:pt x="1615" y="1"/>
                      <a:pt x="1600" y="1"/>
                    </a:cubicBezTo>
                    <a:cubicBezTo>
                      <a:pt x="1290" y="14"/>
                      <a:pt x="981" y="156"/>
                      <a:pt x="684" y="285"/>
                    </a:cubicBezTo>
                    <a:cubicBezTo>
                      <a:pt x="555" y="349"/>
                      <a:pt x="426" y="401"/>
                      <a:pt x="285" y="465"/>
                    </a:cubicBezTo>
                    <a:cubicBezTo>
                      <a:pt x="181" y="504"/>
                      <a:pt x="1" y="698"/>
                      <a:pt x="181" y="775"/>
                    </a:cubicBezTo>
                    <a:cubicBezTo>
                      <a:pt x="215" y="792"/>
                      <a:pt x="252" y="796"/>
                      <a:pt x="290" y="796"/>
                    </a:cubicBezTo>
                    <a:cubicBezTo>
                      <a:pt x="340" y="796"/>
                      <a:pt x="390" y="788"/>
                      <a:pt x="426" y="788"/>
                    </a:cubicBezTo>
                    <a:lnTo>
                      <a:pt x="749" y="788"/>
                    </a:lnTo>
                    <a:cubicBezTo>
                      <a:pt x="942" y="775"/>
                      <a:pt x="1136" y="775"/>
                      <a:pt x="1329" y="749"/>
                    </a:cubicBezTo>
                    <a:cubicBezTo>
                      <a:pt x="1376" y="744"/>
                      <a:pt x="1425" y="737"/>
                      <a:pt x="1473" y="737"/>
                    </a:cubicBezTo>
                    <a:cubicBezTo>
                      <a:pt x="1544" y="737"/>
                      <a:pt x="1611" y="752"/>
                      <a:pt x="1664" y="814"/>
                    </a:cubicBezTo>
                    <a:cubicBezTo>
                      <a:pt x="1742" y="904"/>
                      <a:pt x="1742" y="1046"/>
                      <a:pt x="1729" y="1188"/>
                    </a:cubicBezTo>
                    <a:cubicBezTo>
                      <a:pt x="1729" y="1330"/>
                      <a:pt x="1716" y="1471"/>
                      <a:pt x="1716" y="1626"/>
                    </a:cubicBezTo>
                    <a:cubicBezTo>
                      <a:pt x="1703" y="1716"/>
                      <a:pt x="1703" y="1807"/>
                      <a:pt x="1729" y="1897"/>
                    </a:cubicBezTo>
                    <a:cubicBezTo>
                      <a:pt x="1755" y="1974"/>
                      <a:pt x="1806" y="2052"/>
                      <a:pt x="1884" y="2065"/>
                    </a:cubicBezTo>
                    <a:cubicBezTo>
                      <a:pt x="1974" y="2065"/>
                      <a:pt x="2051" y="1961"/>
                      <a:pt x="2077" y="1858"/>
                    </a:cubicBezTo>
                    <a:cubicBezTo>
                      <a:pt x="2090" y="1755"/>
                      <a:pt x="2064" y="1639"/>
                      <a:pt x="2026" y="1536"/>
                    </a:cubicBezTo>
                    <a:cubicBezTo>
                      <a:pt x="2000" y="1433"/>
                      <a:pt x="1961" y="1330"/>
                      <a:pt x="1961" y="1226"/>
                    </a:cubicBezTo>
                    <a:cubicBezTo>
                      <a:pt x="1948" y="1110"/>
                      <a:pt x="2000" y="994"/>
                      <a:pt x="2077" y="956"/>
                    </a:cubicBezTo>
                    <a:cubicBezTo>
                      <a:pt x="2098" y="946"/>
                      <a:pt x="2119" y="942"/>
                      <a:pt x="2140" y="942"/>
                    </a:cubicBezTo>
                    <a:cubicBezTo>
                      <a:pt x="2233" y="942"/>
                      <a:pt x="2321" y="1030"/>
                      <a:pt x="2374" y="1136"/>
                    </a:cubicBezTo>
                    <a:cubicBezTo>
                      <a:pt x="2451" y="1252"/>
                      <a:pt x="2490" y="1381"/>
                      <a:pt x="2593" y="1458"/>
                    </a:cubicBezTo>
                    <a:cubicBezTo>
                      <a:pt x="2722" y="1562"/>
                      <a:pt x="2903" y="1523"/>
                      <a:pt x="3032" y="1613"/>
                    </a:cubicBezTo>
                    <a:cubicBezTo>
                      <a:pt x="3186" y="1742"/>
                      <a:pt x="3199" y="1987"/>
                      <a:pt x="3173" y="2206"/>
                    </a:cubicBezTo>
                    <a:cubicBezTo>
                      <a:pt x="3160" y="2426"/>
                      <a:pt x="3122" y="2658"/>
                      <a:pt x="3199" y="2851"/>
                    </a:cubicBezTo>
                    <a:cubicBezTo>
                      <a:pt x="3237" y="2918"/>
                      <a:pt x="3311" y="2978"/>
                      <a:pt x="3373" y="2978"/>
                    </a:cubicBezTo>
                    <a:cubicBezTo>
                      <a:pt x="3395" y="2978"/>
                      <a:pt x="3415" y="2971"/>
                      <a:pt x="3431" y="2954"/>
                    </a:cubicBezTo>
                    <a:cubicBezTo>
                      <a:pt x="3470" y="2916"/>
                      <a:pt x="3483" y="2851"/>
                      <a:pt x="3470" y="2787"/>
                    </a:cubicBezTo>
                    <a:cubicBezTo>
                      <a:pt x="3457" y="2735"/>
                      <a:pt x="3431" y="2671"/>
                      <a:pt x="3418" y="2619"/>
                    </a:cubicBezTo>
                    <a:cubicBezTo>
                      <a:pt x="3341" y="2413"/>
                      <a:pt x="3341" y="2155"/>
                      <a:pt x="3406" y="1949"/>
                    </a:cubicBezTo>
                    <a:cubicBezTo>
                      <a:pt x="3457" y="1820"/>
                      <a:pt x="3534" y="1665"/>
                      <a:pt x="3496" y="1536"/>
                    </a:cubicBezTo>
                    <a:cubicBezTo>
                      <a:pt x="3457" y="1433"/>
                      <a:pt x="3354" y="1368"/>
                      <a:pt x="3264" y="1355"/>
                    </a:cubicBezTo>
                    <a:cubicBezTo>
                      <a:pt x="3160" y="1330"/>
                      <a:pt x="3070" y="1342"/>
                      <a:pt x="2980" y="1304"/>
                    </a:cubicBezTo>
                    <a:cubicBezTo>
                      <a:pt x="2825" y="1239"/>
                      <a:pt x="2735" y="1084"/>
                      <a:pt x="2657" y="917"/>
                    </a:cubicBezTo>
                    <a:cubicBezTo>
                      <a:pt x="2593" y="749"/>
                      <a:pt x="2541" y="569"/>
                      <a:pt x="2438" y="427"/>
                    </a:cubicBezTo>
                    <a:cubicBezTo>
                      <a:pt x="2266" y="131"/>
                      <a:pt x="1952"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1387850" y="2717150"/>
                <a:ext cx="58375" cy="57350"/>
              </a:xfrm>
              <a:custGeom>
                <a:avLst/>
                <a:gdLst/>
                <a:ahLst/>
                <a:cxnLst/>
                <a:rect l="l" t="t" r="r" b="b"/>
                <a:pathLst>
                  <a:path w="2335" h="2294" extrusionOk="0">
                    <a:moveTo>
                      <a:pt x="2109" y="0"/>
                    </a:moveTo>
                    <a:cubicBezTo>
                      <a:pt x="2068" y="0"/>
                      <a:pt x="2027" y="21"/>
                      <a:pt x="1999" y="49"/>
                    </a:cubicBezTo>
                    <a:cubicBezTo>
                      <a:pt x="1961" y="101"/>
                      <a:pt x="1935" y="152"/>
                      <a:pt x="1909" y="217"/>
                    </a:cubicBezTo>
                    <a:cubicBezTo>
                      <a:pt x="1832" y="384"/>
                      <a:pt x="1793" y="565"/>
                      <a:pt x="1703" y="720"/>
                    </a:cubicBezTo>
                    <a:cubicBezTo>
                      <a:pt x="1625" y="887"/>
                      <a:pt x="1509" y="1029"/>
                      <a:pt x="1367" y="1081"/>
                    </a:cubicBezTo>
                    <a:cubicBezTo>
                      <a:pt x="1251" y="1120"/>
                      <a:pt x="1135" y="1094"/>
                      <a:pt x="1032" y="1120"/>
                    </a:cubicBezTo>
                    <a:cubicBezTo>
                      <a:pt x="916" y="1145"/>
                      <a:pt x="800" y="1223"/>
                      <a:pt x="697" y="1287"/>
                    </a:cubicBezTo>
                    <a:cubicBezTo>
                      <a:pt x="594" y="1352"/>
                      <a:pt x="477" y="1416"/>
                      <a:pt x="348" y="1429"/>
                    </a:cubicBezTo>
                    <a:cubicBezTo>
                      <a:pt x="323" y="1429"/>
                      <a:pt x="297" y="1428"/>
                      <a:pt x="271" y="1428"/>
                    </a:cubicBezTo>
                    <a:cubicBezTo>
                      <a:pt x="208" y="1428"/>
                      <a:pt x="146" y="1435"/>
                      <a:pt x="91" y="1481"/>
                    </a:cubicBezTo>
                    <a:cubicBezTo>
                      <a:pt x="0" y="1558"/>
                      <a:pt x="26" y="1610"/>
                      <a:pt x="78" y="1687"/>
                    </a:cubicBezTo>
                    <a:cubicBezTo>
                      <a:pt x="155" y="1816"/>
                      <a:pt x="142" y="1906"/>
                      <a:pt x="129" y="2061"/>
                    </a:cubicBezTo>
                    <a:cubicBezTo>
                      <a:pt x="116" y="2138"/>
                      <a:pt x="129" y="2254"/>
                      <a:pt x="194" y="2280"/>
                    </a:cubicBezTo>
                    <a:cubicBezTo>
                      <a:pt x="209" y="2289"/>
                      <a:pt x="225" y="2293"/>
                      <a:pt x="240" y="2293"/>
                    </a:cubicBezTo>
                    <a:cubicBezTo>
                      <a:pt x="292" y="2293"/>
                      <a:pt x="345" y="2249"/>
                      <a:pt x="374" y="2190"/>
                    </a:cubicBezTo>
                    <a:cubicBezTo>
                      <a:pt x="413" y="2113"/>
                      <a:pt x="426" y="2022"/>
                      <a:pt x="465" y="1945"/>
                    </a:cubicBezTo>
                    <a:cubicBezTo>
                      <a:pt x="542" y="1751"/>
                      <a:pt x="722" y="1648"/>
                      <a:pt x="903" y="1610"/>
                    </a:cubicBezTo>
                    <a:cubicBezTo>
                      <a:pt x="1084" y="1571"/>
                      <a:pt x="1264" y="1584"/>
                      <a:pt x="1445" y="1545"/>
                    </a:cubicBezTo>
                    <a:cubicBezTo>
                      <a:pt x="1664" y="1494"/>
                      <a:pt x="1883" y="1352"/>
                      <a:pt x="2038" y="1145"/>
                    </a:cubicBezTo>
                    <a:cubicBezTo>
                      <a:pt x="2231" y="900"/>
                      <a:pt x="2335" y="539"/>
                      <a:pt x="2270" y="204"/>
                    </a:cubicBezTo>
                    <a:cubicBezTo>
                      <a:pt x="2257" y="127"/>
                      <a:pt x="2218" y="36"/>
                      <a:pt x="2154" y="10"/>
                    </a:cubicBezTo>
                    <a:cubicBezTo>
                      <a:pt x="2140" y="3"/>
                      <a:pt x="2124" y="0"/>
                      <a:pt x="2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1412025" y="2621700"/>
                <a:ext cx="71600" cy="56750"/>
              </a:xfrm>
              <a:custGeom>
                <a:avLst/>
                <a:gdLst/>
                <a:ahLst/>
                <a:cxnLst/>
                <a:rect l="l" t="t" r="r" b="b"/>
                <a:pathLst>
                  <a:path w="2864" h="2270" extrusionOk="0">
                    <a:moveTo>
                      <a:pt x="423" y="1"/>
                    </a:moveTo>
                    <a:cubicBezTo>
                      <a:pt x="298" y="1"/>
                      <a:pt x="150" y="41"/>
                      <a:pt x="91" y="179"/>
                    </a:cubicBezTo>
                    <a:cubicBezTo>
                      <a:pt x="1" y="385"/>
                      <a:pt x="233" y="475"/>
                      <a:pt x="349" y="527"/>
                    </a:cubicBezTo>
                    <a:cubicBezTo>
                      <a:pt x="491" y="591"/>
                      <a:pt x="620" y="707"/>
                      <a:pt x="736" y="824"/>
                    </a:cubicBezTo>
                    <a:cubicBezTo>
                      <a:pt x="826" y="914"/>
                      <a:pt x="929" y="1004"/>
                      <a:pt x="1019" y="1094"/>
                    </a:cubicBezTo>
                    <a:cubicBezTo>
                      <a:pt x="1097" y="1172"/>
                      <a:pt x="1174" y="1249"/>
                      <a:pt x="1213" y="1365"/>
                    </a:cubicBezTo>
                    <a:cubicBezTo>
                      <a:pt x="1251" y="1481"/>
                      <a:pt x="1239" y="1610"/>
                      <a:pt x="1226" y="1726"/>
                    </a:cubicBezTo>
                    <a:cubicBezTo>
                      <a:pt x="1213" y="1855"/>
                      <a:pt x="1200" y="1984"/>
                      <a:pt x="1239" y="2100"/>
                    </a:cubicBezTo>
                    <a:cubicBezTo>
                      <a:pt x="1270" y="2193"/>
                      <a:pt x="1350" y="2270"/>
                      <a:pt x="1428" y="2270"/>
                    </a:cubicBezTo>
                    <a:cubicBezTo>
                      <a:pt x="1447" y="2270"/>
                      <a:pt x="1466" y="2265"/>
                      <a:pt x="1484" y="2255"/>
                    </a:cubicBezTo>
                    <a:cubicBezTo>
                      <a:pt x="1613" y="2178"/>
                      <a:pt x="1600" y="1971"/>
                      <a:pt x="1548" y="1829"/>
                    </a:cubicBezTo>
                    <a:cubicBezTo>
                      <a:pt x="1497" y="1688"/>
                      <a:pt x="1419" y="1533"/>
                      <a:pt x="1471" y="1391"/>
                    </a:cubicBezTo>
                    <a:cubicBezTo>
                      <a:pt x="1522" y="1249"/>
                      <a:pt x="1651" y="1185"/>
                      <a:pt x="1767" y="1146"/>
                    </a:cubicBezTo>
                    <a:cubicBezTo>
                      <a:pt x="1987" y="1069"/>
                      <a:pt x="2206" y="978"/>
                      <a:pt x="2438" y="901"/>
                    </a:cubicBezTo>
                    <a:cubicBezTo>
                      <a:pt x="2541" y="862"/>
                      <a:pt x="2657" y="824"/>
                      <a:pt x="2735" y="720"/>
                    </a:cubicBezTo>
                    <a:cubicBezTo>
                      <a:pt x="2825" y="630"/>
                      <a:pt x="2864" y="462"/>
                      <a:pt x="2799" y="346"/>
                    </a:cubicBezTo>
                    <a:cubicBezTo>
                      <a:pt x="2760" y="268"/>
                      <a:pt x="2675" y="234"/>
                      <a:pt x="2591" y="234"/>
                    </a:cubicBezTo>
                    <a:cubicBezTo>
                      <a:pt x="2566" y="234"/>
                      <a:pt x="2540" y="237"/>
                      <a:pt x="2515" y="243"/>
                    </a:cubicBezTo>
                    <a:cubicBezTo>
                      <a:pt x="2412" y="282"/>
                      <a:pt x="2335" y="359"/>
                      <a:pt x="2245" y="437"/>
                    </a:cubicBezTo>
                    <a:cubicBezTo>
                      <a:pt x="2167" y="514"/>
                      <a:pt x="2077" y="591"/>
                      <a:pt x="1974" y="604"/>
                    </a:cubicBezTo>
                    <a:cubicBezTo>
                      <a:pt x="1949" y="610"/>
                      <a:pt x="1924" y="613"/>
                      <a:pt x="1900" y="613"/>
                    </a:cubicBezTo>
                    <a:cubicBezTo>
                      <a:pt x="1711" y="613"/>
                      <a:pt x="1539" y="448"/>
                      <a:pt x="1368" y="333"/>
                    </a:cubicBezTo>
                    <a:cubicBezTo>
                      <a:pt x="1110" y="153"/>
                      <a:pt x="813" y="88"/>
                      <a:pt x="529" y="11"/>
                    </a:cubicBezTo>
                    <a:cubicBezTo>
                      <a:pt x="499" y="5"/>
                      <a:pt x="462" y="1"/>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1383975" y="2289150"/>
                <a:ext cx="44850" cy="54075"/>
              </a:xfrm>
              <a:custGeom>
                <a:avLst/>
                <a:gdLst/>
                <a:ahLst/>
                <a:cxnLst/>
                <a:rect l="l" t="t" r="r" b="b"/>
                <a:pathLst>
                  <a:path w="1794" h="2163" extrusionOk="0">
                    <a:moveTo>
                      <a:pt x="1579" y="1"/>
                    </a:moveTo>
                    <a:cubicBezTo>
                      <a:pt x="1532" y="1"/>
                      <a:pt x="1484" y="17"/>
                      <a:pt x="1445" y="42"/>
                    </a:cubicBezTo>
                    <a:cubicBezTo>
                      <a:pt x="1355" y="81"/>
                      <a:pt x="1290" y="171"/>
                      <a:pt x="1226" y="236"/>
                    </a:cubicBezTo>
                    <a:cubicBezTo>
                      <a:pt x="1032" y="416"/>
                      <a:pt x="813" y="533"/>
                      <a:pt x="581" y="571"/>
                    </a:cubicBezTo>
                    <a:cubicBezTo>
                      <a:pt x="452" y="584"/>
                      <a:pt x="323" y="584"/>
                      <a:pt x="207" y="662"/>
                    </a:cubicBezTo>
                    <a:cubicBezTo>
                      <a:pt x="129" y="713"/>
                      <a:pt x="1" y="881"/>
                      <a:pt x="65" y="1010"/>
                    </a:cubicBezTo>
                    <a:cubicBezTo>
                      <a:pt x="129" y="1113"/>
                      <a:pt x="323" y="1061"/>
                      <a:pt x="413" y="1100"/>
                    </a:cubicBezTo>
                    <a:cubicBezTo>
                      <a:pt x="529" y="1139"/>
                      <a:pt x="632" y="1255"/>
                      <a:pt x="658" y="1397"/>
                    </a:cubicBezTo>
                    <a:cubicBezTo>
                      <a:pt x="671" y="1526"/>
                      <a:pt x="620" y="1655"/>
                      <a:pt x="594" y="1771"/>
                    </a:cubicBezTo>
                    <a:cubicBezTo>
                      <a:pt x="555" y="1900"/>
                      <a:pt x="555" y="2054"/>
                      <a:pt x="645" y="2132"/>
                    </a:cubicBezTo>
                    <a:cubicBezTo>
                      <a:pt x="674" y="2153"/>
                      <a:pt x="706" y="2163"/>
                      <a:pt x="738" y="2163"/>
                    </a:cubicBezTo>
                    <a:cubicBezTo>
                      <a:pt x="821" y="2163"/>
                      <a:pt x="905" y="2099"/>
                      <a:pt x="942" y="2016"/>
                    </a:cubicBezTo>
                    <a:cubicBezTo>
                      <a:pt x="994" y="1887"/>
                      <a:pt x="981" y="1745"/>
                      <a:pt x="968" y="1603"/>
                    </a:cubicBezTo>
                    <a:cubicBezTo>
                      <a:pt x="942" y="1461"/>
                      <a:pt x="916" y="1332"/>
                      <a:pt x="955" y="1190"/>
                    </a:cubicBezTo>
                    <a:cubicBezTo>
                      <a:pt x="994" y="1036"/>
                      <a:pt x="1097" y="919"/>
                      <a:pt x="1213" y="842"/>
                    </a:cubicBezTo>
                    <a:cubicBezTo>
                      <a:pt x="1316" y="752"/>
                      <a:pt x="1445" y="700"/>
                      <a:pt x="1561" y="610"/>
                    </a:cubicBezTo>
                    <a:cubicBezTo>
                      <a:pt x="1638" y="545"/>
                      <a:pt x="1716" y="481"/>
                      <a:pt x="1754" y="365"/>
                    </a:cubicBezTo>
                    <a:cubicBezTo>
                      <a:pt x="1793" y="262"/>
                      <a:pt x="1780" y="120"/>
                      <a:pt x="1703" y="55"/>
                    </a:cubicBezTo>
                    <a:cubicBezTo>
                      <a:pt x="1671" y="17"/>
                      <a:pt x="1625" y="1"/>
                      <a:pt x="1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1405050" y="3323475"/>
                <a:ext cx="163050" cy="128775"/>
              </a:xfrm>
              <a:custGeom>
                <a:avLst/>
                <a:gdLst/>
                <a:ahLst/>
                <a:cxnLst/>
                <a:rect l="l" t="t" r="r" b="b"/>
                <a:pathLst>
                  <a:path w="6522" h="5151" extrusionOk="0">
                    <a:moveTo>
                      <a:pt x="1472" y="1"/>
                    </a:moveTo>
                    <a:cubicBezTo>
                      <a:pt x="1311" y="1"/>
                      <a:pt x="1146" y="54"/>
                      <a:pt x="976" y="184"/>
                    </a:cubicBezTo>
                    <a:cubicBezTo>
                      <a:pt x="838" y="292"/>
                      <a:pt x="778" y="332"/>
                      <a:pt x="701" y="332"/>
                    </a:cubicBezTo>
                    <a:cubicBezTo>
                      <a:pt x="641" y="332"/>
                      <a:pt x="571" y="308"/>
                      <a:pt x="447" y="274"/>
                    </a:cubicBezTo>
                    <a:cubicBezTo>
                      <a:pt x="417" y="266"/>
                      <a:pt x="387" y="261"/>
                      <a:pt x="358" y="261"/>
                    </a:cubicBezTo>
                    <a:cubicBezTo>
                      <a:pt x="163" y="261"/>
                      <a:pt x="1" y="444"/>
                      <a:pt x="34" y="725"/>
                    </a:cubicBezTo>
                    <a:cubicBezTo>
                      <a:pt x="60" y="970"/>
                      <a:pt x="215" y="1164"/>
                      <a:pt x="357" y="1331"/>
                    </a:cubicBezTo>
                    <a:cubicBezTo>
                      <a:pt x="512" y="1486"/>
                      <a:pt x="679" y="1654"/>
                      <a:pt x="757" y="1873"/>
                    </a:cubicBezTo>
                    <a:cubicBezTo>
                      <a:pt x="860" y="2221"/>
                      <a:pt x="731" y="2634"/>
                      <a:pt x="847" y="2982"/>
                    </a:cubicBezTo>
                    <a:cubicBezTo>
                      <a:pt x="963" y="3369"/>
                      <a:pt x="1324" y="3627"/>
                      <a:pt x="1324" y="4027"/>
                    </a:cubicBezTo>
                    <a:cubicBezTo>
                      <a:pt x="1324" y="4207"/>
                      <a:pt x="1234" y="4375"/>
                      <a:pt x="1234" y="4555"/>
                    </a:cubicBezTo>
                    <a:cubicBezTo>
                      <a:pt x="1223" y="4720"/>
                      <a:pt x="1324" y="4895"/>
                      <a:pt x="1442" y="4895"/>
                    </a:cubicBezTo>
                    <a:cubicBezTo>
                      <a:pt x="1463" y="4895"/>
                      <a:pt x="1484" y="4889"/>
                      <a:pt x="1505" y="4878"/>
                    </a:cubicBezTo>
                    <a:cubicBezTo>
                      <a:pt x="1569" y="4839"/>
                      <a:pt x="1595" y="4749"/>
                      <a:pt x="1621" y="4659"/>
                    </a:cubicBezTo>
                    <a:cubicBezTo>
                      <a:pt x="1685" y="4362"/>
                      <a:pt x="1711" y="4053"/>
                      <a:pt x="1672" y="3743"/>
                    </a:cubicBezTo>
                    <a:cubicBezTo>
                      <a:pt x="1608" y="3279"/>
                      <a:pt x="1414" y="2853"/>
                      <a:pt x="1376" y="2389"/>
                    </a:cubicBezTo>
                    <a:cubicBezTo>
                      <a:pt x="1324" y="1925"/>
                      <a:pt x="1505" y="1370"/>
                      <a:pt x="1879" y="1267"/>
                    </a:cubicBezTo>
                    <a:cubicBezTo>
                      <a:pt x="1920" y="1255"/>
                      <a:pt x="1961" y="1250"/>
                      <a:pt x="2001" y="1250"/>
                    </a:cubicBezTo>
                    <a:cubicBezTo>
                      <a:pt x="2314" y="1250"/>
                      <a:pt x="2593" y="1583"/>
                      <a:pt x="2730" y="1937"/>
                    </a:cubicBezTo>
                    <a:cubicBezTo>
                      <a:pt x="2833" y="2208"/>
                      <a:pt x="2885" y="2518"/>
                      <a:pt x="2885" y="2814"/>
                    </a:cubicBezTo>
                    <a:cubicBezTo>
                      <a:pt x="2885" y="2982"/>
                      <a:pt x="2859" y="3150"/>
                      <a:pt x="2910" y="3305"/>
                    </a:cubicBezTo>
                    <a:cubicBezTo>
                      <a:pt x="2945" y="3442"/>
                      <a:pt x="3050" y="3569"/>
                      <a:pt x="3172" y="3569"/>
                    </a:cubicBezTo>
                    <a:cubicBezTo>
                      <a:pt x="3188" y="3569"/>
                      <a:pt x="3204" y="3567"/>
                      <a:pt x="3220" y="3562"/>
                    </a:cubicBezTo>
                    <a:cubicBezTo>
                      <a:pt x="3375" y="3511"/>
                      <a:pt x="3413" y="3266"/>
                      <a:pt x="3388" y="3085"/>
                    </a:cubicBezTo>
                    <a:cubicBezTo>
                      <a:pt x="3375" y="2892"/>
                      <a:pt x="3323" y="2685"/>
                      <a:pt x="3401" y="2518"/>
                    </a:cubicBezTo>
                    <a:cubicBezTo>
                      <a:pt x="3481" y="2323"/>
                      <a:pt x="3684" y="2271"/>
                      <a:pt x="3873" y="2271"/>
                    </a:cubicBezTo>
                    <a:cubicBezTo>
                      <a:pt x="3896" y="2271"/>
                      <a:pt x="3919" y="2271"/>
                      <a:pt x="3942" y="2273"/>
                    </a:cubicBezTo>
                    <a:cubicBezTo>
                      <a:pt x="4497" y="2311"/>
                      <a:pt x="5064" y="2557"/>
                      <a:pt x="5412" y="3072"/>
                    </a:cubicBezTo>
                    <a:cubicBezTo>
                      <a:pt x="5554" y="3279"/>
                      <a:pt x="5670" y="3537"/>
                      <a:pt x="5657" y="3807"/>
                    </a:cubicBezTo>
                    <a:cubicBezTo>
                      <a:pt x="5645" y="4065"/>
                      <a:pt x="5528" y="4310"/>
                      <a:pt x="5503" y="4581"/>
                    </a:cubicBezTo>
                    <a:cubicBezTo>
                      <a:pt x="5478" y="4830"/>
                      <a:pt x="5609" y="5150"/>
                      <a:pt x="5814" y="5150"/>
                    </a:cubicBezTo>
                    <a:cubicBezTo>
                      <a:pt x="5822" y="5150"/>
                      <a:pt x="5830" y="5150"/>
                      <a:pt x="5838" y="5149"/>
                    </a:cubicBezTo>
                    <a:cubicBezTo>
                      <a:pt x="6031" y="5123"/>
                      <a:pt x="6135" y="4813"/>
                      <a:pt x="6109" y="4581"/>
                    </a:cubicBezTo>
                    <a:cubicBezTo>
                      <a:pt x="6083" y="4336"/>
                      <a:pt x="5980" y="4117"/>
                      <a:pt x="5993" y="3872"/>
                    </a:cubicBezTo>
                    <a:cubicBezTo>
                      <a:pt x="6006" y="3575"/>
                      <a:pt x="6173" y="3330"/>
                      <a:pt x="6302" y="3072"/>
                    </a:cubicBezTo>
                    <a:cubicBezTo>
                      <a:pt x="6418" y="2827"/>
                      <a:pt x="6521" y="2505"/>
                      <a:pt x="6393" y="2247"/>
                    </a:cubicBezTo>
                    <a:cubicBezTo>
                      <a:pt x="6264" y="1989"/>
                      <a:pt x="5980" y="1937"/>
                      <a:pt x="5722" y="1899"/>
                    </a:cubicBezTo>
                    <a:cubicBezTo>
                      <a:pt x="5000" y="1809"/>
                      <a:pt x="4277" y="1615"/>
                      <a:pt x="3607" y="1280"/>
                    </a:cubicBezTo>
                    <a:cubicBezTo>
                      <a:pt x="3246" y="1099"/>
                      <a:pt x="2910" y="880"/>
                      <a:pt x="2601" y="622"/>
                    </a:cubicBezTo>
                    <a:cubicBezTo>
                      <a:pt x="2242" y="328"/>
                      <a:pt x="1871"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6" name="Google Shape;1686;p41"/>
          <p:cNvGrpSpPr/>
          <p:nvPr/>
        </p:nvGrpSpPr>
        <p:grpSpPr>
          <a:xfrm>
            <a:off x="3342250" y="725675"/>
            <a:ext cx="4520325" cy="3741175"/>
            <a:chOff x="3342250" y="725675"/>
            <a:chExt cx="4520325" cy="3741175"/>
          </a:xfrm>
        </p:grpSpPr>
        <p:sp>
          <p:nvSpPr>
            <p:cNvPr id="1687" name="Google Shape;1687;p41"/>
            <p:cNvSpPr/>
            <p:nvPr/>
          </p:nvSpPr>
          <p:spPr>
            <a:xfrm flipH="1">
              <a:off x="7813075" y="7256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88" name="Google Shape;1688;p41"/>
            <p:cNvSpPr/>
            <p:nvPr/>
          </p:nvSpPr>
          <p:spPr>
            <a:xfrm flipH="1">
              <a:off x="5580400" y="140012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89" name="Google Shape;1689;p41"/>
            <p:cNvSpPr/>
            <p:nvPr/>
          </p:nvSpPr>
          <p:spPr>
            <a:xfrm flipH="1">
              <a:off x="3342250" y="1984075"/>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90" name="Google Shape;1690;p41"/>
            <p:cNvSpPr/>
            <p:nvPr/>
          </p:nvSpPr>
          <p:spPr>
            <a:xfrm flipH="1">
              <a:off x="4994050" y="4417350"/>
              <a:ext cx="49500" cy="49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pic>
        <p:nvPicPr>
          <p:cNvPr id="5" name="Picture Placeholder 4" descr="Close-up of a young child wearing a hat&#10;&#10;Description automatically generated">
            <a:extLst>
              <a:ext uri="{FF2B5EF4-FFF2-40B4-BE49-F238E27FC236}">
                <a16:creationId xmlns:a16="http://schemas.microsoft.com/office/drawing/2014/main" id="{8565C726-966A-1471-136D-47DFB68D09AE}"/>
              </a:ext>
            </a:extLst>
          </p:cNvPr>
          <p:cNvPicPr>
            <a:picLocks noGrp="1" noChangeAspect="1"/>
          </p:cNvPicPr>
          <p:nvPr>
            <p:ph type="pic" idx="2"/>
          </p:nvPr>
        </p:nvPicPr>
        <p:blipFill>
          <a:blip r:embed="rId3">
            <a:extLst>
              <a:ext uri="{837473B0-CC2E-450A-ABE3-18F120FF3D39}">
                <a1611:picAttrSrcUrl xmlns:a1611="http://schemas.microsoft.com/office/drawing/2016/11/main" r:id="rId4"/>
              </a:ext>
            </a:extLst>
          </a:blip>
          <a:srcRect l="8539" r="8539"/>
          <a:stretch>
            <a:fillRect/>
          </a:stretch>
        </p:blipFill>
        <p:spPr>
          <a:xfrm>
            <a:off x="204755" y="241962"/>
            <a:ext cx="2454162" cy="414466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pain point</a:t>
            </a:r>
            <a:endParaRPr dirty="0"/>
          </a:p>
        </p:txBody>
      </p:sp>
      <p:sp>
        <p:nvSpPr>
          <p:cNvPr id="1698" name="Google Shape;1698;p42"/>
          <p:cNvSpPr/>
          <p:nvPr/>
        </p:nvSpPr>
        <p:spPr>
          <a:xfrm flipH="1">
            <a:off x="1504413" y="4722387"/>
            <a:ext cx="523909" cy="489403"/>
          </a:xfrm>
          <a:custGeom>
            <a:avLst/>
            <a:gdLst/>
            <a:ahLst/>
            <a:cxnLst/>
            <a:rect l="l" t="t" r="r" b="b"/>
            <a:pathLst>
              <a:path w="12162" h="11361" extrusionOk="0">
                <a:moveTo>
                  <a:pt x="8009" y="0"/>
                </a:moveTo>
                <a:cubicBezTo>
                  <a:pt x="6371" y="2231"/>
                  <a:pt x="4617" y="4372"/>
                  <a:pt x="2760" y="6410"/>
                </a:cubicBezTo>
                <a:cubicBezTo>
                  <a:pt x="2128" y="7093"/>
                  <a:pt x="348" y="8331"/>
                  <a:pt x="194" y="9273"/>
                </a:cubicBezTo>
                <a:cubicBezTo>
                  <a:pt x="0" y="10511"/>
                  <a:pt x="2115" y="10679"/>
                  <a:pt x="2915" y="10730"/>
                </a:cubicBezTo>
                <a:lnTo>
                  <a:pt x="11194" y="11349"/>
                </a:lnTo>
                <a:cubicBezTo>
                  <a:pt x="11264" y="11355"/>
                  <a:pt x="11338" y="11360"/>
                  <a:pt x="11413" y="11360"/>
                </a:cubicBezTo>
                <a:cubicBezTo>
                  <a:pt x="11643" y="11360"/>
                  <a:pt x="11877" y="11315"/>
                  <a:pt x="11994" y="11130"/>
                </a:cubicBezTo>
                <a:cubicBezTo>
                  <a:pt x="12162" y="10859"/>
                  <a:pt x="11994" y="10511"/>
                  <a:pt x="11826" y="10240"/>
                </a:cubicBezTo>
                <a:cubicBezTo>
                  <a:pt x="9905" y="7132"/>
                  <a:pt x="8937" y="3534"/>
                  <a:pt x="8009" y="0"/>
                </a:cubicBezTo>
                <a:close/>
              </a:path>
            </a:pathLst>
          </a:custGeom>
          <a:solidFill>
            <a:srgbClr val="94C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A30E77A3-29FC-1B23-D200-7C64C02E8522}"/>
              </a:ext>
            </a:extLst>
          </p:cNvPr>
          <p:cNvSpPr>
            <a:spLocks noGrp="1" noChangeArrowheads="1"/>
          </p:cNvSpPr>
          <p:nvPr>
            <p:ph type="subTitle" idx="2"/>
          </p:nvPr>
        </p:nvSpPr>
        <p:spPr bwMode="auto">
          <a:xfrm>
            <a:off x="114301" y="1488974"/>
            <a:ext cx="885443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Söhne"/>
              </a:rPr>
              <a:t>-When planning for your upcoming travels, one of the key considerations is determining which bank offers the highest exchange rates to make the most of your money abroad.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Söhne"/>
              </a:rPr>
              <a:t>-Ensuring the security of your personal information is secure, especially when applying for overseas cards such as </a:t>
            </a:r>
            <a:r>
              <a:rPr kumimoji="0" lang="en-US" altLang="en-US" sz="1200" b="0" i="0" u="none" strike="noStrike" cap="none" normalizeH="0" baseline="0" dirty="0" err="1">
                <a:ln>
                  <a:noFill/>
                </a:ln>
                <a:solidFill>
                  <a:srgbClr val="000000"/>
                </a:solidFill>
                <a:effectLst/>
                <a:latin typeface="Arial" panose="020B0604020202020204" pitchFamily="34" charset="0"/>
                <a:ea typeface="Söhne"/>
              </a:rPr>
              <a:t>Youtrip</a:t>
            </a:r>
            <a:r>
              <a:rPr kumimoji="0" lang="en-US" altLang="en-US" sz="1200" b="0" i="0" u="none" strike="noStrike" cap="none" normalizeH="0" baseline="0" dirty="0">
                <a:ln>
                  <a:noFill/>
                </a:ln>
                <a:solidFill>
                  <a:srgbClr val="000000"/>
                </a:solidFill>
                <a:effectLst/>
                <a:latin typeface="Arial" panose="020B0604020202020204" pitchFamily="34" charset="0"/>
                <a:ea typeface="Söhne"/>
              </a:rPr>
              <a:t>. It's natural to harbor concerns about safeguarding sensitive details during the application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Söhne"/>
              </a:rPr>
              <a:t>-Another important factor to ponder is whether your bank card is equipped for international use. It's essential to confirm its compatibility with foreign transactions to avoid any unexpected hurdles while traveling.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Söhne"/>
              </a:rPr>
              <a:t>-Additionally, navigating through the international finance means grappling with the reality of high taxes and transaction fees. Being mindful of these financial implications and exploring ways to minimize them can contribute to a smoother and more cost-effective travel experience.</a:t>
            </a:r>
            <a:br>
              <a:rPr kumimoji="0" lang="en-US" altLang="en-US" sz="1200" b="0" i="0" u="none" strike="noStrike" cap="none" normalizeH="0" baseline="0" dirty="0">
                <a:ln>
                  <a:noFill/>
                </a:ln>
                <a:solidFill>
                  <a:srgbClr val="000000"/>
                </a:solidFill>
                <a:effectLst/>
                <a:latin typeface="Arial" panose="020B0604020202020204" pitchFamily="34" charset="0"/>
                <a:ea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BBF58-2562-F7B0-7B89-E2F8225C17C2}"/>
              </a:ext>
            </a:extLst>
          </p:cNvPr>
          <p:cNvSpPr>
            <a:spLocks noGrp="1"/>
          </p:cNvSpPr>
          <p:nvPr>
            <p:ph type="title"/>
          </p:nvPr>
        </p:nvSpPr>
        <p:spPr/>
        <p:txBody>
          <a:bodyPr/>
          <a:lstStyle/>
          <a:p>
            <a:r>
              <a:rPr lang="en-SG" dirty="0"/>
              <a:t>Target Audience</a:t>
            </a:r>
          </a:p>
        </p:txBody>
      </p:sp>
      <p:sp>
        <p:nvSpPr>
          <p:cNvPr id="4" name="Title 3">
            <a:extLst>
              <a:ext uri="{FF2B5EF4-FFF2-40B4-BE49-F238E27FC236}">
                <a16:creationId xmlns:a16="http://schemas.microsoft.com/office/drawing/2014/main" id="{8AAA10E4-3652-BC4D-4649-60E4F7700C60}"/>
              </a:ext>
            </a:extLst>
          </p:cNvPr>
          <p:cNvSpPr>
            <a:spLocks noGrp="1"/>
          </p:cNvSpPr>
          <p:nvPr>
            <p:ph type="title" idx="3"/>
          </p:nvPr>
        </p:nvSpPr>
        <p:spPr/>
        <p:txBody>
          <a:bodyPr/>
          <a:lstStyle/>
          <a:p>
            <a:r>
              <a:rPr lang="en-SG" dirty="0"/>
              <a:t>02</a:t>
            </a:r>
          </a:p>
        </p:txBody>
      </p:sp>
      <p:pic>
        <p:nvPicPr>
          <p:cNvPr id="12" name="Picture Placeholder 11" descr="A person giving a thumbs up in front of a body of water&#10;&#10;Description automatically generated">
            <a:extLst>
              <a:ext uri="{FF2B5EF4-FFF2-40B4-BE49-F238E27FC236}">
                <a16:creationId xmlns:a16="http://schemas.microsoft.com/office/drawing/2014/main" id="{3E59CBCD-78E0-EB05-3BAE-BB770786C85D}"/>
              </a:ext>
            </a:extLst>
          </p:cNvPr>
          <p:cNvPicPr>
            <a:picLocks noGrp="1" noChangeAspect="1"/>
          </p:cNvPicPr>
          <p:nvPr>
            <p:ph type="pic" idx="2"/>
          </p:nvPr>
        </p:nvPicPr>
        <p:blipFill>
          <a:blip r:embed="rId2">
            <a:extLst>
              <a:ext uri="{837473B0-CC2E-450A-ABE3-18F120FF3D39}">
                <a1611:picAttrSrcUrl xmlns:a1611="http://schemas.microsoft.com/office/drawing/2016/11/main" r:id="rId3"/>
              </a:ext>
            </a:extLst>
          </a:blip>
          <a:srcRect l="30267" r="30267"/>
          <a:stretch>
            <a:fillRect/>
          </a:stretch>
        </p:blipFill>
        <p:spPr/>
      </p:pic>
    </p:spTree>
    <p:extLst>
      <p:ext uri="{BB962C8B-B14F-4D97-AF65-F5344CB8AC3E}">
        <p14:creationId xmlns:p14="http://schemas.microsoft.com/office/powerpoint/2010/main" val="249306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B653-1B36-D952-A526-015C2BADC2AB}"/>
              </a:ext>
            </a:extLst>
          </p:cNvPr>
          <p:cNvSpPr>
            <a:spLocks noGrp="1"/>
          </p:cNvSpPr>
          <p:nvPr>
            <p:ph type="title"/>
          </p:nvPr>
        </p:nvSpPr>
        <p:spPr/>
        <p:txBody>
          <a:bodyPr/>
          <a:lstStyle/>
          <a:p>
            <a:r>
              <a:rPr lang="en-SG" dirty="0"/>
              <a:t>Target Audience</a:t>
            </a:r>
          </a:p>
        </p:txBody>
      </p:sp>
      <p:sp>
        <p:nvSpPr>
          <p:cNvPr id="4" name="Subtitle 3">
            <a:extLst>
              <a:ext uri="{FF2B5EF4-FFF2-40B4-BE49-F238E27FC236}">
                <a16:creationId xmlns:a16="http://schemas.microsoft.com/office/drawing/2014/main" id="{5A844F2A-4C8A-10D5-052B-EFFA3900C77E}"/>
              </a:ext>
            </a:extLst>
          </p:cNvPr>
          <p:cNvSpPr>
            <a:spLocks noGrp="1"/>
          </p:cNvSpPr>
          <p:nvPr>
            <p:ph type="subTitle" idx="2"/>
          </p:nvPr>
        </p:nvSpPr>
        <p:spPr>
          <a:xfrm>
            <a:off x="1123125" y="1389075"/>
            <a:ext cx="7039568" cy="2875200"/>
          </a:xfrm>
        </p:spPr>
        <p:txBody>
          <a:bodyPr/>
          <a:lstStyle/>
          <a:p>
            <a:pPr algn="l"/>
            <a:r>
              <a:rPr lang="en-US" b="1" dirty="0"/>
              <a:t>Frequent Travelers</a:t>
            </a:r>
          </a:p>
          <a:p>
            <a:pPr algn="l"/>
            <a:r>
              <a:rPr lang="en-US" dirty="0"/>
              <a:t>Individuals that travels often for business or for holidays that require fast and</a:t>
            </a:r>
          </a:p>
          <a:p>
            <a:pPr algn="l"/>
            <a:r>
              <a:rPr lang="en-US" dirty="0"/>
              <a:t>efficient currency exchange</a:t>
            </a:r>
          </a:p>
          <a:p>
            <a:pPr algn="l"/>
            <a:endParaRPr lang="en-US" dirty="0"/>
          </a:p>
          <a:p>
            <a:pPr algn="l"/>
            <a:r>
              <a:rPr lang="en-US" b="1" dirty="0"/>
              <a:t>Long term permanent resident</a:t>
            </a:r>
          </a:p>
          <a:p>
            <a:pPr algn="l"/>
            <a:r>
              <a:rPr lang="en-US" dirty="0"/>
              <a:t>Long term permanent resident that stay in another country. Require an oversea</a:t>
            </a:r>
          </a:p>
          <a:p>
            <a:pPr algn="l"/>
            <a:r>
              <a:rPr lang="en-US" dirty="0"/>
              <a:t>bank card that can exchange money anytime anywhere without the need to wait</a:t>
            </a:r>
          </a:p>
          <a:p>
            <a:pPr algn="l"/>
            <a:r>
              <a:rPr lang="en-US" dirty="0"/>
              <a:t>for transaction process period</a:t>
            </a:r>
          </a:p>
          <a:p>
            <a:pPr algn="l"/>
            <a:endParaRPr lang="en-US" dirty="0"/>
          </a:p>
          <a:p>
            <a:pPr algn="l"/>
            <a:r>
              <a:rPr lang="en-US" b="1" dirty="0"/>
              <a:t>Student Studying oversea</a:t>
            </a:r>
          </a:p>
          <a:p>
            <a:pPr algn="l"/>
            <a:r>
              <a:rPr lang="en-US" dirty="0"/>
              <a:t>Students who are studying oversea require an easy to access account that is</a:t>
            </a:r>
          </a:p>
          <a:p>
            <a:pPr algn="l"/>
            <a:r>
              <a:rPr lang="en-US" dirty="0"/>
              <a:t>Reliable and low transactions fee.</a:t>
            </a:r>
          </a:p>
          <a:p>
            <a:pPr algn="l"/>
            <a:endParaRPr lang="en-SG" dirty="0"/>
          </a:p>
        </p:txBody>
      </p:sp>
    </p:spTree>
    <p:extLst>
      <p:ext uri="{BB962C8B-B14F-4D97-AF65-F5344CB8AC3E}">
        <p14:creationId xmlns:p14="http://schemas.microsoft.com/office/powerpoint/2010/main" val="1151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question mark drawn on a blackboard&#10;&#10;Description automatically generated">
            <a:extLst>
              <a:ext uri="{FF2B5EF4-FFF2-40B4-BE49-F238E27FC236}">
                <a16:creationId xmlns:a16="http://schemas.microsoft.com/office/drawing/2014/main" id="{4F3DB372-480F-C95D-CCF0-870C49E09FE7}"/>
              </a:ext>
            </a:extLst>
          </p:cNvPr>
          <p:cNvPicPr>
            <a:picLocks noGrp="1" noChangeAspect="1"/>
          </p:cNvPicPr>
          <p:nvPr>
            <p:ph type="pic" idx="2"/>
          </p:nvPr>
        </p:nvPicPr>
        <p:blipFill>
          <a:blip r:embed="rId2">
            <a:extLst>
              <a:ext uri="{837473B0-CC2E-450A-ABE3-18F120FF3D39}">
                <a1611:picAttrSrcUrl xmlns:a1611="http://schemas.microsoft.com/office/drawing/2016/11/main" r:id="rId3"/>
              </a:ext>
            </a:extLst>
          </a:blip>
          <a:srcRect l="32087" r="32087"/>
          <a:stretch>
            <a:fillRect/>
          </a:stretch>
        </p:blipFill>
        <p:spPr/>
      </p:pic>
      <p:sp>
        <p:nvSpPr>
          <p:cNvPr id="3" name="Title 2">
            <a:extLst>
              <a:ext uri="{FF2B5EF4-FFF2-40B4-BE49-F238E27FC236}">
                <a16:creationId xmlns:a16="http://schemas.microsoft.com/office/drawing/2014/main" id="{27F5795D-502A-9AB9-CFD5-B1978C419033}"/>
              </a:ext>
            </a:extLst>
          </p:cNvPr>
          <p:cNvSpPr>
            <a:spLocks noGrp="1"/>
          </p:cNvSpPr>
          <p:nvPr>
            <p:ph type="title"/>
          </p:nvPr>
        </p:nvSpPr>
        <p:spPr>
          <a:xfrm>
            <a:off x="3219400" y="2468880"/>
            <a:ext cx="5067600" cy="2367280"/>
          </a:xfrm>
        </p:spPr>
        <p:txBody>
          <a:bodyPr/>
          <a:lstStyle/>
          <a:p>
            <a:r>
              <a:rPr lang="en-SG" dirty="0"/>
              <a:t>Proposed solution</a:t>
            </a:r>
            <a:br>
              <a:rPr lang="en-SG" dirty="0"/>
            </a:br>
            <a:endParaRPr lang="en-SG" dirty="0"/>
          </a:p>
        </p:txBody>
      </p:sp>
      <p:sp>
        <p:nvSpPr>
          <p:cNvPr id="4" name="Title 3">
            <a:extLst>
              <a:ext uri="{FF2B5EF4-FFF2-40B4-BE49-F238E27FC236}">
                <a16:creationId xmlns:a16="http://schemas.microsoft.com/office/drawing/2014/main" id="{A26D8116-FD26-0B14-7E60-2F0BA068CFFA}"/>
              </a:ext>
            </a:extLst>
          </p:cNvPr>
          <p:cNvSpPr>
            <a:spLocks noGrp="1"/>
          </p:cNvSpPr>
          <p:nvPr>
            <p:ph type="title" idx="3"/>
          </p:nvPr>
        </p:nvSpPr>
        <p:spPr/>
        <p:txBody>
          <a:bodyPr/>
          <a:lstStyle/>
          <a:p>
            <a:r>
              <a:rPr lang="en-US" dirty="0"/>
              <a:t>03</a:t>
            </a:r>
            <a:endParaRPr lang="en-SG" dirty="0"/>
          </a:p>
        </p:txBody>
      </p:sp>
    </p:spTree>
    <p:extLst>
      <p:ext uri="{BB962C8B-B14F-4D97-AF65-F5344CB8AC3E}">
        <p14:creationId xmlns:p14="http://schemas.microsoft.com/office/powerpoint/2010/main" val="40749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5F58-EF1E-FAEB-17B2-8616427DDCD5}"/>
              </a:ext>
            </a:extLst>
          </p:cNvPr>
          <p:cNvSpPr>
            <a:spLocks noGrp="1"/>
          </p:cNvSpPr>
          <p:nvPr>
            <p:ph type="title"/>
          </p:nvPr>
        </p:nvSpPr>
        <p:spPr/>
        <p:txBody>
          <a:bodyPr/>
          <a:lstStyle/>
          <a:p>
            <a:r>
              <a:rPr lang="en-SG" dirty="0"/>
              <a:t>Proposed solution</a:t>
            </a:r>
            <a:br>
              <a:rPr lang="en-SG" dirty="0"/>
            </a:br>
            <a:endParaRPr lang="en-SG" dirty="0"/>
          </a:p>
        </p:txBody>
      </p:sp>
      <p:sp>
        <p:nvSpPr>
          <p:cNvPr id="4" name="Subtitle 3">
            <a:extLst>
              <a:ext uri="{FF2B5EF4-FFF2-40B4-BE49-F238E27FC236}">
                <a16:creationId xmlns:a16="http://schemas.microsoft.com/office/drawing/2014/main" id="{30001B46-C093-01A9-79B5-0E599D3053FA}"/>
              </a:ext>
            </a:extLst>
          </p:cNvPr>
          <p:cNvSpPr>
            <a:spLocks noGrp="1"/>
          </p:cNvSpPr>
          <p:nvPr>
            <p:ph type="subTitle" idx="2"/>
          </p:nvPr>
        </p:nvSpPr>
        <p:spPr>
          <a:xfrm>
            <a:off x="1123124" y="1389075"/>
            <a:ext cx="7300875" cy="2875200"/>
          </a:xfrm>
        </p:spPr>
        <p:txBody>
          <a:bodyPr/>
          <a:lstStyle/>
          <a:p>
            <a:pPr marL="0" indent="0">
              <a:buNone/>
            </a:pPr>
            <a:r>
              <a:rPr lang="en-US" sz="1400" b="1" dirty="0"/>
              <a:t>Embedded Finance</a:t>
            </a:r>
          </a:p>
          <a:p>
            <a:r>
              <a:rPr lang="en-US" sz="1400" dirty="0"/>
              <a:t>By integrating Embedded Finance into multi-currency transactions, the application allows user to top-up money into the application’s wallet by using direct bank transfer (by linking user’s bank card to the app) or QR code (</a:t>
            </a:r>
            <a:r>
              <a:rPr lang="en-US" sz="1400" dirty="0" err="1"/>
              <a:t>paynow</a:t>
            </a:r>
            <a:r>
              <a:rPr lang="en-US" sz="1400" dirty="0"/>
              <a:t>, </a:t>
            </a:r>
            <a:r>
              <a:rPr lang="en-US" sz="1400" dirty="0" err="1"/>
              <a:t>paylah</a:t>
            </a:r>
            <a:r>
              <a:rPr lang="en-US" sz="1400" dirty="0"/>
              <a:t>!) transfer. After topping up the wallet, users can then convert the money into their chosen currency without a conversion fee. Users can then use the virtual card like a debit card to pay for their purchases.</a:t>
            </a:r>
          </a:p>
          <a:p>
            <a:endParaRPr lang="en-SG" dirty="0"/>
          </a:p>
        </p:txBody>
      </p:sp>
    </p:spTree>
    <p:extLst>
      <p:ext uri="{BB962C8B-B14F-4D97-AF65-F5344CB8AC3E}">
        <p14:creationId xmlns:p14="http://schemas.microsoft.com/office/powerpoint/2010/main" val="84235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EBA721-B23D-4346-DE2B-E9540E79CA7C}"/>
              </a:ext>
            </a:extLst>
          </p:cNvPr>
          <p:cNvSpPr>
            <a:spLocks noGrp="1"/>
          </p:cNvSpPr>
          <p:nvPr>
            <p:ph type="title"/>
          </p:nvPr>
        </p:nvSpPr>
        <p:spPr/>
        <p:txBody>
          <a:bodyPr/>
          <a:lstStyle/>
          <a:p>
            <a:r>
              <a:rPr lang="en-US" dirty="0"/>
              <a:t>Business idea</a:t>
            </a:r>
            <a:endParaRPr lang="en-SG" dirty="0"/>
          </a:p>
        </p:txBody>
      </p:sp>
      <p:sp>
        <p:nvSpPr>
          <p:cNvPr id="4" name="Title 3">
            <a:extLst>
              <a:ext uri="{FF2B5EF4-FFF2-40B4-BE49-F238E27FC236}">
                <a16:creationId xmlns:a16="http://schemas.microsoft.com/office/drawing/2014/main" id="{829BE688-C058-CD5D-C123-6D5F18BDCF3E}"/>
              </a:ext>
            </a:extLst>
          </p:cNvPr>
          <p:cNvSpPr>
            <a:spLocks noGrp="1"/>
          </p:cNvSpPr>
          <p:nvPr>
            <p:ph type="title" idx="3"/>
          </p:nvPr>
        </p:nvSpPr>
        <p:spPr/>
        <p:txBody>
          <a:bodyPr/>
          <a:lstStyle/>
          <a:p>
            <a:r>
              <a:rPr lang="en-US" dirty="0"/>
              <a:t>04</a:t>
            </a:r>
            <a:endParaRPr lang="en-SG" dirty="0"/>
          </a:p>
        </p:txBody>
      </p:sp>
      <p:pic>
        <p:nvPicPr>
          <p:cNvPr id="12" name="Picture Placeholder 11" descr="A notepad and pen next to a computer&#10;&#10;Description automatically generated">
            <a:extLst>
              <a:ext uri="{FF2B5EF4-FFF2-40B4-BE49-F238E27FC236}">
                <a16:creationId xmlns:a16="http://schemas.microsoft.com/office/drawing/2014/main" id="{D083EB98-F9FE-F73F-5167-F1F2630FAA4D}"/>
              </a:ext>
            </a:extLst>
          </p:cNvPr>
          <p:cNvPicPr>
            <a:picLocks noGrp="1" noChangeAspect="1"/>
          </p:cNvPicPr>
          <p:nvPr>
            <p:ph type="pic" idx="2"/>
          </p:nvPr>
        </p:nvPicPr>
        <p:blipFill>
          <a:blip r:embed="rId2">
            <a:extLst>
              <a:ext uri="{837473B0-CC2E-450A-ABE3-18F120FF3D39}">
                <a1611:picAttrSrcUrl xmlns:a1611="http://schemas.microsoft.com/office/drawing/2016/11/main" r:id="rId3"/>
              </a:ext>
            </a:extLst>
          </a:blip>
          <a:srcRect l="30267" r="30267"/>
          <a:stretch>
            <a:fillRect/>
          </a:stretch>
        </p:blipFill>
        <p:spPr/>
      </p:pic>
      <p:sp>
        <p:nvSpPr>
          <p:cNvPr id="13" name="TextBox 12">
            <a:extLst>
              <a:ext uri="{FF2B5EF4-FFF2-40B4-BE49-F238E27FC236}">
                <a16:creationId xmlns:a16="http://schemas.microsoft.com/office/drawing/2014/main" id="{7547B945-D2C8-9093-14F5-A048F4337BBA}"/>
              </a:ext>
            </a:extLst>
          </p:cNvPr>
          <p:cNvSpPr txBox="1"/>
          <p:nvPr/>
        </p:nvSpPr>
        <p:spPr>
          <a:xfrm>
            <a:off x="0" y="5143484"/>
            <a:ext cx="3045600" cy="369332"/>
          </a:xfrm>
          <a:prstGeom prst="rect">
            <a:avLst/>
          </a:prstGeom>
          <a:noFill/>
        </p:spPr>
        <p:txBody>
          <a:bodyPr wrap="square" rtlCol="0">
            <a:spAutoFit/>
          </a:bodyPr>
          <a:lstStyle/>
          <a:p>
            <a:r>
              <a:rPr lang="en-SG" sz="900">
                <a:hlinkClick r:id="rId3" tooltip="https://www.picpedia.org/post-it-note/b/business-ideas.html"/>
              </a:rPr>
              <a:t>This Photo</a:t>
            </a:r>
            <a:r>
              <a:rPr lang="en-SG" sz="900"/>
              <a:t> by Unknown Author is licensed under </a:t>
            </a:r>
            <a:r>
              <a:rPr lang="en-SG" sz="900">
                <a:hlinkClick r:id="rId4" tooltip="https://creativecommons.org/licenses/by-sa/3.0/"/>
              </a:rPr>
              <a:t>CC BY-SA</a:t>
            </a:r>
            <a:endParaRPr lang="en-SG" sz="900"/>
          </a:p>
        </p:txBody>
      </p:sp>
    </p:spTree>
    <p:extLst>
      <p:ext uri="{BB962C8B-B14F-4D97-AF65-F5344CB8AC3E}">
        <p14:creationId xmlns:p14="http://schemas.microsoft.com/office/powerpoint/2010/main" val="791357031"/>
      </p:ext>
    </p:extLst>
  </p:cSld>
  <p:clrMapOvr>
    <a:masterClrMapping/>
  </p:clrMapOvr>
</p:sld>
</file>

<file path=ppt/theme/theme1.xml><?xml version="1.0" encoding="utf-8"?>
<a:theme xmlns:a="http://schemas.openxmlformats.org/drawingml/2006/main" name="Best Places to Visit in Winter by Slidesgo">
  <a:themeElements>
    <a:clrScheme name="Simple Light">
      <a:dk1>
        <a:srgbClr val="264A5F"/>
      </a:dk1>
      <a:lt1>
        <a:srgbClr val="CBE4EE"/>
      </a:lt1>
      <a:dk2>
        <a:srgbClr val="95C4D8"/>
      </a:dk2>
      <a:lt2>
        <a:srgbClr val="3B789D"/>
      </a:lt2>
      <a:accent1>
        <a:srgbClr val="9B6846"/>
      </a:accent1>
      <a:accent2>
        <a:srgbClr val="FFFFFF"/>
      </a:accent2>
      <a:accent3>
        <a:srgbClr val="FFFFFF"/>
      </a:accent3>
      <a:accent4>
        <a:srgbClr val="FFFFFF"/>
      </a:accent4>
      <a:accent5>
        <a:srgbClr val="FFFFFF"/>
      </a:accent5>
      <a:accent6>
        <a:srgbClr val="FFFFFF"/>
      </a:accent6>
      <a:hlink>
        <a:srgbClr val="264A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592</Words>
  <Application>Microsoft Office PowerPoint</Application>
  <PresentationFormat>On-screen Show (16:9)</PresentationFormat>
  <Paragraphs>64</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Nunito Light</vt:lpstr>
      <vt:lpstr>DM Sans</vt:lpstr>
      <vt:lpstr>DM Serif Text</vt:lpstr>
      <vt:lpstr>Best Places to Visit in Winter by Slidesgo</vt:lpstr>
      <vt:lpstr>Get the best exchange rate with us for your next travel</vt:lpstr>
      <vt:lpstr>Contents</vt:lpstr>
      <vt:lpstr>Customer pain point</vt:lpstr>
      <vt:lpstr>Customer pain point</vt:lpstr>
      <vt:lpstr>Target Audience</vt:lpstr>
      <vt:lpstr>Target Audience</vt:lpstr>
      <vt:lpstr>Proposed solution </vt:lpstr>
      <vt:lpstr>Proposed solution </vt:lpstr>
      <vt:lpstr>Business idea</vt:lpstr>
      <vt:lpstr>Business idea</vt:lpstr>
      <vt:lpstr>Relevant MAS regulations </vt:lpstr>
      <vt:lpstr>Relevant MAS regulations</vt:lpstr>
      <vt:lpstr>Reference Sources </vt:lpstr>
      <vt:lpstr>Reference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the best exchange rate with us for your next travel</dc:title>
  <cp:lastModifiedBy>TAN HAN YU</cp:lastModifiedBy>
  <cp:revision>5</cp:revision>
  <dcterms:modified xsi:type="dcterms:W3CDTF">2024-06-04T15:43:38Z</dcterms:modified>
</cp:coreProperties>
</file>