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301030400068/python-assignment/blob/main/code.p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9332"/>
            <a:ext cx="7772400" cy="1470025"/>
          </a:xfrm>
        </p:spPr>
        <p:txBody>
          <a:bodyPr/>
          <a:lstStyle/>
          <a:p>
            <a:r>
              <a:rPr dirty="0"/>
              <a:t>Advanced Libraries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736862"/>
          </a:xfrm>
        </p:spPr>
        <p:txBody>
          <a:bodyPr/>
          <a:lstStyle/>
          <a:p>
            <a:r>
              <a:rPr dirty="0"/>
              <a:t>Data Analysis &amp;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711AF-A2A6-9BAB-B99B-2167ADE86141}"/>
              </a:ext>
            </a:extLst>
          </p:cNvPr>
          <p:cNvSpPr txBox="1"/>
          <p:nvPr/>
        </p:nvSpPr>
        <p:spPr>
          <a:xfrm>
            <a:off x="2719633" y="2978871"/>
            <a:ext cx="3841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: Zinzuvadiya Suraj s</a:t>
            </a:r>
          </a:p>
          <a:p>
            <a:pPr algn="ctr"/>
            <a:r>
              <a:rPr lang="en-US" dirty="0" err="1"/>
              <a:t>Enr</a:t>
            </a:r>
            <a:r>
              <a:rPr lang="en-US" dirty="0"/>
              <a:t> no : 2301030400068</a:t>
            </a:r>
          </a:p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Faculty name : </a:t>
            </a:r>
            <a:r>
              <a:rPr lang="en-US" dirty="0" err="1"/>
              <a:t>monika</a:t>
            </a:r>
            <a:r>
              <a:rPr lang="en-US" dirty="0"/>
              <a:t> mam</a:t>
            </a:r>
          </a:p>
          <a:p>
            <a:pPr algn="ctr"/>
            <a:r>
              <a:rPr lang="en-US" dirty="0"/>
              <a:t>Roll no : 63</a:t>
            </a:r>
          </a:p>
          <a:p>
            <a:pPr algn="ctr"/>
            <a:r>
              <a:rPr lang="en-US" dirty="0"/>
              <a:t>Batch A2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6D930-F83E-32D2-745F-53F4AA1D23B0}"/>
              </a:ext>
            </a:extLst>
          </p:cNvPr>
          <p:cNvSpPr txBox="1"/>
          <p:nvPr/>
        </p:nvSpPr>
        <p:spPr>
          <a:xfrm>
            <a:off x="4211424" y="5533534"/>
            <a:ext cx="129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hlinkClick r:id="rId2"/>
              </a:rPr>
              <a:t>Github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libraries</a:t>
            </a:r>
          </a:p>
          <a:p>
            <a:r>
              <a:t>2. Load dataset</a:t>
            </a:r>
          </a:p>
          <a:p>
            <a:r>
              <a:t>3. Clean and explore data</a:t>
            </a:r>
          </a:p>
          <a:p>
            <a:r>
              <a:t>4. Visualize with plots</a:t>
            </a:r>
          </a:p>
          <a:p>
            <a:r>
              <a:t>5. Draw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pandas as pd</a:t>
            </a:r>
          </a:p>
          <a:p>
            <a:r>
              <a:t>import matplotlib.pyplot as plt</a:t>
            </a:r>
          </a:p>
          <a:p>
            <a:endParaRPr/>
          </a:p>
          <a:p>
            <a:r>
              <a:t># Load and plot</a:t>
            </a:r>
          </a:p>
          <a:p>
            <a:r>
              <a:t>df = pd.read_csv('air_data.csv')</a:t>
            </a:r>
          </a:p>
          <a:p>
            <a:r>
              <a:t>df.plot(x='City', y='PM2.5')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libraries in Python simplify data analysis and enhance visualization, making insights easier to extract.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https://numpy.org</a:t>
            </a:r>
          </a:p>
          <a:p>
            <a:r>
              <a:t>- https://pandas.pydata.org</a:t>
            </a:r>
          </a:p>
          <a:p>
            <a:r>
              <a:t>- https://matplotlib.org</a:t>
            </a:r>
          </a:p>
          <a:p>
            <a:r>
              <a:t>- https://seaborn.pydata.org</a:t>
            </a:r>
          </a:p>
          <a:p>
            <a:r>
              <a:t>- https://plotly.com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an extensive ecosystem of powerful libraries that simplify complex tasks in data science. These libraries offer tools for efficient data analysis, numerical computation, and attractive visualizations, enabling data-driven decision-making with minimal code.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Productivity</a:t>
            </a:r>
            <a:r>
              <a:rPr lang="en-US" dirty="0"/>
              <a:t>: Reduce coding time with pre-built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Performance</a:t>
            </a:r>
            <a:r>
              <a:rPr lang="en-US" dirty="0"/>
              <a:t>: Handle large datasets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Support</a:t>
            </a:r>
            <a:r>
              <a:rPr lang="en-US" dirty="0"/>
              <a:t>: Active development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Easily integrate with other Python tools and environments.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NumPy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56446F-1344-756D-49B4-B5AC8E8B9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856" y="1905506"/>
            <a:ext cx="76382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Library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numerical and scientific computing.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support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multi-dimensional arrays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vectorized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broadcasting.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algebra, statistics, random 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 for many other libraries like Pandas and SciPy.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2013FB-754E-99FA-4BE4-4511FB652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768" y="1848525"/>
            <a:ext cx="71749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handling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tabular or structured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structures: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(2D)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data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cleaning, manipulation, merging, filtering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tools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Reads/writes data from formats like CSV, Excel, SQL, JSON.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9F08D6-275A-A879-11B1-906AC7144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408" y="2162607"/>
            <a:ext cx="733958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library for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plotting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create line charts, bar charts, scatter plots, histograms,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labels, legends, annotations.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visualizations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print-ready plots.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EFE29D-B5ED-9F9F-E3A0-3B9E7A685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984" y="1837435"/>
            <a:ext cx="711403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on top of Matplotlib, with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simpler syntax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visualizations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heatmaps, boxplots, violin plots).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Comes with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themes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palettes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handles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aggregations and aesthetics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CE2120-3BCF-2591-0B54-01F264E60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992" y="2174798"/>
            <a:ext cx="74432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library 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and 3D plots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and web-based applications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zooming, panning, and tooltips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interactive web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B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Mini Project: Environmental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32" y="2882245"/>
            <a:ext cx="8229600" cy="4525963"/>
          </a:xfrm>
        </p:spPr>
        <p:txBody>
          <a:bodyPr/>
          <a:lstStyle/>
          <a:p>
            <a:r>
              <a:rPr dirty="0"/>
              <a:t>Analyze air quality data using Pandas, visualize trends using Matplotlib, Seaborn, and </a:t>
            </a:r>
            <a:r>
              <a:rPr dirty="0" err="1"/>
              <a:t>Plotly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Advanced Libraries in Python</vt:lpstr>
      <vt:lpstr>Introduction</vt:lpstr>
      <vt:lpstr>Importance of Libraries</vt:lpstr>
      <vt:lpstr>NumPy Overview</vt:lpstr>
      <vt:lpstr>Pandas Overview</vt:lpstr>
      <vt:lpstr>Matplotlib Overview</vt:lpstr>
      <vt:lpstr>Seaborn Overview</vt:lpstr>
      <vt:lpstr>Plotly Overview</vt:lpstr>
      <vt:lpstr>Mini Project: Environmental Data Analysis</vt:lpstr>
      <vt:lpstr>Steps for Implementation</vt:lpstr>
      <vt:lpstr>Sample Code &amp; Visualization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soni</cp:lastModifiedBy>
  <cp:revision>3</cp:revision>
  <dcterms:created xsi:type="dcterms:W3CDTF">2013-01-27T09:14:16Z</dcterms:created>
  <dcterms:modified xsi:type="dcterms:W3CDTF">2025-04-09T05:04:13Z</dcterms:modified>
  <cp:category/>
</cp:coreProperties>
</file>