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Libraries in Python – NumPy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Manushree Patel</a:t>
            </a:r>
          </a:p>
          <a:p>
            <a:r>
              <a:t>Enrollment: 2301031800069</a:t>
            </a:r>
          </a:p>
          <a:p>
            <a:r>
              <a:t>Roll No: 25</a:t>
            </a:r>
          </a:p>
          <a:p>
            <a:r>
              <a:t>Batch: C2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Broadcasting in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NumPy allows arithmetic operations on arrays of different shapes. Example:</a:t>
            </a:r>
          </a:p>
          <a:p/>
          <a:p>
            <a:r>
              <a:t>arr + 5 → Adds 5 to all elements</a:t>
            </a:r>
          </a:p>
          <a:p/>
          <a:p>
            <a:r>
              <a:t>Example:</a:t>
            </a:r>
          </a:p>
          <a:p>
            <a:r>
              <a:t>import numpy as np</a:t>
            </a:r>
          </a:p>
          <a:p>
            <a:r>
              <a:t>arr = np.array([1, 2, 3])</a:t>
            </a:r>
          </a:p>
          <a:p>
            <a:r>
              <a:t>print(arr + 5)  # Output: [6 7 8]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Module in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np.random.rand(3,3) → Random values between 0 &amp; 1</a:t>
            </a:r>
          </a:p>
          <a:p>
            <a:r>
              <a:t>- np.random.randint(10, size=(3,3)) → Random integers from 0 to 9</a:t>
            </a:r>
          </a:p>
          <a:p/>
          <a:p>
            <a:r>
              <a:t>Example:</a:t>
            </a:r>
          </a:p>
          <a:p>
            <a:r>
              <a:t>import numpy as np</a:t>
            </a:r>
          </a:p>
          <a:p>
            <a:r>
              <a:t>random_arr = np.random.randint(1, 100, size=(3,3))</a:t>
            </a:r>
          </a:p>
          <a:p>
            <a:r>
              <a:t>print(random_arr)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vs 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NumPy arrays consume less memory</a:t>
            </a:r>
          </a:p>
          <a:p>
            <a:r>
              <a:t>- Faster computations</a:t>
            </a:r>
          </a:p>
          <a:p>
            <a:r>
              <a:t>- Supports vectorized operations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Machine Learning</a:t>
            </a:r>
          </a:p>
          <a:p>
            <a:r>
              <a:t>- Data Science</a:t>
            </a:r>
          </a:p>
          <a:p>
            <a:r>
              <a:t>- Image Processing</a:t>
            </a:r>
          </a:p>
          <a:p>
            <a:r>
              <a:t>- Scientific Computing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NumPy is a powerful library for numerical computing</a:t>
            </a:r>
          </a:p>
          <a:p>
            <a:r>
              <a:t>- Provides efficient operations on arrays and matrices</a:t>
            </a:r>
          </a:p>
          <a:p>
            <a:r>
              <a:t>- Supports mathematical and statistical functions</a:t>
            </a:r>
          </a:p>
          <a:p>
            <a:r>
              <a:t>- Essential for data science &amp; AI applications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more projects and codes, visit:</a:t>
            </a:r>
          </a:p>
          <a:p>
            <a:r>
              <a:t>GitHub: [Provide Your GitHub Link Here]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np.dot(A, B) → Matrix multiplication</a:t>
            </a:r>
          </a:p>
          <a:p>
            <a:r>
              <a:t>- np.linalg.inv(A) → Inverse of a matrix</a:t>
            </a:r>
          </a:p>
          <a:p>
            <a:r>
              <a:t>- np.linalg.det(A) → Determinant of a matrix</a:t>
            </a:r>
          </a:p>
          <a:p/>
          <a:p>
            <a:r>
              <a:t>Example:</a:t>
            </a:r>
          </a:p>
          <a:p>
            <a:r>
              <a:t>import numpy as np</a:t>
            </a:r>
          </a:p>
          <a:p>
            <a:r>
              <a:t>A = np.array([[1, 2], [3, 4]])</a:t>
            </a:r>
          </a:p>
          <a:p>
            <a:r>
              <a:t>print(np.linalg.inv(A))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Sorting &amp;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np.sort(arr) → Sorts array</a:t>
            </a:r>
          </a:p>
          <a:p>
            <a:r>
              <a:t>- np.argsort(arr) → Returns indices of sorted elements</a:t>
            </a:r>
          </a:p>
          <a:p>
            <a:r>
              <a:t>- np.where(arr &gt; 5) → Finds indices where condition is met</a:t>
            </a:r>
          </a:p>
          <a:p/>
          <a:p>
            <a:r>
              <a:t>Example:</a:t>
            </a:r>
          </a:p>
          <a:p>
            <a:r>
              <a:t>import numpy as np</a:t>
            </a:r>
          </a:p>
          <a:p>
            <a:r>
              <a:t>arr = np.array([10, 2, 8, 4])</a:t>
            </a:r>
          </a:p>
          <a:p>
            <a:r>
              <a:t>print(np.sort(arr))  # Output: [2 4 8 10]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np.mean(arr) → Mean of array</a:t>
            </a:r>
          </a:p>
          <a:p>
            <a:r>
              <a:t>- np.median(arr) → Median of array</a:t>
            </a:r>
          </a:p>
          <a:p>
            <a:r>
              <a:t>- np.std(arr) → Standard deviation</a:t>
            </a:r>
          </a:p>
          <a:p/>
          <a:p>
            <a:r>
              <a:t>Example:</a:t>
            </a:r>
          </a:p>
          <a:p>
            <a:r>
              <a:t>import numpy as np</a:t>
            </a:r>
          </a:p>
          <a:p>
            <a:r>
              <a:t>arr = np.array([1, 2, 3, 4, 5])</a:t>
            </a:r>
          </a:p>
          <a:p>
            <a:r>
              <a:t>print(np.mean(arr))  # Output: 3.0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more projects and code, visit my GitHub:</a:t>
            </a:r>
          </a:p>
          <a:p>
            <a:r>
              <a:t>https://github.com/2301031800069/Python_Assigment_3.git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NumPy (Numerical Python) is a library used for numerical computing in Python. It provides support for arrays, matrices, and many mathematical functions.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NumPy?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Faster than Python lists</a:t>
            </a:r>
          </a:p>
          <a:p>
            <a:r>
              <a:t>- Efficient memory usage</a:t>
            </a:r>
          </a:p>
          <a:p>
            <a:r>
              <a:t>- Supports multi-dimensional arrays</a:t>
            </a:r>
          </a:p>
          <a:p>
            <a:r>
              <a:t>- Built-in mathematical functions</a:t>
            </a:r>
          </a:p>
          <a:p>
            <a:r>
              <a:t>- Used in data science &amp; machine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 can install NumPy using:</a:t>
            </a:r>
          </a:p>
          <a:p/>
          <a:p>
            <a:r>
              <a:t>pip install numpy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Arrays in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NumPy arrays can be created using the array() function:</a:t>
            </a:r>
          </a:p>
          <a:p/>
          <a:p>
            <a:r>
              <a:t>import numpy as np</a:t>
            </a:r>
          </a:p>
          <a:p>
            <a:r>
              <a:t>arr = np.array([1, 2, 3, 4, 5])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Addition, subtraction, multiplication, division</a:t>
            </a:r>
          </a:p>
          <a:p>
            <a:r>
              <a:t>- Element-wise operations</a:t>
            </a:r>
          </a:p>
          <a:p>
            <a:r>
              <a:t>- Aggregations like sum(), mean(), max(), min()</a:t>
            </a:r>
          </a:p>
          <a:p/>
          <a:p>
            <a:r>
              <a:t>Example:</a:t>
            </a:r>
          </a:p>
          <a:p>
            <a:r>
              <a:t>import numpy as np</a:t>
            </a:r>
          </a:p>
          <a:p>
            <a:r>
              <a:t>arr = np.array([1, 2, 3])</a:t>
            </a:r>
          </a:p>
          <a:p>
            <a:r>
              <a:t>arr * 2  # Output: [2 4 6]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Indexing &amp;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NumPy arrays support indexing and slicing just like Python lists:</a:t>
            </a:r>
          </a:p>
          <a:p/>
          <a:p>
            <a:r>
              <a:t>arr[0] → First element</a:t>
            </a:r>
          </a:p>
          <a:p>
            <a:r>
              <a:t>arr[-1] → Last element</a:t>
            </a:r>
          </a:p>
          <a:p>
            <a:r>
              <a:t>arr[1:4] → Slicing from index 1 to 3</a:t>
            </a:r>
          </a:p>
          <a:p/>
          <a:p>
            <a:r>
              <a:t>Example:</a:t>
            </a:r>
          </a:p>
          <a:p>
            <a:r>
              <a:t>import numpy as np</a:t>
            </a:r>
          </a:p>
          <a:p>
            <a:r>
              <a:t>arr = np.array([10, 20, 30, 40, 50])</a:t>
            </a:r>
          </a:p>
          <a:p>
            <a:r>
              <a:t>print(arr[1:4])  # Output: [20 30 40]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Shape &amp; Reshape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arr.shape → Returns the shape of the array</a:t>
            </a:r>
          </a:p>
          <a:p>
            <a:r>
              <a:t>arr.reshape(3,2) → Changes the shape to 3 rows and 2 columns</a:t>
            </a:r>
          </a:p>
          <a:p/>
          <a:p>
            <a:r>
              <a:t>Example:</a:t>
            </a:r>
          </a:p>
          <a:p>
            <a:r>
              <a:t>import numpy as np</a:t>
            </a:r>
          </a:p>
          <a:p>
            <a:r>
              <a:t>arr = np.array([[1, 2, 3], [4, 5, 6]])</a:t>
            </a:r>
          </a:p>
          <a:p>
            <a:r>
              <a:t>print(arr.shape)  # Output: (2,3)</a:t>
            </a:r>
          </a:p>
          <a:p>
            <a:r>
              <a:t>reshaped = arr.reshape(3,2)</a:t>
            </a:r>
          </a:p>
          <a:p>
            <a:r>
              <a:t>print(reshaped)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Mathematical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np.sqrt(arr) → Square root</a:t>
            </a:r>
          </a:p>
          <a:p>
            <a:r>
              <a:t>- np.exp(arr) → Exponential</a:t>
            </a:r>
          </a:p>
          <a:p>
            <a:r>
              <a:t>- np.log(arr) → Logarithm</a:t>
            </a:r>
          </a:p>
          <a:p>
            <a:r>
              <a:t>- np.sin(arr) → Sine function</a:t>
            </a:r>
          </a:p>
          <a:p/>
          <a:p>
            <a:r>
              <a:t>Example:</a:t>
            </a:r>
          </a:p>
          <a:p>
            <a:r>
              <a:t>import numpy as np</a:t>
            </a:r>
          </a:p>
          <a:p>
            <a:r>
              <a:t>arr = np.array([1, 4, 9])</a:t>
            </a:r>
          </a:p>
          <a:p>
            <a:r>
              <a:t>print(np.sqrt(arr))  # Output: [1. 2. 3.]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