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65E6-C240-8F63-B697-01EF6F909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3D9D7-1BB8-89D7-A363-3D648C89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9855-C686-6A5C-4C13-774C0903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A4D8-6B53-2F76-E51B-7637500E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72AE-7FDE-7976-0957-3027949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7A52-1CF8-8E45-964D-9EA3A036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B528-482C-0FE7-38FF-FF0B9E2F2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BDE6-1910-FCAB-A691-D3D1D15E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E10C-3ED8-C729-A6BA-C916CEBF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B514-A252-AF31-43CD-7331EDC9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56EC9-CF76-0CF3-EF5C-1CACD3252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5FD2-1B56-8BB3-A7B6-3F4EFF4C1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6004-4921-1927-BDD1-67B04CDF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D237-67EB-7588-081A-40E678F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202C-3F8A-B1D8-7E51-0A8F69BE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F9F9-4EA8-EA73-05FF-61620AFE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0516-6F4C-01B3-7253-49B7048B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3FF7-D221-77A5-3799-E723F94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5E1F-A15D-2B45-11FE-A81DE9B8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4483-AB2B-55C9-394E-E4B461C3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BC69-7A6B-FB67-BF8F-92B6A6AF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FDA71-5DFB-936C-82EA-4C5FE906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C9D4-3C54-19E3-257D-DA3394A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E9ECB-55D7-C112-7622-051E5358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0D12-3839-E5BD-A825-D9650D36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F6FA-1686-92B3-C135-94C6637B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1FC8-05F1-CDDF-60AF-83FC5C6FF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94AD-8913-18DA-D279-D66F9B66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3725-69B8-A67B-FE40-BC97F37A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8DF8-EB8B-5325-C1E0-3DDB72B7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EC21-B28C-A5D7-6464-4AD25777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E600-550D-6E9C-AC9C-10C804B3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52D0-7A7B-096B-3F15-2A1B2E10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07B8B-0ECB-1AFB-7089-5CDAEBAF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36E3-1337-177E-EBA0-FD3504576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04ABA-5173-E5B8-AB6F-4AC1D6B53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C5416-CD80-D0F4-F0EB-403841BA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758EF-E66F-2136-147A-F1BCC32B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F66CC-33DE-3FC1-FCE7-4DC54925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0035-4085-CA4F-F2FD-FBCD7796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189D-1CD0-3646-FD22-5755B088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3BBBF-BA2E-F8D1-CCDE-EE81C01B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5074B-9839-52D7-7159-E5CBD21F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81ED6-D9DA-2A2D-0AA3-2E6DFDE0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01859-5872-9032-33B4-DE248F98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646F7-6A21-B712-6C65-C6CD65CD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C2CB-CF03-BA68-EF34-FF04B87E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E4C-1E44-8C83-8841-EFCF49D8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8940-BD71-2FFC-D997-E1F55CC0F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6BAC7-9DE9-1A1B-AA70-69C7F136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D9BC5-0A08-0FC5-0737-F1B92D4C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C800-9327-28A4-5D68-BC9212A9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3697-D591-C450-3A09-EA295BEC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BA3C8-3604-FDE8-9328-6AE0197F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B0745-A6D9-C50C-9D7D-6C3389F0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620CD-6BBB-70D6-74DA-D2B72854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94AA-084A-3E0F-2A98-3B1147D3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23B3-CA9F-EA19-4681-47B2A840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557B7-D503-5FBE-BE85-89ECDF61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7CDF0-1F5D-0501-B237-A2D09991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8004-DA86-0AB2-7475-050CD5CC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2F2B-A6F2-46CF-BFB4-6E3156F7399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6875-500C-0F4D-0469-20A9FC351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4A2E-82FD-2535-7D26-0FA5CD03F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1EDD-DAF4-4020-A769-FE1765C54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E14A-C8B2-15EB-ED93-2DAA5CCC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F25-0737-C677-9C08-E195E46D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Database Connectivity (JDBC) is a built-in API within the Java Runtime Library that enables Java applications to be able to connect to a relational database</a:t>
            </a:r>
          </a:p>
          <a:p>
            <a:pPr lvl="1"/>
            <a:r>
              <a:rPr lang="en-US" dirty="0"/>
              <a:t>JDBC on its own does not know how to communicate with a specific relational database implementation (ex. MySQL, PostgreSQL, Oracle, MS SQL, etc.)</a:t>
            </a:r>
          </a:p>
          <a:p>
            <a:pPr lvl="1"/>
            <a:r>
              <a:rPr lang="en-US" dirty="0"/>
              <a:t>We need to include the database specific </a:t>
            </a:r>
            <a:r>
              <a:rPr lang="en-US" b="1" dirty="0"/>
              <a:t>driver </a:t>
            </a:r>
            <a:r>
              <a:rPr lang="en-US" dirty="0"/>
              <a:t>as a dependency and register the driver with the JDBC API</a:t>
            </a:r>
          </a:p>
          <a:p>
            <a:pPr lvl="2"/>
            <a:r>
              <a:rPr lang="en-US" dirty="0"/>
              <a:t>We will obtain the </a:t>
            </a:r>
            <a:r>
              <a:rPr lang="en-US" dirty="0" err="1"/>
              <a:t>PostgresSQL</a:t>
            </a:r>
            <a:r>
              <a:rPr lang="en-US" dirty="0"/>
              <a:t> driver from </a:t>
            </a:r>
            <a:r>
              <a:rPr lang="en-US" b="1" dirty="0" err="1"/>
              <a:t>Mvnrepository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8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4125-87DF-D43A-F6D9-91D57390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0C1-F69D-3123-0A6B-349E95ED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DriverManager</a:t>
            </a:r>
            <a:r>
              <a:rPr lang="en-US" dirty="0"/>
              <a:t> class: this class is used to register a Driver object to the JDBC API</a:t>
            </a:r>
          </a:p>
          <a:p>
            <a:r>
              <a:rPr lang="en-US" dirty="0"/>
              <a:t>Driver Interface: used to represent a Driver object from a specific database implementation</a:t>
            </a:r>
          </a:p>
          <a:p>
            <a:r>
              <a:rPr lang="en-US" dirty="0"/>
              <a:t>Connection interface: used to represent a connection to the database</a:t>
            </a:r>
          </a:p>
          <a:p>
            <a:r>
              <a:rPr lang="en-US" dirty="0" err="1"/>
              <a:t>PreparedStatement</a:t>
            </a:r>
            <a:r>
              <a:rPr lang="en-US" dirty="0"/>
              <a:t> interface: used to set up a query template (with ? Placeholders) so that we can execute a query and retrieve a </a:t>
            </a:r>
            <a:r>
              <a:rPr lang="en-US" dirty="0" err="1"/>
              <a:t>ResultSet</a:t>
            </a:r>
            <a:endParaRPr lang="en-US" dirty="0"/>
          </a:p>
          <a:p>
            <a:pPr lvl="1"/>
            <a:r>
              <a:rPr lang="en-US" dirty="0"/>
              <a:t>There is another interface called the Statement interface</a:t>
            </a:r>
          </a:p>
          <a:p>
            <a:pPr lvl="1"/>
            <a:r>
              <a:rPr lang="en-US" dirty="0" err="1"/>
              <a:t>PreparedStatement</a:t>
            </a:r>
            <a:r>
              <a:rPr lang="en-US" dirty="0"/>
              <a:t> is an improvement over the Statement interface because it prevents SQL Injection Hacking attempts</a:t>
            </a:r>
          </a:p>
          <a:p>
            <a:pPr lvl="2"/>
            <a:r>
              <a:rPr lang="en-US" dirty="0"/>
              <a:t>The template system prevents raw SQL queries from being passed into a query string</a:t>
            </a:r>
          </a:p>
          <a:p>
            <a:r>
              <a:rPr lang="en-US" dirty="0" err="1"/>
              <a:t>ResultSet</a:t>
            </a:r>
            <a:r>
              <a:rPr lang="en-US" dirty="0"/>
              <a:t> interface: used to represent a “pointer” to the results produced by a particular query. Data can be retrieved by iterating through the </a:t>
            </a:r>
            <a:r>
              <a:rPr lang="en-US" dirty="0" err="1"/>
              <a:t>ResultSet</a:t>
            </a:r>
            <a:r>
              <a:rPr lang="en-US" dirty="0"/>
              <a:t> and extracting individual pieces of information from each row.</a:t>
            </a:r>
          </a:p>
        </p:txBody>
      </p:sp>
    </p:spTree>
    <p:extLst>
      <p:ext uri="{BB962C8B-B14F-4D97-AF65-F5344CB8AC3E}">
        <p14:creationId xmlns:p14="http://schemas.microsoft.com/office/powerpoint/2010/main" val="223258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JDBC</vt:lpstr>
      <vt:lpstr>JDBC Classes and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Bach Tran</dc:creator>
  <cp:lastModifiedBy>Bach Tran</cp:lastModifiedBy>
  <cp:revision>1</cp:revision>
  <dcterms:created xsi:type="dcterms:W3CDTF">2023-03-21T18:37:06Z</dcterms:created>
  <dcterms:modified xsi:type="dcterms:W3CDTF">2023-03-21T20:21:34Z</dcterms:modified>
</cp:coreProperties>
</file>