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5EE2F-C404-6CA7-6B10-7A09715A8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544647-7024-34CC-1ABB-B719E236CA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6DE19-4C7B-7B01-EF52-5B08277DE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1E24A-615E-440D-838A-E9C667B5423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9E8C5-E6A5-FF95-2227-27571AB14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B3BD3-CAAD-9340-CD76-7D132D582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E8589-8631-403E-8252-184ED1AD7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09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1D390-43B0-3C5B-2830-585C1A935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98FD67-8203-6380-61E3-54C35F766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7CF82-E9FB-F98B-EA74-04BBC0A54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1E24A-615E-440D-838A-E9C667B5423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BB7D1-D531-D21C-06E2-5A93CFFA3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A5555-3ED4-B8B9-137D-7E25722B8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E8589-8631-403E-8252-184ED1AD7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32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361533-95F0-CC59-2B57-CDF931DF73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77DB3B-19CF-EA0B-CD1C-519872A95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F682B-0729-07E6-BF6C-924AB7889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1E24A-615E-440D-838A-E9C667B5423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AC9D4-2969-6283-3ED3-6FFA1D6D7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EF80F-133F-47FC-CD8B-067E23E14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E8589-8631-403E-8252-184ED1AD7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18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E089A-B2FF-783C-258D-8C20EEDA6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70BA0-CA60-4EE4-3284-B0E079481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84F87-1C45-0980-462D-6DE77A052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1E24A-615E-440D-838A-E9C667B5423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C600D-46C2-B7C4-04E3-32447E9B9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170C2-E3B9-7899-5B01-DFB7ACB75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E8589-8631-403E-8252-184ED1AD7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9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91889-1398-ED65-5113-58DD4C380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79EBF-9AB0-4A55-D81B-FF038D229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CD422-0361-E5A0-DBF9-BA8CF2CEF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1E24A-615E-440D-838A-E9C667B5423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E850D-3013-1596-999A-B15D88FE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E9CB8-2DD1-3180-C5A4-C9ED6E543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E8589-8631-403E-8252-184ED1AD7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85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2DC5A-E75B-714D-0160-2D633676F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77DFE-4B19-8DE4-FF9A-7735A5AA32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1A1996-F0D1-E761-CE06-CE20A396F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B548C-EE0F-8413-DB0A-27A233007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1E24A-615E-440D-838A-E9C667B5423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17343-54A3-4EE4-F274-EAB108D41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0F069-9322-DE5A-18DC-6D0C14294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E8589-8631-403E-8252-184ED1AD7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50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307C9-0198-68B6-9982-5206A5CE1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93674-36E4-64ED-3DC4-8B034EA76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BD1D14-0325-4795-A146-BA932F9F6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831F01-B8CC-83B6-8B20-BA0DB0F4C4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2CEF69-404C-E2E1-4EA1-FC0F18A41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73D848-B717-BB9F-1C8A-727AC757B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1E24A-615E-440D-838A-E9C667B5423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16D423-E9DE-D74D-FA52-9E8B22945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14DABD-1610-09FF-5881-96FE9B7D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E8589-8631-403E-8252-184ED1AD7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06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99ABB-6314-6483-9D18-70E73E73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85A2FB-A604-2189-E09F-05E49A034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1E24A-615E-440D-838A-E9C667B5423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C45C9F-7E60-9428-01F4-6A9AD8F36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882E46-7FB7-14E4-42C3-04EF3E4AF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E8589-8631-403E-8252-184ED1AD7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96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549B1B-4B9C-8D26-D022-969CB05F8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1E24A-615E-440D-838A-E9C667B5423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BBDA18-B6BD-3451-E702-B9DA5D50F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72D603-0CB8-A553-9E3F-062645BDC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E8589-8631-403E-8252-184ED1AD7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00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210CB-55D1-55B2-B954-76884B03C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1412A-D49E-428F-2EB0-00759A1A4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168AA9-BFC3-3E3D-F8DC-DCBFEB7D81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0CCD9-EA18-5739-1B82-B848EAFB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1E24A-615E-440D-838A-E9C667B5423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5D9C9E-ED1B-80EF-9A67-38E55CCE5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76441-0600-0FDB-D674-128D915B0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E8589-8631-403E-8252-184ED1AD7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79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0EA8A-8D8E-B31F-676A-1064BD55F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6D85A9-22DC-9B9E-E0A8-3EB314D8B8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47648F-28EB-4F56-B33A-9BC44C2738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23D5C3-015C-E74A-D0E1-50320F829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1E24A-615E-440D-838A-E9C667B5423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5F2C7-0EA3-49D3-D61A-43BF18575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81B72-F4BD-2730-8F14-38D8AFFA7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E8589-8631-403E-8252-184ED1AD7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035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929426-971C-1769-FC63-6C4C60383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E1DF0-2C02-AB10-9AD1-4CC008B6C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C9B7E-2360-FB2E-C715-B553E80BE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1E24A-615E-440D-838A-E9C667B5423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5CEB1-8291-D963-716E-215A7B78C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7545C-7A50-FFFD-042C-AC1B67354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E8589-8631-403E-8252-184ED1AD7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53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2ACF1-A08E-29BC-6C13-3C85E182C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“Synchronous” blocking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9DD0F-30E2-203A-3159-BA7D4AC16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conventional approach for many applications is the traditional synchronous blocking model</a:t>
            </a:r>
          </a:p>
          <a:p>
            <a:pPr lvl="1"/>
            <a:r>
              <a:rPr lang="en-US" dirty="0"/>
              <a:t>Synchronous: tasks execute one after another (going in order)</a:t>
            </a:r>
          </a:p>
          <a:p>
            <a:pPr lvl="1"/>
            <a:r>
              <a:rPr lang="en-US" dirty="0"/>
              <a:t>Blocking: when there is a task that takes a long time, we are essentially “blocked” and must wait until the task finishes (any I/O operation that takes a long time, such as a database operation)</a:t>
            </a:r>
          </a:p>
          <a:p>
            <a:r>
              <a:rPr lang="en-US" dirty="0"/>
              <a:t>The synchronous blocking model works ok if we have the capability to support multi-threading</a:t>
            </a:r>
          </a:p>
          <a:p>
            <a:pPr lvl="1"/>
            <a:r>
              <a:rPr lang="en-US" dirty="0"/>
              <a:t>Java is a language that supports multi-threading</a:t>
            </a:r>
          </a:p>
          <a:p>
            <a:pPr lvl="1"/>
            <a:r>
              <a:rPr lang="en-US" dirty="0"/>
              <a:t>Ex. Every time we receive an HTTP request, a new thread will be created to handle that request. That way, every client that sends a request can have their request handled concurrently (at the same time)</a:t>
            </a:r>
          </a:p>
        </p:txBody>
      </p:sp>
    </p:spTree>
    <p:extLst>
      <p:ext uri="{BB962C8B-B14F-4D97-AF65-F5344CB8AC3E}">
        <p14:creationId xmlns:p14="http://schemas.microsoft.com/office/powerpoint/2010/main" val="2174929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1C71C-23F4-1237-9E52-04BE2E318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the application scales up in terms of users…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AACA-4B18-0ED9-C4A6-3E55D5D6A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multi-threading approach with synchronous blocking code no longer works as well</a:t>
            </a:r>
          </a:p>
          <a:p>
            <a:pPr lvl="1"/>
            <a:r>
              <a:rPr lang="en-US" dirty="0"/>
              <a:t>Threads are very resource intensive</a:t>
            </a:r>
          </a:p>
          <a:p>
            <a:pPr lvl="1"/>
            <a:r>
              <a:rPr lang="en-US" dirty="0"/>
              <a:t>If every request required a thread to be created to serve that particular request, we would quickly run into performance issues when handling 10s of thousands of users</a:t>
            </a:r>
          </a:p>
          <a:p>
            <a:r>
              <a:rPr lang="en-US" dirty="0"/>
              <a:t>At this point, it would be nice to think about a paradigm to improve efficiency in how users are all being served at the same time</a:t>
            </a:r>
          </a:p>
          <a:p>
            <a:r>
              <a:rPr lang="en-US" b="1" dirty="0"/>
              <a:t>Reactive programming</a:t>
            </a:r>
          </a:p>
        </p:txBody>
      </p:sp>
    </p:spTree>
    <p:extLst>
      <p:ext uri="{BB962C8B-B14F-4D97-AF65-F5344CB8AC3E}">
        <p14:creationId xmlns:p14="http://schemas.microsoft.com/office/powerpoint/2010/main" val="53885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4BEE-A2D9-7DEA-90CE-CA528DD90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C7973-5DD1-9890-2094-A09DE2BFD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paradigm that focused on asynchronous data streams</a:t>
            </a:r>
          </a:p>
          <a:p>
            <a:r>
              <a:rPr lang="en-US" dirty="0"/>
              <a:t>It enables efficient handling of resource-intensive tasks and improves the scalability of applications</a:t>
            </a:r>
          </a:p>
          <a:p>
            <a:r>
              <a:rPr lang="en-US" dirty="0"/>
              <a:t>Spring provides “Spring </a:t>
            </a:r>
            <a:r>
              <a:rPr lang="en-US" dirty="0" err="1"/>
              <a:t>WebFlux</a:t>
            </a:r>
            <a:r>
              <a:rPr lang="en-US" dirty="0"/>
              <a:t>” and “Spring Data R2DBC” to allow us to build RESTful APIs that utilize asynchronous processing under the hood</a:t>
            </a:r>
          </a:p>
          <a:p>
            <a:pPr lvl="1"/>
            <a:r>
              <a:rPr lang="en-US" dirty="0"/>
              <a:t>Similar to Node.js, Spring </a:t>
            </a:r>
            <a:r>
              <a:rPr lang="en-US" dirty="0" err="1"/>
              <a:t>WebFlux</a:t>
            </a:r>
            <a:r>
              <a:rPr lang="en-US" dirty="0"/>
              <a:t> incorporates an “event loop” when processing requests</a:t>
            </a:r>
          </a:p>
          <a:p>
            <a:r>
              <a:rPr lang="en-US" dirty="0"/>
              <a:t>Reactive programming allows us to minimize the number of threads that need to be created, and instead allows us to offload long running I/O operations so that the small number of threads that we do have can move on and process other tasks</a:t>
            </a:r>
          </a:p>
          <a:p>
            <a:r>
              <a:rPr lang="en-US" dirty="0"/>
              <a:t>Reactive Programming enables more efficient usage of threads</a:t>
            </a:r>
          </a:p>
        </p:txBody>
      </p:sp>
    </p:spTree>
    <p:extLst>
      <p:ext uri="{BB962C8B-B14F-4D97-AF65-F5344CB8AC3E}">
        <p14:creationId xmlns:p14="http://schemas.microsoft.com/office/powerpoint/2010/main" val="1928789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CEE7D-E18E-3C66-754E-B15CD53CA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Spring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E0345-0428-4ABA-AB4C-4BE297A2B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Spring </a:t>
            </a:r>
            <a:r>
              <a:rPr lang="en-US" dirty="0" err="1"/>
              <a:t>WebFlux</a:t>
            </a:r>
            <a:endParaRPr lang="en-US" dirty="0"/>
          </a:p>
          <a:p>
            <a:pPr lvl="1"/>
            <a:r>
              <a:rPr lang="en-US" dirty="0"/>
              <a:t>Non-blocking, asynchronous, event-driven framework for building Reactive APIs within the Spring ecosystem</a:t>
            </a:r>
          </a:p>
          <a:p>
            <a:pPr lvl="1"/>
            <a:r>
              <a:rPr lang="en-US" dirty="0"/>
              <a:t>It is an alternative to Spring Web, which follows a blocking and synchronous model</a:t>
            </a:r>
          </a:p>
          <a:p>
            <a:pPr lvl="1"/>
            <a:r>
              <a:rPr lang="en-US" dirty="0" err="1"/>
              <a:t>WebFlux</a:t>
            </a:r>
            <a:r>
              <a:rPr lang="en-US" dirty="0"/>
              <a:t> utilizes non-blocking I/O and an event loop model for better resource utilization and improved application scalability</a:t>
            </a:r>
          </a:p>
          <a:p>
            <a:pPr lvl="1"/>
            <a:r>
              <a:rPr lang="en-US" dirty="0"/>
              <a:t>Builds on top of </a:t>
            </a:r>
            <a:r>
              <a:rPr lang="en-US" b="1" dirty="0"/>
              <a:t>Project Reactor</a:t>
            </a:r>
          </a:p>
          <a:p>
            <a:r>
              <a:rPr lang="en-US" dirty="0"/>
              <a:t>Project Reactor</a:t>
            </a:r>
          </a:p>
          <a:p>
            <a:pPr lvl="1"/>
            <a:r>
              <a:rPr lang="en-US" dirty="0"/>
              <a:t>A reactive library for Java</a:t>
            </a:r>
          </a:p>
          <a:p>
            <a:pPr lvl="1"/>
            <a:r>
              <a:rPr lang="en-US" dirty="0"/>
              <a:t>Offers core abstractions such as </a:t>
            </a:r>
            <a:r>
              <a:rPr lang="en-US" b="1" dirty="0"/>
              <a:t>Mono</a:t>
            </a:r>
            <a:r>
              <a:rPr lang="en-US" dirty="0"/>
              <a:t> (for single value streams) and </a:t>
            </a:r>
            <a:r>
              <a:rPr lang="en-US" b="1" dirty="0"/>
              <a:t>Flux </a:t>
            </a:r>
            <a:r>
              <a:rPr lang="en-US" dirty="0"/>
              <a:t>(for multi-value streams)</a:t>
            </a:r>
          </a:p>
          <a:p>
            <a:pPr lvl="2"/>
            <a:r>
              <a:rPr lang="en-US" dirty="0"/>
              <a:t>These are sort of like promises</a:t>
            </a:r>
          </a:p>
          <a:p>
            <a:r>
              <a:rPr lang="en-US" dirty="0"/>
              <a:t>Spring Data R2DBC</a:t>
            </a:r>
          </a:p>
          <a:p>
            <a:pPr lvl="1"/>
            <a:r>
              <a:rPr lang="en-US" dirty="0"/>
              <a:t>R2DBC (Reactive Relational Database Connectivity) is a specification for reactive database drivers that provide a non-blocking API for interacting with relational databases</a:t>
            </a:r>
          </a:p>
          <a:p>
            <a:pPr lvl="1"/>
            <a:r>
              <a:rPr lang="en-US" dirty="0"/>
              <a:t>Spring Data R2DBC does NOT utilize the </a:t>
            </a:r>
            <a:r>
              <a:rPr lang="en-US" b="1" dirty="0"/>
              <a:t>JPA</a:t>
            </a:r>
            <a:r>
              <a:rPr lang="en-US" dirty="0"/>
              <a:t> standard. Which means it’s following a different paradigm than Hibernate.</a:t>
            </a:r>
          </a:p>
        </p:txBody>
      </p:sp>
    </p:spTree>
    <p:extLst>
      <p:ext uri="{BB962C8B-B14F-4D97-AF65-F5344CB8AC3E}">
        <p14:creationId xmlns:p14="http://schemas.microsoft.com/office/powerpoint/2010/main" val="3465865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479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Traditional “Synchronous” blocking model</vt:lpstr>
      <vt:lpstr>As the application scales up in terms of users…</vt:lpstr>
      <vt:lpstr>Reactive Programming</vt:lpstr>
      <vt:lpstr>Reactive Spring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Traditional “Synchronous” blocking model</dc:title>
  <dc:creator>Bach Tran</dc:creator>
  <cp:lastModifiedBy>Bach Tran</cp:lastModifiedBy>
  <cp:revision>1</cp:revision>
  <dcterms:created xsi:type="dcterms:W3CDTF">2023-03-24T20:32:36Z</dcterms:created>
  <dcterms:modified xsi:type="dcterms:W3CDTF">2023-03-24T21:27:07Z</dcterms:modified>
</cp:coreProperties>
</file>