
<file path=[Content_Types].xml><?xml version="1.0" encoding="utf-8"?>
<Types xmlns="http://schemas.openxmlformats.org/package/2006/content-types">
  <Override PartName="/ppt/slides/slide29.xml" ContentType="application/vnd.openxmlformats-officedocument.presentationml.slide+xml"/>
  <Override PartName="/ppt/tags/tag8.xml" ContentType="application/vnd.openxmlformats-officedocument.presentationml.tags+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tags/tag49.xml" ContentType="application/vnd.openxmlformats-officedocument.presentationml.tags+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ags/tag38.xml" ContentType="application/vnd.openxmlformats-officedocument.presentationml.tags+xml"/>
  <Override PartName="/ppt/tags/tag56.xml" ContentType="application/vnd.openxmlformats-officedocument.presentationml.tags+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tags/tag16.xml" ContentType="application/vnd.openxmlformats-officedocument.presentationml.tags+xml"/>
  <Override PartName="/ppt/tags/tag27.xml" ContentType="application/vnd.openxmlformats-officedocument.presentationml.tags+xml"/>
  <Override PartName="/ppt/tags/tag45.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Override PartName="/ppt/tags/tag34.xml" ContentType="application/vnd.openxmlformats-officedocument.presentationml.tags+xml"/>
  <Override PartName="/ppt/tags/tag43.xml" ContentType="application/vnd.openxmlformats-officedocument.presentationml.tags+xml"/>
  <Override PartName="/ppt/tags/tag52.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32.xml" ContentType="application/vnd.openxmlformats-officedocument.presentationml.tags+xml"/>
  <Override PartName="/ppt/tags/tag41.xml" ContentType="application/vnd.openxmlformats-officedocument.presentationml.tags+xml"/>
  <Override PartName="/ppt/tags/tag50.xml" ContentType="application/vnd.openxmlformats-officedocument.presentationml.tags+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tags/tag9.xml" ContentType="application/vnd.openxmlformats-officedocument.presentationml.tags+xml"/>
  <Override PartName="/ppt/tags/tag10.xml" ContentType="application/vnd.openxmlformats-officedocument.presentationml.tags+xml"/>
  <Override PartName="/ppt/tags/tag21.xml" ContentType="application/vnd.openxmlformats-officedocument.presentationml.tags+xml"/>
  <Override PartName="/ppt/tags/tag30.xml" ContentType="application/vnd.openxmlformats-officedocument.presentationml.tag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tags/tag7.xml" ContentType="application/vnd.openxmlformats-officedocument.presentationml.tags+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tags/tag3.xml" ContentType="application/vnd.openxmlformats-officedocument.presentationml.tags+xml"/>
  <Override PartName="/ppt/tags/tag39.xml" ContentType="application/vnd.openxmlformats-officedocument.presentationml.tags+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tags/tag1.xml" ContentType="application/vnd.openxmlformats-officedocument.presentationml.tags+xml"/>
  <Override PartName="/ppt/slideLayouts/slideLayout1.xml" ContentType="application/vnd.openxmlformats-officedocument.presentationml.slideLayout+xml"/>
  <Override PartName="/ppt/tags/tag19.xml" ContentType="application/vnd.openxmlformats-officedocument.presentationml.tags+xml"/>
  <Override PartName="/ppt/tags/tag28.xml" ContentType="application/vnd.openxmlformats-officedocument.presentationml.tags+xml"/>
  <Override PartName="/ppt/tags/tag37.xml" ContentType="application/vnd.openxmlformats-officedocument.presentationml.tags+xml"/>
  <Override PartName="/ppt/tags/tag48.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tags/tag17.xml" ContentType="application/vnd.openxmlformats-officedocument.presentationml.tags+xml"/>
  <Override PartName="/ppt/tags/tag26.xml" ContentType="application/vnd.openxmlformats-officedocument.presentationml.tags+xml"/>
  <Override PartName="/ppt/tags/tag35.xml" ContentType="application/vnd.openxmlformats-officedocument.presentationml.tags+xml"/>
  <Override PartName="/ppt/tags/tag46.xml" ContentType="application/vnd.openxmlformats-officedocument.presentationml.tags+xml"/>
  <Override PartName="/ppt/tags/tag55.xml" ContentType="application/vnd.openxmlformats-officedocument.presentationml.tags+xml"/>
  <Override PartName="/ppt/slideLayouts/slideLayout10.xml" ContentType="application/vnd.openxmlformats-officedocument.presentationml.slideLayout+xml"/>
  <Override PartName="/ppt/tags/tag15.xml" ContentType="application/vnd.openxmlformats-officedocument.presentationml.tags+xml"/>
  <Override PartName="/ppt/tags/tag24.xml" ContentType="application/vnd.openxmlformats-officedocument.presentationml.tags+xml"/>
  <Override PartName="/ppt/tags/tag33.xml" ContentType="application/vnd.openxmlformats-officedocument.presentationml.tags+xml"/>
  <Override PartName="/ppt/tags/tag44.xml" ContentType="application/vnd.openxmlformats-officedocument.presentationml.tags+xml"/>
  <Override PartName="/ppt/tags/tag53.xml" ContentType="application/vnd.openxmlformats-officedocument.presentationml.tags+xml"/>
  <Override PartName="/ppt/tags/tag13.xml" ContentType="application/vnd.openxmlformats-officedocument.presentationml.tags+xml"/>
  <Override PartName="/ppt/tags/tag22.xml" ContentType="application/vnd.openxmlformats-officedocument.presentationml.tags+xml"/>
  <Override PartName="/ppt/tags/tag31.xml" ContentType="application/vnd.openxmlformats-officedocument.presentationml.tags+xml"/>
  <Override PartName="/ppt/tags/tag40.xml" ContentType="application/vnd.openxmlformats-officedocument.presentationml.tags+xml"/>
  <Override PartName="/ppt/tags/tag42.xml" ContentType="application/vnd.openxmlformats-officedocument.presentationml.tags+xml"/>
  <Override PartName="/ppt/tags/tag51.xml" ContentType="application/vnd.openxmlformats-officedocument.presentationml.tags+xml"/>
  <Override PartName="/ppt/slides/slide8.xml" ContentType="application/vnd.openxmlformats-officedocument.presentationml.slide+xml"/>
  <Override PartName="/ppt/tags/tag11.xml" ContentType="application/vnd.openxmlformats-officedocument.presentationml.tags+xml"/>
  <Override PartName="/ppt/tags/tag20.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tags/tag2.xml" ContentType="application/vnd.openxmlformats-officedocument.presentationml.tags+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tags/tag29.xml" ContentType="application/vnd.openxmlformats-officedocument.presentationml.tags+xml"/>
  <Override PartName="/ppt/tags/tag47.xml" ContentType="application/vnd.openxmlformats-officedocument.presentationml.tags+xml"/>
  <Override PartName="/ppt/slides/slide12.xml" ContentType="application/vnd.openxmlformats-officedocument.presentationml.slide+xml"/>
  <Override PartName="/ppt/slides/slide30.xml" ContentType="application/vnd.openxmlformats-officedocument.presentationml.slide+xml"/>
  <Override PartName="/ppt/tags/tag18.xml" ContentType="application/vnd.openxmlformats-officedocument.presentationml.tags+xml"/>
  <Override PartName="/ppt/tags/tag36.xml" ContentType="application/vnd.openxmlformats-officedocument.presentationml.tags+xml"/>
  <Override PartName="/ppt/tags/tag54.xml" ContentType="application/vnd.openxmlformats-officedocument.presentationml.tag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7"/>
  </p:notesMasterIdLst>
  <p:sldIdLst>
    <p:sldId id="262" r:id="rId2"/>
    <p:sldId id="320" r:id="rId3"/>
    <p:sldId id="330" r:id="rId4"/>
    <p:sldId id="331" r:id="rId5"/>
    <p:sldId id="265" r:id="rId6"/>
    <p:sldId id="264" r:id="rId7"/>
    <p:sldId id="287" r:id="rId8"/>
    <p:sldId id="266" r:id="rId9"/>
    <p:sldId id="288" r:id="rId10"/>
    <p:sldId id="289" r:id="rId11"/>
    <p:sldId id="290" r:id="rId12"/>
    <p:sldId id="291" r:id="rId13"/>
    <p:sldId id="292" r:id="rId14"/>
    <p:sldId id="293" r:id="rId15"/>
    <p:sldId id="294" r:id="rId16"/>
    <p:sldId id="295" r:id="rId17"/>
    <p:sldId id="332" r:id="rId18"/>
    <p:sldId id="296" r:id="rId19"/>
    <p:sldId id="297" r:id="rId20"/>
    <p:sldId id="298" r:id="rId21"/>
    <p:sldId id="299" r:id="rId22"/>
    <p:sldId id="300" r:id="rId23"/>
    <p:sldId id="301" r:id="rId24"/>
    <p:sldId id="302" r:id="rId25"/>
    <p:sldId id="303" r:id="rId26"/>
    <p:sldId id="304" r:id="rId27"/>
    <p:sldId id="305" r:id="rId28"/>
    <p:sldId id="333" r:id="rId29"/>
    <p:sldId id="306" r:id="rId30"/>
    <p:sldId id="307" r:id="rId31"/>
    <p:sldId id="308" r:id="rId32"/>
    <p:sldId id="309" r:id="rId33"/>
    <p:sldId id="310" r:id="rId34"/>
    <p:sldId id="311" r:id="rId35"/>
    <p:sldId id="312" r:id="rId36"/>
    <p:sldId id="335" r:id="rId37"/>
    <p:sldId id="313" r:id="rId38"/>
    <p:sldId id="314" r:id="rId39"/>
    <p:sldId id="315" r:id="rId40"/>
    <p:sldId id="316" r:id="rId41"/>
    <p:sldId id="334" r:id="rId42"/>
    <p:sldId id="317" r:id="rId43"/>
    <p:sldId id="318" r:id="rId44"/>
    <p:sldId id="319" r:id="rId45"/>
    <p:sldId id="261" r:id="rId46"/>
  </p:sldIdLst>
  <p:sldSz cx="12192000" cy="6858000"/>
  <p:notesSz cx="6858000" cy="9144000"/>
  <p:custDataLst>
    <p:tags r:id="rId4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2" pos="4747" userDrawn="1">
          <p15:clr>
            <a:srgbClr val="A4A3A4"/>
          </p15:clr>
        </p15:guide>
        <p15:guide id="3" pos="2933" userDrawn="1">
          <p15:clr>
            <a:srgbClr val="A4A3A4"/>
          </p15:clr>
        </p15:guide>
        <p15:guide id="4" orient="horz" pos="2160" userDrawn="1">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2987CD"/>
    <a:srgbClr val="0587CE"/>
    <a:srgbClr val="2A87CE"/>
    <a:srgbClr val="DF6A2B"/>
    <a:srgbClr val="FAFAFA"/>
    <a:srgbClr val="281C1A"/>
    <a:srgbClr val="0A65C0"/>
    <a:srgbClr val="231715"/>
    <a:srgbClr val="E5E5E5"/>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9973" autoAdjust="0"/>
    <p:restoredTop sz="94643"/>
  </p:normalViewPr>
  <p:slideViewPr>
    <p:cSldViewPr snapToGrid="0" snapToObjects="1">
      <p:cViewPr varScale="1">
        <p:scale>
          <a:sx n="68" d="100"/>
          <a:sy n="68" d="100"/>
        </p:scale>
        <p:origin x="-372" y="-68"/>
      </p:cViewPr>
      <p:guideLst>
        <p:guide orient="horz" pos="2160"/>
        <p:guide pos="4747"/>
        <p:guide pos="2933"/>
      </p:guideLst>
    </p:cSldViewPr>
  </p:slideViewPr>
  <p:notesTextViewPr>
    <p:cViewPr>
      <p:scale>
        <a:sx n="1" d="1"/>
        <a:sy n="1" d="1"/>
      </p:scale>
      <p:origin x="0" y="0"/>
    </p:cViewPr>
  </p:notesTextViewPr>
  <p:sorterViewPr>
    <p:cViewPr>
      <p:scale>
        <a:sx n="166" d="100"/>
        <a:sy n="166" d="100"/>
      </p:scale>
      <p:origin x="0" y="0"/>
    </p:cViewPr>
  </p:sorterViewPr>
  <p:notesViewPr>
    <p:cSldViewPr snapToGrid="0" snapToObjects="1">
      <p:cViewPr varScale="1">
        <p:scale>
          <a:sx n="96" d="100"/>
          <a:sy n="96" d="100"/>
        </p:scale>
        <p:origin x="2536" y="168"/>
      </p:cViewPr>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A54850-B537-F94F-8474-74DD9960B2A8}" type="datetimeFigureOut">
              <a:rPr kumimoji="1" lang="zh-CN" altLang="en-US" smtClean="0"/>
              <a:pPr/>
              <a:t>2020/2/13</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23E1D1-F249-1040-B478-4D8D442F5175}" type="slidenum">
              <a:rPr kumimoji="1" lang="zh-CN" altLang="en-US" smtClean="0"/>
              <a:pPr/>
              <a:t>‹#›</a:t>
            </a:fld>
            <a:endParaRPr kumimoji="1" lang="zh-CN" altLang="en-US"/>
          </a:p>
        </p:txBody>
      </p:sp>
    </p:spTree>
    <p:extLst>
      <p:ext uri="{BB962C8B-B14F-4D97-AF65-F5344CB8AC3E}">
        <p14:creationId xmlns="" xmlns:p14="http://schemas.microsoft.com/office/powerpoint/2010/main" val="2302548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DD23E1D1-F249-1040-B478-4D8D442F5175}" type="slidenum">
              <a:rPr kumimoji="1" lang="zh-CN" altLang="en-US" smtClean="0"/>
              <a:pPr/>
              <a:t>45</a:t>
            </a:fld>
            <a:endParaRPr kumimoji="1" lang="zh-CN" altLang="en-US"/>
          </a:p>
        </p:txBody>
      </p:sp>
    </p:spTree>
    <p:extLst>
      <p:ext uri="{BB962C8B-B14F-4D97-AF65-F5344CB8AC3E}">
        <p14:creationId xmlns="" xmlns:p14="http://schemas.microsoft.com/office/powerpoint/2010/main" val="1792486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rgbClr val="FAFAFA"/>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atin typeface="微软雅黑" panose="020B0503020204020204" pitchFamily="34" charset="-122"/>
                <a:ea typeface="微软雅黑" panose="020B0503020204020204" pitchFamily="34" charset="-122"/>
              </a:defRPr>
            </a:lvl1pPr>
          </a:lstStyle>
          <a:p>
            <a:r>
              <a:rPr kumimoji="1" lang="zh-CN" altLang="en-US" dirty="0"/>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5F5BE0DC-6F04-B345-A63D-829BA653CC9A}" type="datetimeFigureOut">
              <a:rPr kumimoji="1" lang="zh-CN" altLang="en-US" smtClean="0"/>
              <a:pPr/>
              <a:t>2020/2/13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2275813-EB15-2349-9F9B-23F8203B2EBC}" type="slidenum">
              <a:rPr kumimoji="1" lang="zh-CN" altLang="en-US" smtClean="0"/>
              <a:pPr/>
              <a:t>‹#›</a:t>
            </a:fld>
            <a:endParaRPr kumimoji="1" lang="zh-CN" altLang="en-US"/>
          </a:p>
        </p:txBody>
      </p:sp>
      <p:sp>
        <p:nvSpPr>
          <p:cNvPr id="16" name="矩形 15"/>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2" name="提取 17"/>
          <p:cNvSpPr/>
          <p:nvPr userDrawn="1"/>
        </p:nvSpPr>
        <p:spPr>
          <a:xfrm rot="16200000" flipH="1">
            <a:off x="7786735" y="1557330"/>
            <a:ext cx="5442231" cy="3405783"/>
          </a:xfrm>
          <a:prstGeom prst="flowChartExtract">
            <a:avLst/>
          </a:prstGeom>
          <a:solidFill>
            <a:srgbClr val="0587CE"/>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26" name="文本框 25">
            <a:extLst>
              <a:ext uri="{FF2B5EF4-FFF2-40B4-BE49-F238E27FC236}">
                <a16:creationId xmlns="" xmlns:a16="http://schemas.microsoft.com/office/drawing/2014/main" id="{FC093C3D-7906-4ED3-8E4D-4DE040C5448B}"/>
              </a:ext>
            </a:extLst>
          </p:cNvPr>
          <p:cNvSpPr txBox="1"/>
          <p:nvPr userDrawn="1"/>
        </p:nvSpPr>
        <p:spPr>
          <a:xfrm>
            <a:off x="1972793" y="3422782"/>
            <a:ext cx="6949733" cy="769441"/>
          </a:xfrm>
          <a:prstGeom prst="rect">
            <a:avLst/>
          </a:prstGeom>
          <a:noFill/>
        </p:spPr>
        <p:txBody>
          <a:bodyPr wrap="square" rtlCol="0">
            <a:spAutoFit/>
          </a:bodyPr>
          <a:lstStyle/>
          <a:p>
            <a:r>
              <a:rPr kumimoji="1" lang="zh-CN" altLang="en-US" sz="4400" b="1" dirty="0">
                <a:solidFill>
                  <a:srgbClr val="231715"/>
                </a:solidFill>
                <a:latin typeface="微软雅黑" panose="020B0503020204020204" pitchFamily="34" charset="-122"/>
                <a:ea typeface="微软雅黑" panose="020B0503020204020204" pitchFamily="34" charset="-122"/>
                <a:cs typeface="FZXiaoBiaoSong-B05S" charset="-122"/>
              </a:rPr>
              <a:t>程序设计教程（微课版）</a:t>
            </a:r>
          </a:p>
        </p:txBody>
      </p:sp>
      <p:cxnSp>
        <p:nvCxnSpPr>
          <p:cNvPr id="27" name="直线连接符 15">
            <a:extLst>
              <a:ext uri="{FF2B5EF4-FFF2-40B4-BE49-F238E27FC236}">
                <a16:creationId xmlns="" xmlns:a16="http://schemas.microsoft.com/office/drawing/2014/main" id="{1A628826-B2EA-4E74-B357-C64DC606A6F8}"/>
              </a:ext>
            </a:extLst>
          </p:cNvPr>
          <p:cNvCxnSpPr>
            <a:cxnSpLocks/>
          </p:cNvCxnSpPr>
          <p:nvPr userDrawn="1"/>
        </p:nvCxnSpPr>
        <p:spPr>
          <a:xfrm>
            <a:off x="1901043" y="3429880"/>
            <a:ext cx="6419620" cy="0"/>
          </a:xfrm>
          <a:prstGeom prst="line">
            <a:avLst/>
          </a:prstGeom>
          <a:ln w="12700">
            <a:solidFill>
              <a:srgbClr val="231715"/>
            </a:solidFill>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 xmlns:a16="http://schemas.microsoft.com/office/drawing/2014/main" id="{C6A47B26-61BE-4766-B5AA-5006AF59B9B3}"/>
              </a:ext>
            </a:extLst>
          </p:cNvPr>
          <p:cNvSpPr txBox="1"/>
          <p:nvPr userDrawn="1"/>
        </p:nvSpPr>
        <p:spPr>
          <a:xfrm>
            <a:off x="1762015" y="2508126"/>
            <a:ext cx="6901952" cy="923330"/>
          </a:xfrm>
          <a:prstGeom prst="rect">
            <a:avLst/>
          </a:prstGeom>
          <a:noFill/>
          <a:effectLst>
            <a:outerShdw blurRad="50800" dist="38100" dir="2700000" algn="tl" rotWithShape="0">
              <a:prstClr val="black">
                <a:alpha val="40000"/>
              </a:prstClr>
            </a:outerShdw>
          </a:effectLst>
        </p:spPr>
        <p:txBody>
          <a:bodyPr wrap="square" rtlCol="0">
            <a:spAutoFit/>
          </a:bodyPr>
          <a:lstStyle/>
          <a:p>
            <a:r>
              <a:rPr kumimoji="1" lang="en-US" altLang="zh-CN" sz="5400" b="1" spc="100" dirty="0">
                <a:solidFill>
                  <a:srgbClr val="0587CE"/>
                </a:solidFill>
                <a:latin typeface="微软雅黑" panose="020B0503020204020204" pitchFamily="34" charset="-122"/>
                <a:ea typeface="微软雅黑" panose="020B0503020204020204" pitchFamily="34" charset="-122"/>
                <a:cs typeface="FZXiaoBiaoSong-B05S" charset="-122"/>
              </a:rPr>
              <a:t>JavaScript</a:t>
            </a:r>
            <a:r>
              <a:rPr kumimoji="1" lang="zh-CN" altLang="en-US" sz="5400" b="1" spc="100" dirty="0">
                <a:solidFill>
                  <a:srgbClr val="0587CE"/>
                </a:solidFill>
                <a:latin typeface="微软雅黑" panose="020B0503020204020204" pitchFamily="34" charset="-122"/>
                <a:ea typeface="微软雅黑" panose="020B0503020204020204" pitchFamily="34" charset="-122"/>
                <a:cs typeface="FZXiaoBiaoSong-B05S" charset="-122"/>
              </a:rPr>
              <a:t>前端开发</a:t>
            </a:r>
            <a:endParaRPr kumimoji="1" lang="en-US" altLang="zh-CN" sz="5400" b="1" spc="100" dirty="0">
              <a:solidFill>
                <a:srgbClr val="0587CE"/>
              </a:solidFill>
              <a:latin typeface="微软雅黑" panose="020B0503020204020204" pitchFamily="34" charset="-122"/>
              <a:ea typeface="微软雅黑" panose="020B0503020204020204" pitchFamily="34" charset="-122"/>
              <a:cs typeface="FZXiaoBiaoSong-B05S" charset="-122"/>
            </a:endParaRPr>
          </a:p>
        </p:txBody>
      </p:sp>
      <p:sp>
        <p:nvSpPr>
          <p:cNvPr id="7" name="文本框 6">
            <a:extLst>
              <a:ext uri="{FF2B5EF4-FFF2-40B4-BE49-F238E27FC236}">
                <a16:creationId xmlns="" xmlns:a16="http://schemas.microsoft.com/office/drawing/2014/main" id="{887C07B4-FFD3-4439-94A8-FBD6058B3BB4}"/>
              </a:ext>
            </a:extLst>
          </p:cNvPr>
          <p:cNvSpPr txBox="1"/>
          <p:nvPr userDrawn="1"/>
        </p:nvSpPr>
        <p:spPr>
          <a:xfrm>
            <a:off x="220980" y="182571"/>
            <a:ext cx="6294120" cy="307777"/>
          </a:xfrm>
          <a:prstGeom prst="rect">
            <a:avLst/>
          </a:prstGeom>
          <a:noFill/>
        </p:spPr>
        <p:txBody>
          <a:bodyPr wrap="square" rtlCol="0">
            <a:spAutoFit/>
          </a:bodyPr>
          <a:lstStyle/>
          <a:p>
            <a:r>
              <a:rPr lang="zh-CN" altLang="en-US" sz="1400" dirty="0"/>
              <a:t>工业和信息化“十三五”人才培养规划教材</a:t>
            </a:r>
          </a:p>
        </p:txBody>
      </p:sp>
      <p:sp>
        <p:nvSpPr>
          <p:cNvPr id="8" name="文本框 7">
            <a:extLst>
              <a:ext uri="{FF2B5EF4-FFF2-40B4-BE49-F238E27FC236}">
                <a16:creationId xmlns="" xmlns:a16="http://schemas.microsoft.com/office/drawing/2014/main" id="{0924F968-D5FC-491E-B4ED-44C0299F5424}"/>
              </a:ext>
            </a:extLst>
          </p:cNvPr>
          <p:cNvSpPr txBox="1"/>
          <p:nvPr userDrawn="1"/>
        </p:nvSpPr>
        <p:spPr>
          <a:xfrm>
            <a:off x="4082143" y="6493804"/>
            <a:ext cx="2933700" cy="307777"/>
          </a:xfrm>
          <a:prstGeom prst="rect">
            <a:avLst/>
          </a:prstGeom>
          <a:noFill/>
        </p:spPr>
        <p:txBody>
          <a:bodyPr wrap="square" rtlCol="0">
            <a:spAutoFit/>
          </a:bodyPr>
          <a:lstStyle/>
          <a:p>
            <a:r>
              <a:rPr lang="zh-CN" altLang="en-US" sz="1400" dirty="0"/>
              <a:t>人民邮电出版社 北京</a:t>
            </a:r>
          </a:p>
        </p:txBody>
      </p:sp>
    </p:spTree>
    <p:extLst>
      <p:ext uri="{BB962C8B-B14F-4D97-AF65-F5344CB8AC3E}">
        <p14:creationId xmlns="" xmlns:p14="http://schemas.microsoft.com/office/powerpoint/2010/main" val="13338930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09600" y="275082"/>
            <a:ext cx="10972800" cy="585077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75849220-03CE-40BF-AB02-D6B5397AD537}" type="slidenum">
              <a:rPr lang="zh-CN" altLang="en-US"/>
              <a:pPr>
                <a:defRPr/>
              </a:pPr>
              <a:t>‹#›</a:t>
            </a:fld>
            <a:endParaRPr lang="en-US" altLang="zh-CN"/>
          </a:p>
        </p:txBody>
      </p:sp>
    </p:spTree>
    <p:extLst>
      <p:ext uri="{BB962C8B-B14F-4D97-AF65-F5344CB8AC3E}">
        <p14:creationId xmlns="" xmlns:p14="http://schemas.microsoft.com/office/powerpoint/2010/main" val="11150052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3" name="日期占位符 2">
            <a:extLst>
              <a:ext uri="{FF2B5EF4-FFF2-40B4-BE49-F238E27FC236}">
                <a16:creationId xmlns="" xmlns:a16="http://schemas.microsoft.com/office/drawing/2014/main" id="{F49C85A6-CBBF-4A27-AEA7-789B211B584C}"/>
              </a:ext>
            </a:extLst>
          </p:cNvPr>
          <p:cNvSpPr>
            <a:spLocks noGrp="1"/>
          </p:cNvSpPr>
          <p:nvPr>
            <p:ph type="dt" sz="half" idx="10"/>
          </p:nvPr>
        </p:nvSpPr>
        <p:spPr/>
        <p:txBody>
          <a:bodyPr/>
          <a:lstStyle/>
          <a:p>
            <a:fld id="{5F5BE0DC-6F04-B345-A63D-829BA653CC9A}" type="datetimeFigureOut">
              <a:rPr kumimoji="1" lang="zh-CN" altLang="en-US" smtClean="0"/>
              <a:pPr/>
              <a:t>2020/2/13</a:t>
            </a:fld>
            <a:endParaRPr kumimoji="1" lang="zh-CN" altLang="en-US"/>
          </a:p>
        </p:txBody>
      </p:sp>
      <p:sp>
        <p:nvSpPr>
          <p:cNvPr id="4" name="页脚占位符 3">
            <a:extLst>
              <a:ext uri="{FF2B5EF4-FFF2-40B4-BE49-F238E27FC236}">
                <a16:creationId xmlns="" xmlns:a16="http://schemas.microsoft.com/office/drawing/2014/main" id="{43374808-80C2-4592-B594-641061B86779}"/>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 xmlns:a16="http://schemas.microsoft.com/office/drawing/2014/main" id="{B9EF8EFD-8B20-42CE-ADEA-A558240E6627}"/>
              </a:ext>
            </a:extLst>
          </p:cNvPr>
          <p:cNvSpPr>
            <a:spLocks noGrp="1"/>
          </p:cNvSpPr>
          <p:nvPr>
            <p:ph type="sldNum" sz="quarter" idx="12"/>
          </p:nvPr>
        </p:nvSpPr>
        <p:spPr/>
        <p:txBody>
          <a:bodyPr/>
          <a:lstStyle/>
          <a:p>
            <a:fld id="{B2275813-EB15-2349-9F9B-23F8203B2EBC}" type="slidenum">
              <a:rPr kumimoji="1" lang="zh-CN" altLang="en-US" smtClean="0"/>
              <a:pPr/>
              <a:t>‹#›</a:t>
            </a:fld>
            <a:endParaRPr kumimoji="1" lang="zh-CN" altLang="en-US"/>
          </a:p>
        </p:txBody>
      </p:sp>
      <p:grpSp>
        <p:nvGrpSpPr>
          <p:cNvPr id="28" name="组合 27">
            <a:extLst>
              <a:ext uri="{FF2B5EF4-FFF2-40B4-BE49-F238E27FC236}">
                <a16:creationId xmlns="" xmlns:a16="http://schemas.microsoft.com/office/drawing/2014/main" id="{57DC78AF-D9D2-41D2-BBC0-09DBA96EBDB5}"/>
              </a:ext>
            </a:extLst>
          </p:cNvPr>
          <p:cNvGrpSpPr>
            <a:grpSpLocks/>
          </p:cNvGrpSpPr>
          <p:nvPr userDrawn="1"/>
        </p:nvGrpSpPr>
        <p:grpSpPr bwMode="auto">
          <a:xfrm>
            <a:off x="1827213" y="1625600"/>
            <a:ext cx="828675" cy="828675"/>
            <a:chOff x="1827149" y="1625954"/>
            <a:chExt cx="828000" cy="828000"/>
          </a:xfrm>
        </p:grpSpPr>
        <p:sp>
          <p:nvSpPr>
            <p:cNvPr id="29" name="椭圆 28">
              <a:extLst>
                <a:ext uri="{FF2B5EF4-FFF2-40B4-BE49-F238E27FC236}">
                  <a16:creationId xmlns="" xmlns:a16="http://schemas.microsoft.com/office/drawing/2014/main" id="{132C3845-229C-4939-86DA-033E39C67644}"/>
                </a:ext>
              </a:extLst>
            </p:cNvPr>
            <p:cNvSpPr>
              <a:spLocks noChangeAspect="1"/>
            </p:cNvSpPr>
            <p:nvPr/>
          </p:nvSpPr>
          <p:spPr>
            <a:xfrm>
              <a:off x="1827149" y="1625954"/>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文本框 29">
              <a:extLst>
                <a:ext uri="{FF2B5EF4-FFF2-40B4-BE49-F238E27FC236}">
                  <a16:creationId xmlns="" xmlns:a16="http://schemas.microsoft.com/office/drawing/2014/main" id="{E79156D0-3E2C-4ABE-9303-8956D30780EA}"/>
                </a:ext>
              </a:extLst>
            </p:cNvPr>
            <p:cNvSpPr txBox="1"/>
            <p:nvPr/>
          </p:nvSpPr>
          <p:spPr>
            <a:xfrm>
              <a:off x="1904873" y="1782989"/>
              <a:ext cx="672552" cy="523448"/>
            </a:xfrm>
            <a:prstGeom prst="rect">
              <a:avLst/>
            </a:prstGeom>
            <a:noFill/>
          </p:spPr>
          <p:txBody>
            <a:bodyPr>
              <a:spAutoFit/>
            </a:bodyPr>
            <a:lstStyle/>
            <a:p>
              <a:pPr algn="ctr" eaLnBrk="1" fontAlgn="auto" hangingPunct="1">
                <a:spcBef>
                  <a:spcPts val="0"/>
                </a:spcBef>
                <a:spcAft>
                  <a:spcPts val="0"/>
                </a:spcAft>
                <a:defRPr/>
              </a:pPr>
              <a:r>
                <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rPr>
                <a:t>01</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31" name="组合 30">
            <a:extLst>
              <a:ext uri="{FF2B5EF4-FFF2-40B4-BE49-F238E27FC236}">
                <a16:creationId xmlns="" xmlns:a16="http://schemas.microsoft.com/office/drawing/2014/main" id="{96AE0A65-E0BD-422E-B243-162955F6FC9D}"/>
              </a:ext>
            </a:extLst>
          </p:cNvPr>
          <p:cNvGrpSpPr>
            <a:grpSpLocks/>
          </p:cNvGrpSpPr>
          <p:nvPr userDrawn="1"/>
        </p:nvGrpSpPr>
        <p:grpSpPr bwMode="auto">
          <a:xfrm>
            <a:off x="2406650" y="2838450"/>
            <a:ext cx="827088" cy="828675"/>
            <a:chOff x="2405971" y="2838627"/>
            <a:chExt cx="828000" cy="828000"/>
          </a:xfrm>
        </p:grpSpPr>
        <p:sp>
          <p:nvSpPr>
            <p:cNvPr id="32" name="椭圆 31">
              <a:extLst>
                <a:ext uri="{FF2B5EF4-FFF2-40B4-BE49-F238E27FC236}">
                  <a16:creationId xmlns="" xmlns:a16="http://schemas.microsoft.com/office/drawing/2014/main" id="{F491DE10-D9C7-40DF-B652-311063BCE0DD}"/>
                </a:ext>
              </a:extLst>
            </p:cNvPr>
            <p:cNvSpPr>
              <a:spLocks noChangeAspect="1"/>
            </p:cNvSpPr>
            <p:nvPr/>
          </p:nvSpPr>
          <p:spPr>
            <a:xfrm>
              <a:off x="2405971" y="2838627"/>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3" name="文本框 32">
              <a:extLst>
                <a:ext uri="{FF2B5EF4-FFF2-40B4-BE49-F238E27FC236}">
                  <a16:creationId xmlns="" xmlns:a16="http://schemas.microsoft.com/office/drawing/2014/main" id="{D8C5094D-8D89-47B1-8AF3-0BAB4E81B9CF}"/>
                </a:ext>
              </a:extLst>
            </p:cNvPr>
            <p:cNvSpPr txBox="1"/>
            <p:nvPr/>
          </p:nvSpPr>
          <p:spPr>
            <a:xfrm>
              <a:off x="2482255" y="2990903"/>
              <a:ext cx="675432" cy="523448"/>
            </a:xfrm>
            <a:prstGeom prst="rect">
              <a:avLst/>
            </a:prstGeom>
            <a:noFill/>
          </p:spPr>
          <p:txBody>
            <a:bodyPr>
              <a:spAutoFit/>
            </a:bodyPr>
            <a:lstStyle/>
            <a:p>
              <a:pPr algn="ctr" eaLnBrk="1" fontAlgn="auto" hangingPunct="1">
                <a:spcBef>
                  <a:spcPts val="0"/>
                </a:spcBef>
                <a:spcAft>
                  <a:spcPts val="0"/>
                </a:spcAft>
                <a:defRPr/>
              </a:pPr>
              <a:r>
                <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rPr>
                <a:t>02</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34" name="组合 33">
            <a:extLst>
              <a:ext uri="{FF2B5EF4-FFF2-40B4-BE49-F238E27FC236}">
                <a16:creationId xmlns="" xmlns:a16="http://schemas.microsoft.com/office/drawing/2014/main" id="{D0196234-AED1-46ED-8E1C-6412DB33F91F}"/>
              </a:ext>
            </a:extLst>
          </p:cNvPr>
          <p:cNvGrpSpPr>
            <a:grpSpLocks/>
          </p:cNvGrpSpPr>
          <p:nvPr userDrawn="1"/>
        </p:nvGrpSpPr>
        <p:grpSpPr bwMode="auto">
          <a:xfrm>
            <a:off x="2984500" y="4046538"/>
            <a:ext cx="828675" cy="828675"/>
            <a:chOff x="2984793" y="4046659"/>
            <a:chExt cx="828000" cy="828000"/>
          </a:xfrm>
        </p:grpSpPr>
        <p:sp>
          <p:nvSpPr>
            <p:cNvPr id="35" name="椭圆 34">
              <a:extLst>
                <a:ext uri="{FF2B5EF4-FFF2-40B4-BE49-F238E27FC236}">
                  <a16:creationId xmlns="" xmlns:a16="http://schemas.microsoft.com/office/drawing/2014/main" id="{725F0525-368F-450B-8DA1-B977FBD296BF}"/>
                </a:ext>
              </a:extLst>
            </p:cNvPr>
            <p:cNvSpPr>
              <a:spLocks noChangeAspect="1"/>
            </p:cNvSpPr>
            <p:nvPr/>
          </p:nvSpPr>
          <p:spPr>
            <a:xfrm>
              <a:off x="2984793" y="4046659"/>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文本框 35">
              <a:extLst>
                <a:ext uri="{FF2B5EF4-FFF2-40B4-BE49-F238E27FC236}">
                  <a16:creationId xmlns="" xmlns:a16="http://schemas.microsoft.com/office/drawing/2014/main" id="{EE932E05-9E92-4458-A267-D17978048DE8}"/>
                </a:ext>
              </a:extLst>
            </p:cNvPr>
            <p:cNvSpPr txBox="1"/>
            <p:nvPr/>
          </p:nvSpPr>
          <p:spPr>
            <a:xfrm>
              <a:off x="3062518" y="4198935"/>
              <a:ext cx="672552" cy="523448"/>
            </a:xfrm>
            <a:prstGeom prst="rect">
              <a:avLst/>
            </a:prstGeom>
            <a:noFill/>
          </p:spPr>
          <p:txBody>
            <a:bodyPr>
              <a:spAutoFit/>
            </a:bodyPr>
            <a:lstStyle/>
            <a:p>
              <a:pPr algn="ctr" eaLnBrk="1" fontAlgn="auto" hangingPunct="1">
                <a:spcBef>
                  <a:spcPts val="0"/>
                </a:spcBef>
                <a:spcAft>
                  <a:spcPts val="0"/>
                </a:spcAft>
                <a:defRPr/>
              </a:pPr>
              <a:r>
                <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rPr>
                <a:t>03</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37" name="组合 36">
            <a:extLst>
              <a:ext uri="{FF2B5EF4-FFF2-40B4-BE49-F238E27FC236}">
                <a16:creationId xmlns="" xmlns:a16="http://schemas.microsoft.com/office/drawing/2014/main" id="{02D68DB7-B94B-44E6-8FE3-7E087A2E497F}"/>
              </a:ext>
            </a:extLst>
          </p:cNvPr>
          <p:cNvGrpSpPr>
            <a:grpSpLocks/>
          </p:cNvGrpSpPr>
          <p:nvPr userDrawn="1"/>
        </p:nvGrpSpPr>
        <p:grpSpPr bwMode="auto">
          <a:xfrm>
            <a:off x="3563938" y="5254625"/>
            <a:ext cx="827087" cy="828675"/>
            <a:chOff x="3563616" y="5254690"/>
            <a:chExt cx="828000" cy="828000"/>
          </a:xfrm>
        </p:grpSpPr>
        <p:sp>
          <p:nvSpPr>
            <p:cNvPr id="38" name="椭圆 37">
              <a:extLst>
                <a:ext uri="{FF2B5EF4-FFF2-40B4-BE49-F238E27FC236}">
                  <a16:creationId xmlns="" xmlns:a16="http://schemas.microsoft.com/office/drawing/2014/main" id="{FCF2626A-EB24-4FEB-8373-A35A8BEBACBB}"/>
                </a:ext>
              </a:extLst>
            </p:cNvPr>
            <p:cNvSpPr>
              <a:spLocks noChangeAspect="1"/>
            </p:cNvSpPr>
            <p:nvPr/>
          </p:nvSpPr>
          <p:spPr>
            <a:xfrm>
              <a:off x="3563616" y="5254690"/>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9" name="文本框 38">
              <a:extLst>
                <a:ext uri="{FF2B5EF4-FFF2-40B4-BE49-F238E27FC236}">
                  <a16:creationId xmlns="" xmlns:a16="http://schemas.microsoft.com/office/drawing/2014/main" id="{895904D7-D9BB-4F1D-89B3-E19DEF2304E1}"/>
                </a:ext>
              </a:extLst>
            </p:cNvPr>
            <p:cNvSpPr txBox="1"/>
            <p:nvPr/>
          </p:nvSpPr>
          <p:spPr>
            <a:xfrm>
              <a:off x="3639900" y="5406966"/>
              <a:ext cx="675432" cy="523448"/>
            </a:xfrm>
            <a:prstGeom prst="rect">
              <a:avLst/>
            </a:prstGeom>
            <a:noFill/>
          </p:spPr>
          <p:txBody>
            <a:bodyPr>
              <a:spAutoFit/>
            </a:bodyPr>
            <a:lstStyle/>
            <a:p>
              <a:pPr algn="ctr" eaLnBrk="1" fontAlgn="auto" hangingPunct="1">
                <a:spcBef>
                  <a:spcPts val="0"/>
                </a:spcBef>
                <a:spcAft>
                  <a:spcPts val="0"/>
                </a:spcAft>
                <a:defRPr/>
              </a:pPr>
              <a:r>
                <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rPr>
                <a:t>04</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11" name="文本占位符 10">
            <a:extLst>
              <a:ext uri="{FF2B5EF4-FFF2-40B4-BE49-F238E27FC236}">
                <a16:creationId xmlns="" xmlns:a16="http://schemas.microsoft.com/office/drawing/2014/main" id="{29D9A258-AFAA-44CD-923D-9B3A7D46D414}"/>
              </a:ext>
            </a:extLst>
          </p:cNvPr>
          <p:cNvSpPr>
            <a:spLocks noGrp="1"/>
          </p:cNvSpPr>
          <p:nvPr>
            <p:ph type="body" sz="quarter" idx="13"/>
          </p:nvPr>
        </p:nvSpPr>
        <p:spPr>
          <a:xfrm>
            <a:off x="2984500" y="1762244"/>
            <a:ext cx="6259512" cy="544394"/>
          </a:xfrm>
        </p:spPr>
        <p:txBody>
          <a:bodyPr/>
          <a:lstStyle>
            <a:lvl1pPr marL="0" indent="0">
              <a:buNone/>
              <a:defRPr/>
            </a:lvl1pPr>
            <a:lvl2pPr marL="457200" indent="0">
              <a:buNone/>
              <a:defRPr/>
            </a:lvl2pPr>
          </a:lstStyle>
          <a:p>
            <a:pPr lvl="0"/>
            <a:r>
              <a:rPr lang="zh-CN" altLang="en-US" dirty="0"/>
              <a:t>编辑母版文本样式</a:t>
            </a:r>
          </a:p>
        </p:txBody>
      </p:sp>
      <p:sp>
        <p:nvSpPr>
          <p:cNvPr id="25" name="文本占位符 10">
            <a:extLst>
              <a:ext uri="{FF2B5EF4-FFF2-40B4-BE49-F238E27FC236}">
                <a16:creationId xmlns="" xmlns:a16="http://schemas.microsoft.com/office/drawing/2014/main" id="{3C13A32B-E41A-4DBD-8364-1EA8F4086D1E}"/>
              </a:ext>
            </a:extLst>
          </p:cNvPr>
          <p:cNvSpPr>
            <a:spLocks noGrp="1"/>
          </p:cNvSpPr>
          <p:nvPr>
            <p:ph type="body" sz="quarter" idx="14"/>
          </p:nvPr>
        </p:nvSpPr>
        <p:spPr>
          <a:xfrm>
            <a:off x="3449638" y="2964040"/>
            <a:ext cx="6259512" cy="544394"/>
          </a:xfrm>
        </p:spPr>
        <p:txBody>
          <a:bodyPr/>
          <a:lstStyle>
            <a:lvl1pPr marL="0" indent="0">
              <a:buNone/>
              <a:defRPr/>
            </a:lvl1pPr>
            <a:lvl2pPr marL="457200" indent="0">
              <a:buNone/>
              <a:defRPr/>
            </a:lvl2pPr>
          </a:lstStyle>
          <a:p>
            <a:pPr lvl="0"/>
            <a:r>
              <a:rPr lang="zh-CN" altLang="en-US" dirty="0"/>
              <a:t>编辑母版文本样式</a:t>
            </a:r>
          </a:p>
        </p:txBody>
      </p:sp>
      <p:sp>
        <p:nvSpPr>
          <p:cNvPr id="26" name="文本占位符 10">
            <a:extLst>
              <a:ext uri="{FF2B5EF4-FFF2-40B4-BE49-F238E27FC236}">
                <a16:creationId xmlns="" xmlns:a16="http://schemas.microsoft.com/office/drawing/2014/main" id="{A97EBA52-2CBD-4771-86F9-E80B16D9621A}"/>
              </a:ext>
            </a:extLst>
          </p:cNvPr>
          <p:cNvSpPr>
            <a:spLocks noGrp="1"/>
          </p:cNvSpPr>
          <p:nvPr>
            <p:ph type="body" sz="quarter" idx="15"/>
          </p:nvPr>
        </p:nvSpPr>
        <p:spPr>
          <a:xfrm>
            <a:off x="4038600" y="4189887"/>
            <a:ext cx="6259512" cy="544394"/>
          </a:xfrm>
        </p:spPr>
        <p:txBody>
          <a:bodyPr/>
          <a:lstStyle>
            <a:lvl1pPr marL="0" indent="0">
              <a:buNone/>
              <a:defRPr/>
            </a:lvl1pPr>
            <a:lvl2pPr marL="457200" indent="0">
              <a:buNone/>
              <a:defRPr/>
            </a:lvl2pPr>
          </a:lstStyle>
          <a:p>
            <a:pPr lvl="0"/>
            <a:r>
              <a:rPr lang="zh-CN" altLang="en-US" dirty="0"/>
              <a:t>编辑母版文本样式</a:t>
            </a:r>
          </a:p>
        </p:txBody>
      </p:sp>
      <p:sp>
        <p:nvSpPr>
          <p:cNvPr id="27" name="文本占位符 10">
            <a:extLst>
              <a:ext uri="{FF2B5EF4-FFF2-40B4-BE49-F238E27FC236}">
                <a16:creationId xmlns="" xmlns:a16="http://schemas.microsoft.com/office/drawing/2014/main" id="{BDA26BA9-292D-4100-9B71-5B27D1AE8CB3}"/>
              </a:ext>
            </a:extLst>
          </p:cNvPr>
          <p:cNvSpPr>
            <a:spLocks noGrp="1"/>
          </p:cNvSpPr>
          <p:nvPr>
            <p:ph type="body" sz="quarter" idx="16"/>
          </p:nvPr>
        </p:nvSpPr>
        <p:spPr>
          <a:xfrm>
            <a:off x="4671221" y="5394183"/>
            <a:ext cx="6259512" cy="544394"/>
          </a:xfrm>
        </p:spPr>
        <p:txBody>
          <a:bodyPr/>
          <a:lstStyle>
            <a:lvl1pPr marL="0" indent="0">
              <a:buNone/>
              <a:defRPr/>
            </a:lvl1pPr>
            <a:lvl2pPr marL="457200" indent="0">
              <a:buNone/>
              <a:defRPr/>
            </a:lvl2pPr>
          </a:lstStyle>
          <a:p>
            <a:pPr lvl="0"/>
            <a:r>
              <a:rPr lang="zh-CN" altLang="en-US" dirty="0"/>
              <a:t>编辑母版文本样式</a:t>
            </a:r>
          </a:p>
        </p:txBody>
      </p:sp>
    </p:spTree>
    <p:extLst>
      <p:ext uri="{BB962C8B-B14F-4D97-AF65-F5344CB8AC3E}">
        <p14:creationId xmlns="" xmlns:p14="http://schemas.microsoft.com/office/powerpoint/2010/main" val="39824125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3" name="日期占位符 2">
            <a:extLst>
              <a:ext uri="{FF2B5EF4-FFF2-40B4-BE49-F238E27FC236}">
                <a16:creationId xmlns="" xmlns:a16="http://schemas.microsoft.com/office/drawing/2014/main" id="{F49C85A6-CBBF-4A27-AEA7-789B211B584C}"/>
              </a:ext>
            </a:extLst>
          </p:cNvPr>
          <p:cNvSpPr>
            <a:spLocks noGrp="1"/>
          </p:cNvSpPr>
          <p:nvPr>
            <p:ph type="dt" sz="half" idx="10"/>
          </p:nvPr>
        </p:nvSpPr>
        <p:spPr/>
        <p:txBody>
          <a:bodyPr/>
          <a:lstStyle/>
          <a:p>
            <a:fld id="{5F5BE0DC-6F04-B345-A63D-829BA653CC9A}" type="datetimeFigureOut">
              <a:rPr kumimoji="1" lang="zh-CN" altLang="en-US" smtClean="0"/>
              <a:pPr/>
              <a:t>2020/2/13</a:t>
            </a:fld>
            <a:endParaRPr kumimoji="1" lang="zh-CN" altLang="en-US"/>
          </a:p>
        </p:txBody>
      </p:sp>
      <p:sp>
        <p:nvSpPr>
          <p:cNvPr id="4" name="页脚占位符 3">
            <a:extLst>
              <a:ext uri="{FF2B5EF4-FFF2-40B4-BE49-F238E27FC236}">
                <a16:creationId xmlns="" xmlns:a16="http://schemas.microsoft.com/office/drawing/2014/main" id="{43374808-80C2-4592-B594-641061B86779}"/>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 xmlns:a16="http://schemas.microsoft.com/office/drawing/2014/main" id="{B9EF8EFD-8B20-42CE-ADEA-A558240E6627}"/>
              </a:ext>
            </a:extLst>
          </p:cNvPr>
          <p:cNvSpPr>
            <a:spLocks noGrp="1"/>
          </p:cNvSpPr>
          <p:nvPr>
            <p:ph type="sldNum" sz="quarter" idx="12"/>
          </p:nvPr>
        </p:nvSpPr>
        <p:spPr/>
        <p:txBody>
          <a:bodyPr/>
          <a:lstStyle/>
          <a:p>
            <a:fld id="{B2275813-EB15-2349-9F9B-23F8203B2EBC}" type="slidenum">
              <a:rPr kumimoji="1" lang="zh-CN" altLang="en-US" smtClean="0"/>
              <a:pPr/>
              <a:t>‹#›</a:t>
            </a:fld>
            <a:endParaRPr kumimoji="1" lang="zh-CN" altLang="en-US"/>
          </a:p>
        </p:txBody>
      </p:sp>
      <p:grpSp>
        <p:nvGrpSpPr>
          <p:cNvPr id="28" name="组合 27">
            <a:extLst>
              <a:ext uri="{FF2B5EF4-FFF2-40B4-BE49-F238E27FC236}">
                <a16:creationId xmlns="" xmlns:a16="http://schemas.microsoft.com/office/drawing/2014/main" id="{57DC78AF-D9D2-41D2-BBC0-09DBA96EBDB5}"/>
              </a:ext>
            </a:extLst>
          </p:cNvPr>
          <p:cNvGrpSpPr>
            <a:grpSpLocks/>
          </p:cNvGrpSpPr>
          <p:nvPr userDrawn="1"/>
        </p:nvGrpSpPr>
        <p:grpSpPr bwMode="auto">
          <a:xfrm>
            <a:off x="1827213" y="1625600"/>
            <a:ext cx="828675" cy="828675"/>
            <a:chOff x="1827149" y="1625954"/>
            <a:chExt cx="828000" cy="828000"/>
          </a:xfrm>
        </p:grpSpPr>
        <p:sp>
          <p:nvSpPr>
            <p:cNvPr id="29" name="椭圆 28">
              <a:extLst>
                <a:ext uri="{FF2B5EF4-FFF2-40B4-BE49-F238E27FC236}">
                  <a16:creationId xmlns="" xmlns:a16="http://schemas.microsoft.com/office/drawing/2014/main" id="{132C3845-229C-4939-86DA-033E39C67644}"/>
                </a:ext>
              </a:extLst>
            </p:cNvPr>
            <p:cNvSpPr>
              <a:spLocks noChangeAspect="1"/>
            </p:cNvSpPr>
            <p:nvPr/>
          </p:nvSpPr>
          <p:spPr>
            <a:xfrm>
              <a:off x="1827149" y="1625954"/>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文本框 29">
              <a:extLst>
                <a:ext uri="{FF2B5EF4-FFF2-40B4-BE49-F238E27FC236}">
                  <a16:creationId xmlns="" xmlns:a16="http://schemas.microsoft.com/office/drawing/2014/main" id="{E79156D0-3E2C-4ABE-9303-8956D30780EA}"/>
                </a:ext>
              </a:extLst>
            </p:cNvPr>
            <p:cNvSpPr txBox="1"/>
            <p:nvPr/>
          </p:nvSpPr>
          <p:spPr>
            <a:xfrm>
              <a:off x="1904873" y="1782989"/>
              <a:ext cx="672552" cy="523448"/>
            </a:xfrm>
            <a:prstGeom prst="rect">
              <a:avLst/>
            </a:prstGeom>
            <a:noFill/>
          </p:spPr>
          <p:txBody>
            <a:bodyPr>
              <a:spAutoFit/>
            </a:bodyPr>
            <a:lstStyle/>
            <a:p>
              <a:pPr algn="ctr" eaLnBrk="1" fontAlgn="auto" hangingPunct="1">
                <a:spcBef>
                  <a:spcPts val="0"/>
                </a:spcBef>
                <a:spcAft>
                  <a:spcPts val="0"/>
                </a:spcAft>
                <a:defRPr/>
              </a:pPr>
              <a:r>
                <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rPr>
                <a:t>01</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31" name="组合 30">
            <a:extLst>
              <a:ext uri="{FF2B5EF4-FFF2-40B4-BE49-F238E27FC236}">
                <a16:creationId xmlns="" xmlns:a16="http://schemas.microsoft.com/office/drawing/2014/main" id="{96AE0A65-E0BD-422E-B243-162955F6FC9D}"/>
              </a:ext>
            </a:extLst>
          </p:cNvPr>
          <p:cNvGrpSpPr>
            <a:grpSpLocks/>
          </p:cNvGrpSpPr>
          <p:nvPr userDrawn="1"/>
        </p:nvGrpSpPr>
        <p:grpSpPr bwMode="auto">
          <a:xfrm>
            <a:off x="2406650" y="2838450"/>
            <a:ext cx="827088" cy="828675"/>
            <a:chOff x="2405971" y="2838627"/>
            <a:chExt cx="828000" cy="828000"/>
          </a:xfrm>
        </p:grpSpPr>
        <p:sp>
          <p:nvSpPr>
            <p:cNvPr id="32" name="椭圆 31">
              <a:extLst>
                <a:ext uri="{FF2B5EF4-FFF2-40B4-BE49-F238E27FC236}">
                  <a16:creationId xmlns="" xmlns:a16="http://schemas.microsoft.com/office/drawing/2014/main" id="{F491DE10-D9C7-40DF-B652-311063BCE0DD}"/>
                </a:ext>
              </a:extLst>
            </p:cNvPr>
            <p:cNvSpPr>
              <a:spLocks noChangeAspect="1"/>
            </p:cNvSpPr>
            <p:nvPr/>
          </p:nvSpPr>
          <p:spPr>
            <a:xfrm>
              <a:off x="2405971" y="2838627"/>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3" name="文本框 32">
              <a:extLst>
                <a:ext uri="{FF2B5EF4-FFF2-40B4-BE49-F238E27FC236}">
                  <a16:creationId xmlns="" xmlns:a16="http://schemas.microsoft.com/office/drawing/2014/main" id="{D8C5094D-8D89-47B1-8AF3-0BAB4E81B9CF}"/>
                </a:ext>
              </a:extLst>
            </p:cNvPr>
            <p:cNvSpPr txBox="1"/>
            <p:nvPr/>
          </p:nvSpPr>
          <p:spPr>
            <a:xfrm>
              <a:off x="2482255" y="2990903"/>
              <a:ext cx="675432" cy="523448"/>
            </a:xfrm>
            <a:prstGeom prst="rect">
              <a:avLst/>
            </a:prstGeom>
            <a:noFill/>
          </p:spPr>
          <p:txBody>
            <a:bodyPr>
              <a:spAutoFit/>
            </a:bodyPr>
            <a:lstStyle/>
            <a:p>
              <a:pPr algn="ctr" eaLnBrk="1" fontAlgn="auto" hangingPunct="1">
                <a:spcBef>
                  <a:spcPts val="0"/>
                </a:spcBef>
                <a:spcAft>
                  <a:spcPts val="0"/>
                </a:spcAft>
                <a:defRPr/>
              </a:pPr>
              <a:r>
                <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rPr>
                <a:t>02</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34" name="组合 33">
            <a:extLst>
              <a:ext uri="{FF2B5EF4-FFF2-40B4-BE49-F238E27FC236}">
                <a16:creationId xmlns="" xmlns:a16="http://schemas.microsoft.com/office/drawing/2014/main" id="{D0196234-AED1-46ED-8E1C-6412DB33F91F}"/>
              </a:ext>
            </a:extLst>
          </p:cNvPr>
          <p:cNvGrpSpPr>
            <a:grpSpLocks/>
          </p:cNvGrpSpPr>
          <p:nvPr userDrawn="1"/>
        </p:nvGrpSpPr>
        <p:grpSpPr bwMode="auto">
          <a:xfrm>
            <a:off x="2984500" y="4046538"/>
            <a:ext cx="828675" cy="828675"/>
            <a:chOff x="2984793" y="4046659"/>
            <a:chExt cx="828000" cy="828000"/>
          </a:xfrm>
        </p:grpSpPr>
        <p:sp>
          <p:nvSpPr>
            <p:cNvPr id="35" name="椭圆 34">
              <a:extLst>
                <a:ext uri="{FF2B5EF4-FFF2-40B4-BE49-F238E27FC236}">
                  <a16:creationId xmlns="" xmlns:a16="http://schemas.microsoft.com/office/drawing/2014/main" id="{725F0525-368F-450B-8DA1-B977FBD296BF}"/>
                </a:ext>
              </a:extLst>
            </p:cNvPr>
            <p:cNvSpPr>
              <a:spLocks noChangeAspect="1"/>
            </p:cNvSpPr>
            <p:nvPr/>
          </p:nvSpPr>
          <p:spPr>
            <a:xfrm>
              <a:off x="2984793" y="4046659"/>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文本框 35">
              <a:extLst>
                <a:ext uri="{FF2B5EF4-FFF2-40B4-BE49-F238E27FC236}">
                  <a16:creationId xmlns="" xmlns:a16="http://schemas.microsoft.com/office/drawing/2014/main" id="{EE932E05-9E92-4458-A267-D17978048DE8}"/>
                </a:ext>
              </a:extLst>
            </p:cNvPr>
            <p:cNvSpPr txBox="1"/>
            <p:nvPr/>
          </p:nvSpPr>
          <p:spPr>
            <a:xfrm>
              <a:off x="3062518" y="4198935"/>
              <a:ext cx="672552" cy="523448"/>
            </a:xfrm>
            <a:prstGeom prst="rect">
              <a:avLst/>
            </a:prstGeom>
            <a:noFill/>
          </p:spPr>
          <p:txBody>
            <a:bodyPr>
              <a:spAutoFit/>
            </a:bodyPr>
            <a:lstStyle/>
            <a:p>
              <a:pPr algn="ctr" eaLnBrk="1" fontAlgn="auto" hangingPunct="1">
                <a:spcBef>
                  <a:spcPts val="0"/>
                </a:spcBef>
                <a:spcAft>
                  <a:spcPts val="0"/>
                </a:spcAft>
                <a:defRPr/>
              </a:pPr>
              <a:r>
                <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rPr>
                <a:t>03</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11" name="文本占位符 10">
            <a:extLst>
              <a:ext uri="{FF2B5EF4-FFF2-40B4-BE49-F238E27FC236}">
                <a16:creationId xmlns="" xmlns:a16="http://schemas.microsoft.com/office/drawing/2014/main" id="{29D9A258-AFAA-44CD-923D-9B3A7D46D414}"/>
              </a:ext>
            </a:extLst>
          </p:cNvPr>
          <p:cNvSpPr>
            <a:spLocks noGrp="1"/>
          </p:cNvSpPr>
          <p:nvPr>
            <p:ph type="body" sz="quarter" idx="13"/>
          </p:nvPr>
        </p:nvSpPr>
        <p:spPr>
          <a:xfrm>
            <a:off x="2984500" y="1762244"/>
            <a:ext cx="6259512" cy="544394"/>
          </a:xfrm>
        </p:spPr>
        <p:txBody>
          <a:bodyPr/>
          <a:lstStyle>
            <a:lvl1pPr marL="0" indent="0">
              <a:buNone/>
              <a:defRPr/>
            </a:lvl1pPr>
            <a:lvl2pPr marL="457200" indent="0">
              <a:buNone/>
              <a:defRPr/>
            </a:lvl2pPr>
          </a:lstStyle>
          <a:p>
            <a:pPr lvl="0"/>
            <a:r>
              <a:rPr lang="zh-CN" altLang="en-US" dirty="0"/>
              <a:t>编辑母版文本样式</a:t>
            </a:r>
          </a:p>
        </p:txBody>
      </p:sp>
      <p:sp>
        <p:nvSpPr>
          <p:cNvPr id="25" name="文本占位符 10">
            <a:extLst>
              <a:ext uri="{FF2B5EF4-FFF2-40B4-BE49-F238E27FC236}">
                <a16:creationId xmlns="" xmlns:a16="http://schemas.microsoft.com/office/drawing/2014/main" id="{3C13A32B-E41A-4DBD-8364-1EA8F4086D1E}"/>
              </a:ext>
            </a:extLst>
          </p:cNvPr>
          <p:cNvSpPr>
            <a:spLocks noGrp="1"/>
          </p:cNvSpPr>
          <p:nvPr>
            <p:ph type="body" sz="quarter" idx="14"/>
          </p:nvPr>
        </p:nvSpPr>
        <p:spPr>
          <a:xfrm>
            <a:off x="3449638" y="2964040"/>
            <a:ext cx="6259512" cy="544394"/>
          </a:xfrm>
        </p:spPr>
        <p:txBody>
          <a:bodyPr/>
          <a:lstStyle>
            <a:lvl1pPr marL="0" indent="0">
              <a:buNone/>
              <a:defRPr/>
            </a:lvl1pPr>
            <a:lvl2pPr marL="457200" indent="0">
              <a:buNone/>
              <a:defRPr/>
            </a:lvl2pPr>
          </a:lstStyle>
          <a:p>
            <a:pPr lvl="0"/>
            <a:r>
              <a:rPr lang="zh-CN" altLang="en-US" dirty="0"/>
              <a:t>编辑母版文本样式</a:t>
            </a:r>
          </a:p>
        </p:txBody>
      </p:sp>
      <p:sp>
        <p:nvSpPr>
          <p:cNvPr id="26" name="文本占位符 10">
            <a:extLst>
              <a:ext uri="{FF2B5EF4-FFF2-40B4-BE49-F238E27FC236}">
                <a16:creationId xmlns="" xmlns:a16="http://schemas.microsoft.com/office/drawing/2014/main" id="{A97EBA52-2CBD-4771-86F9-E80B16D9621A}"/>
              </a:ext>
            </a:extLst>
          </p:cNvPr>
          <p:cNvSpPr>
            <a:spLocks noGrp="1"/>
          </p:cNvSpPr>
          <p:nvPr>
            <p:ph type="body" sz="quarter" idx="15"/>
          </p:nvPr>
        </p:nvSpPr>
        <p:spPr>
          <a:xfrm>
            <a:off x="4038600" y="4189887"/>
            <a:ext cx="6259512" cy="544394"/>
          </a:xfrm>
        </p:spPr>
        <p:txBody>
          <a:bodyPr/>
          <a:lstStyle>
            <a:lvl1pPr marL="0" indent="0">
              <a:buNone/>
              <a:defRPr/>
            </a:lvl1pPr>
            <a:lvl2pPr marL="457200" indent="0">
              <a:buNone/>
              <a:defRPr/>
            </a:lvl2pPr>
          </a:lstStyle>
          <a:p>
            <a:pPr lvl="0"/>
            <a:r>
              <a:rPr lang="zh-CN" altLang="en-US" dirty="0"/>
              <a:t>编辑母版文本样式</a:t>
            </a:r>
          </a:p>
        </p:txBody>
      </p:sp>
      <p:sp>
        <p:nvSpPr>
          <p:cNvPr id="23" name="标题 1">
            <a:extLst>
              <a:ext uri="{FF2B5EF4-FFF2-40B4-BE49-F238E27FC236}">
                <a16:creationId xmlns="" xmlns:a16="http://schemas.microsoft.com/office/drawing/2014/main" id="{65575793-6C41-4604-997F-5B4793B2DB6B}"/>
              </a:ext>
            </a:extLst>
          </p:cNvPr>
          <p:cNvSpPr>
            <a:spLocks noGrp="1"/>
          </p:cNvSpPr>
          <p:nvPr>
            <p:ph type="title"/>
          </p:nvPr>
        </p:nvSpPr>
        <p:spPr>
          <a:xfrm>
            <a:off x="218364" y="186387"/>
            <a:ext cx="10515600" cy="548252"/>
          </a:xfrm>
          <a:prstGeom prst="rect">
            <a:avLst/>
          </a:prstGeom>
        </p:spPr>
        <p:txBody>
          <a:bodyPr/>
          <a:lstStyle>
            <a:lvl1pPr>
              <a:defRPr>
                <a:solidFill>
                  <a:schemeClr val="bg1"/>
                </a:solidFill>
                <a:latin typeface="微软雅黑" panose="020B0503020204020204" pitchFamily="34" charset="-122"/>
                <a:ea typeface="微软雅黑" panose="020B0503020204020204" pitchFamily="34" charset="-122"/>
              </a:defRPr>
            </a:lvl1pPr>
          </a:lstStyle>
          <a:p>
            <a:r>
              <a:rPr kumimoji="1" lang="zh-CN" altLang="en-US" dirty="0"/>
              <a:t>单击此处编辑母版标题样式</a:t>
            </a:r>
          </a:p>
        </p:txBody>
      </p:sp>
    </p:spTree>
    <p:extLst>
      <p:ext uri="{BB962C8B-B14F-4D97-AF65-F5344CB8AC3E}">
        <p14:creationId xmlns="" xmlns:p14="http://schemas.microsoft.com/office/powerpoint/2010/main" val="2450827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grpSp>
        <p:nvGrpSpPr>
          <p:cNvPr id="28" name="组合 27">
            <a:extLst>
              <a:ext uri="{FF2B5EF4-FFF2-40B4-BE49-F238E27FC236}">
                <a16:creationId xmlns="" xmlns:a16="http://schemas.microsoft.com/office/drawing/2014/main" id="{57DC78AF-D9D2-41D2-BBC0-09DBA96EBDB5}"/>
              </a:ext>
            </a:extLst>
          </p:cNvPr>
          <p:cNvGrpSpPr>
            <a:grpSpLocks/>
          </p:cNvGrpSpPr>
          <p:nvPr userDrawn="1"/>
        </p:nvGrpSpPr>
        <p:grpSpPr bwMode="auto">
          <a:xfrm>
            <a:off x="1827213" y="1188864"/>
            <a:ext cx="828675" cy="828675"/>
            <a:chOff x="1827149" y="1625954"/>
            <a:chExt cx="828000" cy="828000"/>
          </a:xfrm>
        </p:grpSpPr>
        <p:sp>
          <p:nvSpPr>
            <p:cNvPr id="29" name="椭圆 28">
              <a:extLst>
                <a:ext uri="{FF2B5EF4-FFF2-40B4-BE49-F238E27FC236}">
                  <a16:creationId xmlns="" xmlns:a16="http://schemas.microsoft.com/office/drawing/2014/main" id="{132C3845-229C-4939-86DA-033E39C67644}"/>
                </a:ext>
              </a:extLst>
            </p:cNvPr>
            <p:cNvSpPr>
              <a:spLocks noChangeAspect="1"/>
            </p:cNvSpPr>
            <p:nvPr/>
          </p:nvSpPr>
          <p:spPr>
            <a:xfrm>
              <a:off x="1827149" y="1625954"/>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文本框 29">
              <a:extLst>
                <a:ext uri="{FF2B5EF4-FFF2-40B4-BE49-F238E27FC236}">
                  <a16:creationId xmlns="" xmlns:a16="http://schemas.microsoft.com/office/drawing/2014/main" id="{E79156D0-3E2C-4ABE-9303-8956D30780EA}"/>
                </a:ext>
              </a:extLst>
            </p:cNvPr>
            <p:cNvSpPr txBox="1"/>
            <p:nvPr/>
          </p:nvSpPr>
          <p:spPr>
            <a:xfrm>
              <a:off x="1904873" y="1782989"/>
              <a:ext cx="672552" cy="523448"/>
            </a:xfrm>
            <a:prstGeom prst="rect">
              <a:avLst/>
            </a:prstGeom>
            <a:noFill/>
          </p:spPr>
          <p:txBody>
            <a:bodyPr>
              <a:spAutoFit/>
            </a:bodyPr>
            <a:lstStyle/>
            <a:p>
              <a:pPr algn="ctr" eaLnBrk="1" fontAlgn="auto" hangingPunct="1">
                <a:spcBef>
                  <a:spcPts val="0"/>
                </a:spcBef>
                <a:spcAft>
                  <a:spcPts val="0"/>
                </a:spcAft>
                <a:defRPr/>
              </a:pPr>
              <a:r>
                <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rPr>
                <a:t>01</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31" name="组合 30">
            <a:extLst>
              <a:ext uri="{FF2B5EF4-FFF2-40B4-BE49-F238E27FC236}">
                <a16:creationId xmlns="" xmlns:a16="http://schemas.microsoft.com/office/drawing/2014/main" id="{96AE0A65-E0BD-422E-B243-162955F6FC9D}"/>
              </a:ext>
            </a:extLst>
          </p:cNvPr>
          <p:cNvGrpSpPr>
            <a:grpSpLocks/>
          </p:cNvGrpSpPr>
          <p:nvPr userDrawn="1"/>
        </p:nvGrpSpPr>
        <p:grpSpPr bwMode="auto">
          <a:xfrm>
            <a:off x="2406650" y="2401714"/>
            <a:ext cx="827088" cy="828675"/>
            <a:chOff x="2405971" y="2838627"/>
            <a:chExt cx="828000" cy="828000"/>
          </a:xfrm>
        </p:grpSpPr>
        <p:sp>
          <p:nvSpPr>
            <p:cNvPr id="32" name="椭圆 31">
              <a:extLst>
                <a:ext uri="{FF2B5EF4-FFF2-40B4-BE49-F238E27FC236}">
                  <a16:creationId xmlns="" xmlns:a16="http://schemas.microsoft.com/office/drawing/2014/main" id="{F491DE10-D9C7-40DF-B652-311063BCE0DD}"/>
                </a:ext>
              </a:extLst>
            </p:cNvPr>
            <p:cNvSpPr>
              <a:spLocks noChangeAspect="1"/>
            </p:cNvSpPr>
            <p:nvPr/>
          </p:nvSpPr>
          <p:spPr>
            <a:xfrm>
              <a:off x="2405971" y="2838627"/>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3" name="文本框 32">
              <a:extLst>
                <a:ext uri="{FF2B5EF4-FFF2-40B4-BE49-F238E27FC236}">
                  <a16:creationId xmlns="" xmlns:a16="http://schemas.microsoft.com/office/drawing/2014/main" id="{D8C5094D-8D89-47B1-8AF3-0BAB4E81B9CF}"/>
                </a:ext>
              </a:extLst>
            </p:cNvPr>
            <p:cNvSpPr txBox="1"/>
            <p:nvPr/>
          </p:nvSpPr>
          <p:spPr>
            <a:xfrm>
              <a:off x="2482255" y="2990903"/>
              <a:ext cx="675432" cy="523448"/>
            </a:xfrm>
            <a:prstGeom prst="rect">
              <a:avLst/>
            </a:prstGeom>
            <a:noFill/>
          </p:spPr>
          <p:txBody>
            <a:bodyPr>
              <a:spAutoFit/>
            </a:bodyPr>
            <a:lstStyle/>
            <a:p>
              <a:pPr algn="ctr" eaLnBrk="1" fontAlgn="auto" hangingPunct="1">
                <a:spcBef>
                  <a:spcPts val="0"/>
                </a:spcBef>
                <a:spcAft>
                  <a:spcPts val="0"/>
                </a:spcAft>
                <a:defRPr/>
              </a:pPr>
              <a:r>
                <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rPr>
                <a:t>02</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34" name="组合 33">
            <a:extLst>
              <a:ext uri="{FF2B5EF4-FFF2-40B4-BE49-F238E27FC236}">
                <a16:creationId xmlns="" xmlns:a16="http://schemas.microsoft.com/office/drawing/2014/main" id="{D0196234-AED1-46ED-8E1C-6412DB33F91F}"/>
              </a:ext>
            </a:extLst>
          </p:cNvPr>
          <p:cNvGrpSpPr>
            <a:grpSpLocks/>
          </p:cNvGrpSpPr>
          <p:nvPr userDrawn="1"/>
        </p:nvGrpSpPr>
        <p:grpSpPr bwMode="auto">
          <a:xfrm>
            <a:off x="2984500" y="3609802"/>
            <a:ext cx="828675" cy="828675"/>
            <a:chOff x="2984793" y="4046659"/>
            <a:chExt cx="828000" cy="828000"/>
          </a:xfrm>
        </p:grpSpPr>
        <p:sp>
          <p:nvSpPr>
            <p:cNvPr id="35" name="椭圆 34">
              <a:extLst>
                <a:ext uri="{FF2B5EF4-FFF2-40B4-BE49-F238E27FC236}">
                  <a16:creationId xmlns="" xmlns:a16="http://schemas.microsoft.com/office/drawing/2014/main" id="{725F0525-368F-450B-8DA1-B977FBD296BF}"/>
                </a:ext>
              </a:extLst>
            </p:cNvPr>
            <p:cNvSpPr>
              <a:spLocks noChangeAspect="1"/>
            </p:cNvSpPr>
            <p:nvPr/>
          </p:nvSpPr>
          <p:spPr>
            <a:xfrm>
              <a:off x="2984793" y="4046659"/>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文本框 35">
              <a:extLst>
                <a:ext uri="{FF2B5EF4-FFF2-40B4-BE49-F238E27FC236}">
                  <a16:creationId xmlns="" xmlns:a16="http://schemas.microsoft.com/office/drawing/2014/main" id="{EE932E05-9E92-4458-A267-D17978048DE8}"/>
                </a:ext>
              </a:extLst>
            </p:cNvPr>
            <p:cNvSpPr txBox="1"/>
            <p:nvPr/>
          </p:nvSpPr>
          <p:spPr>
            <a:xfrm>
              <a:off x="3062518" y="4198935"/>
              <a:ext cx="672552" cy="523448"/>
            </a:xfrm>
            <a:prstGeom prst="rect">
              <a:avLst/>
            </a:prstGeom>
            <a:noFill/>
          </p:spPr>
          <p:txBody>
            <a:bodyPr>
              <a:spAutoFit/>
            </a:bodyPr>
            <a:lstStyle/>
            <a:p>
              <a:pPr algn="ctr" eaLnBrk="1" fontAlgn="auto" hangingPunct="1">
                <a:spcBef>
                  <a:spcPts val="0"/>
                </a:spcBef>
                <a:spcAft>
                  <a:spcPts val="0"/>
                </a:spcAft>
                <a:defRPr/>
              </a:pPr>
              <a:r>
                <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rPr>
                <a:t>03</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11" name="文本占位符 10">
            <a:extLst>
              <a:ext uri="{FF2B5EF4-FFF2-40B4-BE49-F238E27FC236}">
                <a16:creationId xmlns="" xmlns:a16="http://schemas.microsoft.com/office/drawing/2014/main" id="{29D9A258-AFAA-44CD-923D-9B3A7D46D414}"/>
              </a:ext>
            </a:extLst>
          </p:cNvPr>
          <p:cNvSpPr>
            <a:spLocks noGrp="1"/>
          </p:cNvSpPr>
          <p:nvPr>
            <p:ph type="body" sz="quarter" idx="13"/>
          </p:nvPr>
        </p:nvSpPr>
        <p:spPr>
          <a:xfrm>
            <a:off x="2984500" y="1325508"/>
            <a:ext cx="6259512" cy="544394"/>
          </a:xfrm>
        </p:spPr>
        <p:txBody>
          <a:bodyPr/>
          <a:lstStyle>
            <a:lvl1pPr marL="0" indent="0">
              <a:buNone/>
              <a:defRPr/>
            </a:lvl1pPr>
            <a:lvl2pPr marL="457200" indent="0">
              <a:buNone/>
              <a:defRPr/>
            </a:lvl2pPr>
          </a:lstStyle>
          <a:p>
            <a:pPr lvl="0"/>
            <a:r>
              <a:rPr lang="zh-CN" altLang="en-US" dirty="0"/>
              <a:t>编辑母版文本样式</a:t>
            </a:r>
          </a:p>
        </p:txBody>
      </p:sp>
      <p:sp>
        <p:nvSpPr>
          <p:cNvPr id="25" name="文本占位符 10">
            <a:extLst>
              <a:ext uri="{FF2B5EF4-FFF2-40B4-BE49-F238E27FC236}">
                <a16:creationId xmlns="" xmlns:a16="http://schemas.microsoft.com/office/drawing/2014/main" id="{3C13A32B-E41A-4DBD-8364-1EA8F4086D1E}"/>
              </a:ext>
            </a:extLst>
          </p:cNvPr>
          <p:cNvSpPr>
            <a:spLocks noGrp="1"/>
          </p:cNvSpPr>
          <p:nvPr>
            <p:ph type="body" sz="quarter" idx="14"/>
          </p:nvPr>
        </p:nvSpPr>
        <p:spPr>
          <a:xfrm>
            <a:off x="3449638" y="2527304"/>
            <a:ext cx="6259512" cy="544394"/>
          </a:xfrm>
        </p:spPr>
        <p:txBody>
          <a:bodyPr/>
          <a:lstStyle>
            <a:lvl1pPr marL="0" indent="0">
              <a:buNone/>
              <a:defRPr/>
            </a:lvl1pPr>
            <a:lvl2pPr marL="457200" indent="0">
              <a:buNone/>
              <a:defRPr/>
            </a:lvl2pPr>
          </a:lstStyle>
          <a:p>
            <a:pPr lvl="0"/>
            <a:r>
              <a:rPr lang="zh-CN" altLang="en-US" dirty="0"/>
              <a:t>编辑母版文本样式</a:t>
            </a:r>
          </a:p>
        </p:txBody>
      </p:sp>
      <p:sp>
        <p:nvSpPr>
          <p:cNvPr id="26" name="文本占位符 10">
            <a:extLst>
              <a:ext uri="{FF2B5EF4-FFF2-40B4-BE49-F238E27FC236}">
                <a16:creationId xmlns="" xmlns:a16="http://schemas.microsoft.com/office/drawing/2014/main" id="{A97EBA52-2CBD-4771-86F9-E80B16D9621A}"/>
              </a:ext>
            </a:extLst>
          </p:cNvPr>
          <p:cNvSpPr>
            <a:spLocks noGrp="1"/>
          </p:cNvSpPr>
          <p:nvPr>
            <p:ph type="body" sz="quarter" idx="15"/>
          </p:nvPr>
        </p:nvSpPr>
        <p:spPr>
          <a:xfrm>
            <a:off x="4038600" y="3753151"/>
            <a:ext cx="6259512" cy="544394"/>
          </a:xfrm>
        </p:spPr>
        <p:txBody>
          <a:bodyPr/>
          <a:lstStyle>
            <a:lvl1pPr marL="0" indent="0">
              <a:buNone/>
              <a:defRPr/>
            </a:lvl1pPr>
            <a:lvl2pPr marL="457200" indent="0">
              <a:buNone/>
              <a:defRPr/>
            </a:lvl2pPr>
          </a:lstStyle>
          <a:p>
            <a:pPr lvl="0"/>
            <a:r>
              <a:rPr lang="zh-CN" altLang="en-US" dirty="0"/>
              <a:t>编辑母版文本样式</a:t>
            </a:r>
          </a:p>
        </p:txBody>
      </p:sp>
      <p:sp>
        <p:nvSpPr>
          <p:cNvPr id="23" name="标题 1">
            <a:extLst>
              <a:ext uri="{FF2B5EF4-FFF2-40B4-BE49-F238E27FC236}">
                <a16:creationId xmlns="" xmlns:a16="http://schemas.microsoft.com/office/drawing/2014/main" id="{65575793-6C41-4604-997F-5B4793B2DB6B}"/>
              </a:ext>
            </a:extLst>
          </p:cNvPr>
          <p:cNvSpPr>
            <a:spLocks noGrp="1"/>
          </p:cNvSpPr>
          <p:nvPr>
            <p:ph type="title"/>
          </p:nvPr>
        </p:nvSpPr>
        <p:spPr>
          <a:xfrm>
            <a:off x="218364" y="186387"/>
            <a:ext cx="10515600" cy="548252"/>
          </a:xfrm>
          <a:prstGeom prst="rect">
            <a:avLst/>
          </a:prstGeom>
        </p:spPr>
        <p:txBody>
          <a:bodyPr/>
          <a:lstStyle>
            <a:lvl1pPr>
              <a:defRPr>
                <a:solidFill>
                  <a:schemeClr val="bg1"/>
                </a:solidFill>
                <a:latin typeface="微软雅黑" panose="020B0503020204020204" pitchFamily="34" charset="-122"/>
                <a:ea typeface="微软雅黑" panose="020B0503020204020204" pitchFamily="34" charset="-122"/>
              </a:defRPr>
            </a:lvl1pPr>
          </a:lstStyle>
          <a:p>
            <a:r>
              <a:rPr kumimoji="1" lang="zh-CN" altLang="en-US" dirty="0"/>
              <a:t>单击此处编辑母版标题样式</a:t>
            </a:r>
          </a:p>
        </p:txBody>
      </p:sp>
      <p:grpSp>
        <p:nvGrpSpPr>
          <p:cNvPr id="18" name="组合 17">
            <a:extLst>
              <a:ext uri="{FF2B5EF4-FFF2-40B4-BE49-F238E27FC236}">
                <a16:creationId xmlns="" xmlns:a16="http://schemas.microsoft.com/office/drawing/2014/main" id="{EC9ED0FA-43B5-4714-80CF-1F058B31B107}"/>
              </a:ext>
            </a:extLst>
          </p:cNvPr>
          <p:cNvGrpSpPr>
            <a:grpSpLocks/>
          </p:cNvGrpSpPr>
          <p:nvPr userDrawn="1"/>
        </p:nvGrpSpPr>
        <p:grpSpPr bwMode="auto">
          <a:xfrm>
            <a:off x="3551237" y="4703817"/>
            <a:ext cx="828675" cy="828675"/>
            <a:chOff x="2984793" y="4046659"/>
            <a:chExt cx="828000" cy="828000"/>
          </a:xfrm>
        </p:grpSpPr>
        <p:sp>
          <p:nvSpPr>
            <p:cNvPr id="19" name="椭圆 18">
              <a:extLst>
                <a:ext uri="{FF2B5EF4-FFF2-40B4-BE49-F238E27FC236}">
                  <a16:creationId xmlns="" xmlns:a16="http://schemas.microsoft.com/office/drawing/2014/main" id="{884636AC-9C50-421E-A6CE-00BA8995CA32}"/>
                </a:ext>
              </a:extLst>
            </p:cNvPr>
            <p:cNvSpPr>
              <a:spLocks noChangeAspect="1"/>
            </p:cNvSpPr>
            <p:nvPr/>
          </p:nvSpPr>
          <p:spPr>
            <a:xfrm>
              <a:off x="2984793" y="4046659"/>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文本框 19">
              <a:extLst>
                <a:ext uri="{FF2B5EF4-FFF2-40B4-BE49-F238E27FC236}">
                  <a16:creationId xmlns="" xmlns:a16="http://schemas.microsoft.com/office/drawing/2014/main" id="{9D7C3DF2-E86E-4D64-9C96-FB88FB1B1C8C}"/>
                </a:ext>
              </a:extLst>
            </p:cNvPr>
            <p:cNvSpPr txBox="1"/>
            <p:nvPr/>
          </p:nvSpPr>
          <p:spPr>
            <a:xfrm>
              <a:off x="3062518" y="4198935"/>
              <a:ext cx="672552" cy="523448"/>
            </a:xfrm>
            <a:prstGeom prst="rect">
              <a:avLst/>
            </a:prstGeom>
            <a:noFill/>
          </p:spPr>
          <p:txBody>
            <a:bodyPr>
              <a:spAutoFit/>
            </a:bodyPr>
            <a:lstStyle/>
            <a:p>
              <a:pPr algn="ctr" eaLnBrk="1" fontAlgn="auto" hangingPunct="1">
                <a:spcBef>
                  <a:spcPts val="0"/>
                </a:spcBef>
                <a:spcAft>
                  <a:spcPts val="0"/>
                </a:spcAft>
                <a:defRPr/>
              </a:pPr>
              <a:r>
                <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rPr>
                <a:t>04</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21" name="文本占位符 10">
            <a:extLst>
              <a:ext uri="{FF2B5EF4-FFF2-40B4-BE49-F238E27FC236}">
                <a16:creationId xmlns="" xmlns:a16="http://schemas.microsoft.com/office/drawing/2014/main" id="{BD585C31-96A4-4B83-ADB0-C8C3C71F20E8}"/>
              </a:ext>
            </a:extLst>
          </p:cNvPr>
          <p:cNvSpPr>
            <a:spLocks noGrp="1"/>
          </p:cNvSpPr>
          <p:nvPr>
            <p:ph type="body" sz="quarter" idx="16"/>
          </p:nvPr>
        </p:nvSpPr>
        <p:spPr>
          <a:xfrm>
            <a:off x="4605337" y="4847166"/>
            <a:ext cx="6259512" cy="544394"/>
          </a:xfrm>
        </p:spPr>
        <p:txBody>
          <a:bodyPr/>
          <a:lstStyle>
            <a:lvl1pPr marL="0" indent="0">
              <a:buNone/>
              <a:defRPr/>
            </a:lvl1pPr>
            <a:lvl2pPr marL="457200" indent="0">
              <a:buNone/>
              <a:defRPr/>
            </a:lvl2pPr>
          </a:lstStyle>
          <a:p>
            <a:pPr lvl="0"/>
            <a:r>
              <a:rPr lang="zh-CN" altLang="en-US" dirty="0"/>
              <a:t>编辑母版文本样式</a:t>
            </a:r>
          </a:p>
        </p:txBody>
      </p:sp>
      <p:grpSp>
        <p:nvGrpSpPr>
          <p:cNvPr id="22" name="组合 21">
            <a:extLst>
              <a:ext uri="{FF2B5EF4-FFF2-40B4-BE49-F238E27FC236}">
                <a16:creationId xmlns="" xmlns:a16="http://schemas.microsoft.com/office/drawing/2014/main" id="{BA06C19D-D1ED-4911-920E-9FF2CF32F7E0}"/>
              </a:ext>
            </a:extLst>
          </p:cNvPr>
          <p:cNvGrpSpPr>
            <a:grpSpLocks/>
          </p:cNvGrpSpPr>
          <p:nvPr userDrawn="1"/>
        </p:nvGrpSpPr>
        <p:grpSpPr bwMode="auto">
          <a:xfrm>
            <a:off x="4169154" y="5785991"/>
            <a:ext cx="828675" cy="828675"/>
            <a:chOff x="2984793" y="4046659"/>
            <a:chExt cx="828000" cy="828000"/>
          </a:xfrm>
        </p:grpSpPr>
        <p:sp>
          <p:nvSpPr>
            <p:cNvPr id="24" name="椭圆 23">
              <a:extLst>
                <a:ext uri="{FF2B5EF4-FFF2-40B4-BE49-F238E27FC236}">
                  <a16:creationId xmlns="" xmlns:a16="http://schemas.microsoft.com/office/drawing/2014/main" id="{A3A91035-BD44-409B-9529-54636B026E9C}"/>
                </a:ext>
              </a:extLst>
            </p:cNvPr>
            <p:cNvSpPr>
              <a:spLocks noChangeAspect="1"/>
            </p:cNvSpPr>
            <p:nvPr/>
          </p:nvSpPr>
          <p:spPr>
            <a:xfrm>
              <a:off x="2984793" y="4046659"/>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7" name="文本框 26">
              <a:extLst>
                <a:ext uri="{FF2B5EF4-FFF2-40B4-BE49-F238E27FC236}">
                  <a16:creationId xmlns="" xmlns:a16="http://schemas.microsoft.com/office/drawing/2014/main" id="{85D38F56-C5D0-4A48-A9BB-9B8185725272}"/>
                </a:ext>
              </a:extLst>
            </p:cNvPr>
            <p:cNvSpPr txBox="1"/>
            <p:nvPr/>
          </p:nvSpPr>
          <p:spPr>
            <a:xfrm>
              <a:off x="3062518" y="4198935"/>
              <a:ext cx="672552" cy="523448"/>
            </a:xfrm>
            <a:prstGeom prst="rect">
              <a:avLst/>
            </a:prstGeom>
            <a:noFill/>
          </p:spPr>
          <p:txBody>
            <a:bodyPr>
              <a:spAutoFit/>
            </a:bodyPr>
            <a:lstStyle/>
            <a:p>
              <a:pPr algn="ctr" eaLnBrk="1" fontAlgn="auto" hangingPunct="1">
                <a:spcBef>
                  <a:spcPts val="0"/>
                </a:spcBef>
                <a:spcAft>
                  <a:spcPts val="0"/>
                </a:spcAft>
                <a:defRPr/>
              </a:pPr>
              <a:r>
                <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rPr>
                <a:t>05</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37" name="文本占位符 10">
            <a:extLst>
              <a:ext uri="{FF2B5EF4-FFF2-40B4-BE49-F238E27FC236}">
                <a16:creationId xmlns="" xmlns:a16="http://schemas.microsoft.com/office/drawing/2014/main" id="{B93458B5-5680-4CE6-86FD-77588A25CC3B}"/>
              </a:ext>
            </a:extLst>
          </p:cNvPr>
          <p:cNvSpPr>
            <a:spLocks noGrp="1"/>
          </p:cNvSpPr>
          <p:nvPr>
            <p:ph type="body" sz="quarter" idx="17"/>
          </p:nvPr>
        </p:nvSpPr>
        <p:spPr>
          <a:xfrm>
            <a:off x="5223254" y="5929340"/>
            <a:ext cx="6259512" cy="544394"/>
          </a:xfrm>
        </p:spPr>
        <p:txBody>
          <a:bodyPr/>
          <a:lstStyle>
            <a:lvl1pPr marL="0" indent="0">
              <a:buNone/>
              <a:defRPr/>
            </a:lvl1pPr>
            <a:lvl2pPr marL="457200" indent="0">
              <a:buNone/>
              <a:defRPr/>
            </a:lvl2pPr>
          </a:lstStyle>
          <a:p>
            <a:pPr lvl="0"/>
            <a:r>
              <a:rPr lang="zh-CN" altLang="en-US" dirty="0"/>
              <a:t>编辑母版文本样式</a:t>
            </a:r>
          </a:p>
        </p:txBody>
      </p:sp>
    </p:spTree>
    <p:extLst>
      <p:ext uri="{BB962C8B-B14F-4D97-AF65-F5344CB8AC3E}">
        <p14:creationId xmlns="" xmlns:p14="http://schemas.microsoft.com/office/powerpoint/2010/main" val="3939890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grpSp>
        <p:nvGrpSpPr>
          <p:cNvPr id="28" name="组合 27">
            <a:extLst>
              <a:ext uri="{FF2B5EF4-FFF2-40B4-BE49-F238E27FC236}">
                <a16:creationId xmlns="" xmlns:a16="http://schemas.microsoft.com/office/drawing/2014/main" id="{57DC78AF-D9D2-41D2-BBC0-09DBA96EBDB5}"/>
              </a:ext>
            </a:extLst>
          </p:cNvPr>
          <p:cNvGrpSpPr>
            <a:grpSpLocks/>
          </p:cNvGrpSpPr>
          <p:nvPr userDrawn="1"/>
        </p:nvGrpSpPr>
        <p:grpSpPr bwMode="auto">
          <a:xfrm>
            <a:off x="1827213" y="1188864"/>
            <a:ext cx="828675" cy="828675"/>
            <a:chOff x="1827149" y="1625954"/>
            <a:chExt cx="828000" cy="828000"/>
          </a:xfrm>
        </p:grpSpPr>
        <p:sp>
          <p:nvSpPr>
            <p:cNvPr id="29" name="椭圆 28">
              <a:extLst>
                <a:ext uri="{FF2B5EF4-FFF2-40B4-BE49-F238E27FC236}">
                  <a16:creationId xmlns="" xmlns:a16="http://schemas.microsoft.com/office/drawing/2014/main" id="{132C3845-229C-4939-86DA-033E39C67644}"/>
                </a:ext>
              </a:extLst>
            </p:cNvPr>
            <p:cNvSpPr>
              <a:spLocks noChangeAspect="1"/>
            </p:cNvSpPr>
            <p:nvPr/>
          </p:nvSpPr>
          <p:spPr>
            <a:xfrm>
              <a:off x="1827149" y="1625954"/>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0" name="文本框 29">
              <a:extLst>
                <a:ext uri="{FF2B5EF4-FFF2-40B4-BE49-F238E27FC236}">
                  <a16:creationId xmlns="" xmlns:a16="http://schemas.microsoft.com/office/drawing/2014/main" id="{E79156D0-3E2C-4ABE-9303-8956D30780EA}"/>
                </a:ext>
              </a:extLst>
            </p:cNvPr>
            <p:cNvSpPr txBox="1"/>
            <p:nvPr/>
          </p:nvSpPr>
          <p:spPr>
            <a:xfrm>
              <a:off x="1904873" y="1782989"/>
              <a:ext cx="672552" cy="523448"/>
            </a:xfrm>
            <a:prstGeom prst="rect">
              <a:avLst/>
            </a:prstGeom>
            <a:noFill/>
          </p:spPr>
          <p:txBody>
            <a:bodyPr>
              <a:spAutoFit/>
            </a:bodyPr>
            <a:lstStyle/>
            <a:p>
              <a:pPr algn="ctr" eaLnBrk="1" fontAlgn="auto" hangingPunct="1">
                <a:spcBef>
                  <a:spcPts val="0"/>
                </a:spcBef>
                <a:spcAft>
                  <a:spcPts val="0"/>
                </a:spcAft>
                <a:defRPr/>
              </a:pPr>
              <a:r>
                <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rPr>
                <a:t>01</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31" name="组合 30">
            <a:extLst>
              <a:ext uri="{FF2B5EF4-FFF2-40B4-BE49-F238E27FC236}">
                <a16:creationId xmlns="" xmlns:a16="http://schemas.microsoft.com/office/drawing/2014/main" id="{96AE0A65-E0BD-422E-B243-162955F6FC9D}"/>
              </a:ext>
            </a:extLst>
          </p:cNvPr>
          <p:cNvGrpSpPr>
            <a:grpSpLocks/>
          </p:cNvGrpSpPr>
          <p:nvPr userDrawn="1"/>
        </p:nvGrpSpPr>
        <p:grpSpPr bwMode="auto">
          <a:xfrm>
            <a:off x="2406650" y="2128754"/>
            <a:ext cx="827088" cy="828675"/>
            <a:chOff x="2405971" y="2838627"/>
            <a:chExt cx="828000" cy="828000"/>
          </a:xfrm>
        </p:grpSpPr>
        <p:sp>
          <p:nvSpPr>
            <p:cNvPr id="32" name="椭圆 31">
              <a:extLst>
                <a:ext uri="{FF2B5EF4-FFF2-40B4-BE49-F238E27FC236}">
                  <a16:creationId xmlns="" xmlns:a16="http://schemas.microsoft.com/office/drawing/2014/main" id="{F491DE10-D9C7-40DF-B652-311063BCE0DD}"/>
                </a:ext>
              </a:extLst>
            </p:cNvPr>
            <p:cNvSpPr>
              <a:spLocks noChangeAspect="1"/>
            </p:cNvSpPr>
            <p:nvPr/>
          </p:nvSpPr>
          <p:spPr>
            <a:xfrm>
              <a:off x="2405971" y="2838627"/>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3" name="文本框 32">
              <a:extLst>
                <a:ext uri="{FF2B5EF4-FFF2-40B4-BE49-F238E27FC236}">
                  <a16:creationId xmlns="" xmlns:a16="http://schemas.microsoft.com/office/drawing/2014/main" id="{D8C5094D-8D89-47B1-8AF3-0BAB4E81B9CF}"/>
                </a:ext>
              </a:extLst>
            </p:cNvPr>
            <p:cNvSpPr txBox="1"/>
            <p:nvPr/>
          </p:nvSpPr>
          <p:spPr>
            <a:xfrm>
              <a:off x="2482255" y="2990903"/>
              <a:ext cx="675432" cy="523448"/>
            </a:xfrm>
            <a:prstGeom prst="rect">
              <a:avLst/>
            </a:prstGeom>
            <a:noFill/>
          </p:spPr>
          <p:txBody>
            <a:bodyPr>
              <a:spAutoFit/>
            </a:bodyPr>
            <a:lstStyle/>
            <a:p>
              <a:pPr algn="ctr" eaLnBrk="1" fontAlgn="auto" hangingPunct="1">
                <a:spcBef>
                  <a:spcPts val="0"/>
                </a:spcBef>
                <a:spcAft>
                  <a:spcPts val="0"/>
                </a:spcAft>
                <a:defRPr/>
              </a:pPr>
              <a:r>
                <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rPr>
                <a:t>02</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34" name="组合 33">
            <a:extLst>
              <a:ext uri="{FF2B5EF4-FFF2-40B4-BE49-F238E27FC236}">
                <a16:creationId xmlns="" xmlns:a16="http://schemas.microsoft.com/office/drawing/2014/main" id="{D0196234-AED1-46ED-8E1C-6412DB33F91F}"/>
              </a:ext>
            </a:extLst>
          </p:cNvPr>
          <p:cNvGrpSpPr>
            <a:grpSpLocks/>
          </p:cNvGrpSpPr>
          <p:nvPr userDrawn="1"/>
        </p:nvGrpSpPr>
        <p:grpSpPr bwMode="auto">
          <a:xfrm>
            <a:off x="2984500" y="3159418"/>
            <a:ext cx="828675" cy="828675"/>
            <a:chOff x="2984793" y="4046659"/>
            <a:chExt cx="828000" cy="828000"/>
          </a:xfrm>
        </p:grpSpPr>
        <p:sp>
          <p:nvSpPr>
            <p:cNvPr id="35" name="椭圆 34">
              <a:extLst>
                <a:ext uri="{FF2B5EF4-FFF2-40B4-BE49-F238E27FC236}">
                  <a16:creationId xmlns="" xmlns:a16="http://schemas.microsoft.com/office/drawing/2014/main" id="{725F0525-368F-450B-8DA1-B977FBD296BF}"/>
                </a:ext>
              </a:extLst>
            </p:cNvPr>
            <p:cNvSpPr>
              <a:spLocks noChangeAspect="1"/>
            </p:cNvSpPr>
            <p:nvPr/>
          </p:nvSpPr>
          <p:spPr>
            <a:xfrm>
              <a:off x="2984793" y="4046659"/>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36" name="文本框 35">
              <a:extLst>
                <a:ext uri="{FF2B5EF4-FFF2-40B4-BE49-F238E27FC236}">
                  <a16:creationId xmlns="" xmlns:a16="http://schemas.microsoft.com/office/drawing/2014/main" id="{EE932E05-9E92-4458-A267-D17978048DE8}"/>
                </a:ext>
              </a:extLst>
            </p:cNvPr>
            <p:cNvSpPr txBox="1"/>
            <p:nvPr/>
          </p:nvSpPr>
          <p:spPr>
            <a:xfrm>
              <a:off x="3062518" y="4198935"/>
              <a:ext cx="672552" cy="523448"/>
            </a:xfrm>
            <a:prstGeom prst="rect">
              <a:avLst/>
            </a:prstGeom>
            <a:noFill/>
          </p:spPr>
          <p:txBody>
            <a:bodyPr>
              <a:spAutoFit/>
            </a:bodyPr>
            <a:lstStyle/>
            <a:p>
              <a:pPr algn="ctr" eaLnBrk="1" fontAlgn="auto" hangingPunct="1">
                <a:spcBef>
                  <a:spcPts val="0"/>
                </a:spcBef>
                <a:spcAft>
                  <a:spcPts val="0"/>
                </a:spcAft>
                <a:defRPr/>
              </a:pPr>
              <a:r>
                <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rPr>
                <a:t>03</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11" name="文本占位符 10">
            <a:extLst>
              <a:ext uri="{FF2B5EF4-FFF2-40B4-BE49-F238E27FC236}">
                <a16:creationId xmlns="" xmlns:a16="http://schemas.microsoft.com/office/drawing/2014/main" id="{29D9A258-AFAA-44CD-923D-9B3A7D46D414}"/>
              </a:ext>
            </a:extLst>
          </p:cNvPr>
          <p:cNvSpPr>
            <a:spLocks noGrp="1"/>
          </p:cNvSpPr>
          <p:nvPr>
            <p:ph type="body" sz="quarter" idx="13"/>
          </p:nvPr>
        </p:nvSpPr>
        <p:spPr>
          <a:xfrm>
            <a:off x="2984500" y="1325508"/>
            <a:ext cx="6259512" cy="544394"/>
          </a:xfrm>
        </p:spPr>
        <p:txBody>
          <a:bodyPr/>
          <a:lstStyle>
            <a:lvl1pPr marL="0" indent="0">
              <a:buNone/>
              <a:defRPr/>
            </a:lvl1pPr>
            <a:lvl2pPr marL="457200" indent="0">
              <a:buNone/>
              <a:defRPr/>
            </a:lvl2pPr>
          </a:lstStyle>
          <a:p>
            <a:pPr lvl="0"/>
            <a:r>
              <a:rPr lang="zh-CN" altLang="en-US" dirty="0"/>
              <a:t>编辑母版文本样式</a:t>
            </a:r>
          </a:p>
        </p:txBody>
      </p:sp>
      <p:sp>
        <p:nvSpPr>
          <p:cNvPr id="25" name="文本占位符 10">
            <a:extLst>
              <a:ext uri="{FF2B5EF4-FFF2-40B4-BE49-F238E27FC236}">
                <a16:creationId xmlns="" xmlns:a16="http://schemas.microsoft.com/office/drawing/2014/main" id="{3C13A32B-E41A-4DBD-8364-1EA8F4086D1E}"/>
              </a:ext>
            </a:extLst>
          </p:cNvPr>
          <p:cNvSpPr>
            <a:spLocks noGrp="1"/>
          </p:cNvSpPr>
          <p:nvPr>
            <p:ph type="body" sz="quarter" idx="14"/>
          </p:nvPr>
        </p:nvSpPr>
        <p:spPr>
          <a:xfrm>
            <a:off x="3449638" y="2254344"/>
            <a:ext cx="6259512" cy="544394"/>
          </a:xfrm>
        </p:spPr>
        <p:txBody>
          <a:bodyPr/>
          <a:lstStyle>
            <a:lvl1pPr marL="0" indent="0">
              <a:buNone/>
              <a:defRPr/>
            </a:lvl1pPr>
            <a:lvl2pPr marL="457200" indent="0">
              <a:buNone/>
              <a:defRPr/>
            </a:lvl2pPr>
          </a:lstStyle>
          <a:p>
            <a:pPr lvl="0"/>
            <a:r>
              <a:rPr lang="zh-CN" altLang="en-US" dirty="0"/>
              <a:t>编辑母版文本样式</a:t>
            </a:r>
          </a:p>
        </p:txBody>
      </p:sp>
      <p:sp>
        <p:nvSpPr>
          <p:cNvPr id="26" name="文本占位符 10">
            <a:extLst>
              <a:ext uri="{FF2B5EF4-FFF2-40B4-BE49-F238E27FC236}">
                <a16:creationId xmlns="" xmlns:a16="http://schemas.microsoft.com/office/drawing/2014/main" id="{A97EBA52-2CBD-4771-86F9-E80B16D9621A}"/>
              </a:ext>
            </a:extLst>
          </p:cNvPr>
          <p:cNvSpPr>
            <a:spLocks noGrp="1"/>
          </p:cNvSpPr>
          <p:nvPr>
            <p:ph type="body" sz="quarter" idx="15"/>
          </p:nvPr>
        </p:nvSpPr>
        <p:spPr>
          <a:xfrm>
            <a:off x="4038600" y="3302767"/>
            <a:ext cx="6259512" cy="544394"/>
          </a:xfrm>
        </p:spPr>
        <p:txBody>
          <a:bodyPr/>
          <a:lstStyle>
            <a:lvl1pPr marL="0" indent="0">
              <a:buNone/>
              <a:defRPr/>
            </a:lvl1pPr>
            <a:lvl2pPr marL="457200" indent="0">
              <a:buNone/>
              <a:defRPr/>
            </a:lvl2pPr>
          </a:lstStyle>
          <a:p>
            <a:pPr lvl="0"/>
            <a:r>
              <a:rPr lang="zh-CN" altLang="en-US" dirty="0"/>
              <a:t>编辑母版文本样式</a:t>
            </a:r>
          </a:p>
        </p:txBody>
      </p:sp>
      <p:sp>
        <p:nvSpPr>
          <p:cNvPr id="23" name="标题 1">
            <a:extLst>
              <a:ext uri="{FF2B5EF4-FFF2-40B4-BE49-F238E27FC236}">
                <a16:creationId xmlns="" xmlns:a16="http://schemas.microsoft.com/office/drawing/2014/main" id="{65575793-6C41-4604-997F-5B4793B2DB6B}"/>
              </a:ext>
            </a:extLst>
          </p:cNvPr>
          <p:cNvSpPr>
            <a:spLocks noGrp="1"/>
          </p:cNvSpPr>
          <p:nvPr>
            <p:ph type="title"/>
          </p:nvPr>
        </p:nvSpPr>
        <p:spPr>
          <a:xfrm>
            <a:off x="218364" y="186387"/>
            <a:ext cx="10515600" cy="548252"/>
          </a:xfrm>
          <a:prstGeom prst="rect">
            <a:avLst/>
          </a:prstGeom>
        </p:spPr>
        <p:txBody>
          <a:bodyPr/>
          <a:lstStyle>
            <a:lvl1pPr>
              <a:defRPr>
                <a:solidFill>
                  <a:schemeClr val="bg1"/>
                </a:solidFill>
                <a:latin typeface="微软雅黑" panose="020B0503020204020204" pitchFamily="34" charset="-122"/>
                <a:ea typeface="微软雅黑" panose="020B0503020204020204" pitchFamily="34" charset="-122"/>
              </a:defRPr>
            </a:lvl1pPr>
          </a:lstStyle>
          <a:p>
            <a:r>
              <a:rPr kumimoji="1" lang="zh-CN" altLang="en-US" dirty="0"/>
              <a:t>单击此处编辑母版标题样式</a:t>
            </a:r>
          </a:p>
        </p:txBody>
      </p:sp>
      <p:grpSp>
        <p:nvGrpSpPr>
          <p:cNvPr id="18" name="组合 17">
            <a:extLst>
              <a:ext uri="{FF2B5EF4-FFF2-40B4-BE49-F238E27FC236}">
                <a16:creationId xmlns="" xmlns:a16="http://schemas.microsoft.com/office/drawing/2014/main" id="{EC9ED0FA-43B5-4714-80CF-1F058B31B107}"/>
              </a:ext>
            </a:extLst>
          </p:cNvPr>
          <p:cNvGrpSpPr>
            <a:grpSpLocks/>
          </p:cNvGrpSpPr>
          <p:nvPr userDrawn="1"/>
        </p:nvGrpSpPr>
        <p:grpSpPr bwMode="auto">
          <a:xfrm>
            <a:off x="3551237" y="4089657"/>
            <a:ext cx="828675" cy="828675"/>
            <a:chOff x="2984793" y="4046659"/>
            <a:chExt cx="828000" cy="828000"/>
          </a:xfrm>
        </p:grpSpPr>
        <p:sp>
          <p:nvSpPr>
            <p:cNvPr id="19" name="椭圆 18">
              <a:extLst>
                <a:ext uri="{FF2B5EF4-FFF2-40B4-BE49-F238E27FC236}">
                  <a16:creationId xmlns="" xmlns:a16="http://schemas.microsoft.com/office/drawing/2014/main" id="{884636AC-9C50-421E-A6CE-00BA8995CA32}"/>
                </a:ext>
              </a:extLst>
            </p:cNvPr>
            <p:cNvSpPr>
              <a:spLocks noChangeAspect="1"/>
            </p:cNvSpPr>
            <p:nvPr/>
          </p:nvSpPr>
          <p:spPr>
            <a:xfrm>
              <a:off x="2984793" y="4046659"/>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0" name="文本框 19">
              <a:extLst>
                <a:ext uri="{FF2B5EF4-FFF2-40B4-BE49-F238E27FC236}">
                  <a16:creationId xmlns="" xmlns:a16="http://schemas.microsoft.com/office/drawing/2014/main" id="{9D7C3DF2-E86E-4D64-9C96-FB88FB1B1C8C}"/>
                </a:ext>
              </a:extLst>
            </p:cNvPr>
            <p:cNvSpPr txBox="1"/>
            <p:nvPr/>
          </p:nvSpPr>
          <p:spPr>
            <a:xfrm>
              <a:off x="3062518" y="4198935"/>
              <a:ext cx="672552" cy="523448"/>
            </a:xfrm>
            <a:prstGeom prst="rect">
              <a:avLst/>
            </a:prstGeom>
            <a:noFill/>
          </p:spPr>
          <p:txBody>
            <a:bodyPr>
              <a:spAutoFit/>
            </a:bodyPr>
            <a:lstStyle/>
            <a:p>
              <a:pPr algn="ctr" eaLnBrk="1" fontAlgn="auto" hangingPunct="1">
                <a:spcBef>
                  <a:spcPts val="0"/>
                </a:spcBef>
                <a:spcAft>
                  <a:spcPts val="0"/>
                </a:spcAft>
                <a:defRPr/>
              </a:pPr>
              <a:r>
                <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rPr>
                <a:t>04</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21" name="文本占位符 10">
            <a:extLst>
              <a:ext uri="{FF2B5EF4-FFF2-40B4-BE49-F238E27FC236}">
                <a16:creationId xmlns="" xmlns:a16="http://schemas.microsoft.com/office/drawing/2014/main" id="{BD585C31-96A4-4B83-ADB0-C8C3C71F20E8}"/>
              </a:ext>
            </a:extLst>
          </p:cNvPr>
          <p:cNvSpPr>
            <a:spLocks noGrp="1"/>
          </p:cNvSpPr>
          <p:nvPr>
            <p:ph type="body" sz="quarter" idx="16"/>
          </p:nvPr>
        </p:nvSpPr>
        <p:spPr>
          <a:xfrm>
            <a:off x="4605337" y="4233006"/>
            <a:ext cx="6259512" cy="544394"/>
          </a:xfrm>
        </p:spPr>
        <p:txBody>
          <a:bodyPr/>
          <a:lstStyle>
            <a:lvl1pPr marL="0" indent="0">
              <a:buNone/>
              <a:defRPr/>
            </a:lvl1pPr>
            <a:lvl2pPr marL="457200" indent="0">
              <a:buNone/>
              <a:defRPr/>
            </a:lvl2pPr>
          </a:lstStyle>
          <a:p>
            <a:pPr lvl="0"/>
            <a:r>
              <a:rPr lang="zh-CN" altLang="en-US" dirty="0"/>
              <a:t>编辑母版文本样式</a:t>
            </a:r>
          </a:p>
        </p:txBody>
      </p:sp>
      <p:grpSp>
        <p:nvGrpSpPr>
          <p:cNvPr id="22" name="组合 21">
            <a:extLst>
              <a:ext uri="{FF2B5EF4-FFF2-40B4-BE49-F238E27FC236}">
                <a16:creationId xmlns="" xmlns:a16="http://schemas.microsoft.com/office/drawing/2014/main" id="{BA06C19D-D1ED-4911-920E-9FF2CF32F7E0}"/>
              </a:ext>
            </a:extLst>
          </p:cNvPr>
          <p:cNvGrpSpPr>
            <a:grpSpLocks/>
          </p:cNvGrpSpPr>
          <p:nvPr userDrawn="1"/>
        </p:nvGrpSpPr>
        <p:grpSpPr bwMode="auto">
          <a:xfrm>
            <a:off x="4169154" y="5089943"/>
            <a:ext cx="828675" cy="828675"/>
            <a:chOff x="2984793" y="4046659"/>
            <a:chExt cx="828000" cy="828000"/>
          </a:xfrm>
        </p:grpSpPr>
        <p:sp>
          <p:nvSpPr>
            <p:cNvPr id="24" name="椭圆 23">
              <a:extLst>
                <a:ext uri="{FF2B5EF4-FFF2-40B4-BE49-F238E27FC236}">
                  <a16:creationId xmlns="" xmlns:a16="http://schemas.microsoft.com/office/drawing/2014/main" id="{A3A91035-BD44-409B-9529-54636B026E9C}"/>
                </a:ext>
              </a:extLst>
            </p:cNvPr>
            <p:cNvSpPr>
              <a:spLocks noChangeAspect="1"/>
            </p:cNvSpPr>
            <p:nvPr/>
          </p:nvSpPr>
          <p:spPr>
            <a:xfrm>
              <a:off x="2984793" y="4046659"/>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27" name="文本框 26">
              <a:extLst>
                <a:ext uri="{FF2B5EF4-FFF2-40B4-BE49-F238E27FC236}">
                  <a16:creationId xmlns="" xmlns:a16="http://schemas.microsoft.com/office/drawing/2014/main" id="{85D38F56-C5D0-4A48-A9BB-9B8185725272}"/>
                </a:ext>
              </a:extLst>
            </p:cNvPr>
            <p:cNvSpPr txBox="1"/>
            <p:nvPr/>
          </p:nvSpPr>
          <p:spPr>
            <a:xfrm>
              <a:off x="3062518" y="4198935"/>
              <a:ext cx="672552" cy="523448"/>
            </a:xfrm>
            <a:prstGeom prst="rect">
              <a:avLst/>
            </a:prstGeom>
            <a:noFill/>
          </p:spPr>
          <p:txBody>
            <a:bodyPr>
              <a:spAutoFit/>
            </a:bodyPr>
            <a:lstStyle/>
            <a:p>
              <a:pPr algn="ctr" eaLnBrk="1" fontAlgn="auto" hangingPunct="1">
                <a:spcBef>
                  <a:spcPts val="0"/>
                </a:spcBef>
                <a:spcAft>
                  <a:spcPts val="0"/>
                </a:spcAft>
                <a:defRPr/>
              </a:pPr>
              <a:r>
                <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rPr>
                <a:t>05</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37" name="文本占位符 10">
            <a:extLst>
              <a:ext uri="{FF2B5EF4-FFF2-40B4-BE49-F238E27FC236}">
                <a16:creationId xmlns="" xmlns:a16="http://schemas.microsoft.com/office/drawing/2014/main" id="{B93458B5-5680-4CE6-86FD-77588A25CC3B}"/>
              </a:ext>
            </a:extLst>
          </p:cNvPr>
          <p:cNvSpPr>
            <a:spLocks noGrp="1"/>
          </p:cNvSpPr>
          <p:nvPr>
            <p:ph type="body" sz="quarter" idx="17"/>
          </p:nvPr>
        </p:nvSpPr>
        <p:spPr>
          <a:xfrm>
            <a:off x="5223254" y="5233292"/>
            <a:ext cx="6259512" cy="544394"/>
          </a:xfrm>
        </p:spPr>
        <p:txBody>
          <a:bodyPr/>
          <a:lstStyle>
            <a:lvl1pPr marL="0" indent="0">
              <a:buNone/>
              <a:defRPr/>
            </a:lvl1pPr>
            <a:lvl2pPr marL="457200" indent="0">
              <a:buNone/>
              <a:defRPr/>
            </a:lvl2pPr>
          </a:lstStyle>
          <a:p>
            <a:pPr lvl="0"/>
            <a:r>
              <a:rPr lang="zh-CN" altLang="en-US" dirty="0"/>
              <a:t>编辑母版文本样式</a:t>
            </a:r>
          </a:p>
        </p:txBody>
      </p:sp>
      <p:grpSp>
        <p:nvGrpSpPr>
          <p:cNvPr id="38" name="组合 37">
            <a:extLst>
              <a:ext uri="{FF2B5EF4-FFF2-40B4-BE49-F238E27FC236}">
                <a16:creationId xmlns="" xmlns:a16="http://schemas.microsoft.com/office/drawing/2014/main" id="{F9A6A77B-522B-4CAA-8F65-2CC18E55808C}"/>
              </a:ext>
            </a:extLst>
          </p:cNvPr>
          <p:cNvGrpSpPr>
            <a:grpSpLocks/>
          </p:cNvGrpSpPr>
          <p:nvPr userDrawn="1"/>
        </p:nvGrpSpPr>
        <p:grpSpPr bwMode="auto">
          <a:xfrm>
            <a:off x="4717339" y="6038462"/>
            <a:ext cx="828675" cy="828675"/>
            <a:chOff x="2984793" y="4046659"/>
            <a:chExt cx="828000" cy="828000"/>
          </a:xfrm>
        </p:grpSpPr>
        <p:sp>
          <p:nvSpPr>
            <p:cNvPr id="39" name="椭圆 38">
              <a:extLst>
                <a:ext uri="{FF2B5EF4-FFF2-40B4-BE49-F238E27FC236}">
                  <a16:creationId xmlns="" xmlns:a16="http://schemas.microsoft.com/office/drawing/2014/main" id="{876F4BFF-6835-4A3D-9E52-F2B295B5D67B}"/>
                </a:ext>
              </a:extLst>
            </p:cNvPr>
            <p:cNvSpPr>
              <a:spLocks noChangeAspect="1"/>
            </p:cNvSpPr>
            <p:nvPr/>
          </p:nvSpPr>
          <p:spPr>
            <a:xfrm>
              <a:off x="2984793" y="4046659"/>
              <a:ext cx="828000" cy="828000"/>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p>
          </p:txBody>
        </p:sp>
        <p:sp>
          <p:nvSpPr>
            <p:cNvPr id="40" name="文本框 39">
              <a:extLst>
                <a:ext uri="{FF2B5EF4-FFF2-40B4-BE49-F238E27FC236}">
                  <a16:creationId xmlns="" xmlns:a16="http://schemas.microsoft.com/office/drawing/2014/main" id="{163EBC8F-7EF4-4210-892D-FE3499BAE19D}"/>
                </a:ext>
              </a:extLst>
            </p:cNvPr>
            <p:cNvSpPr txBox="1"/>
            <p:nvPr/>
          </p:nvSpPr>
          <p:spPr>
            <a:xfrm>
              <a:off x="3062518" y="4198935"/>
              <a:ext cx="672552" cy="523448"/>
            </a:xfrm>
            <a:prstGeom prst="rect">
              <a:avLst/>
            </a:prstGeom>
            <a:noFill/>
          </p:spPr>
          <p:txBody>
            <a:bodyPr>
              <a:spAutoFit/>
            </a:bodyPr>
            <a:lstStyle/>
            <a:p>
              <a:pPr algn="ctr" eaLnBrk="1" fontAlgn="auto" hangingPunct="1">
                <a:spcBef>
                  <a:spcPts val="0"/>
                </a:spcBef>
                <a:spcAft>
                  <a:spcPts val="0"/>
                </a:spcAft>
                <a:defRPr/>
              </a:pPr>
              <a:r>
                <a:rPr lang="en-US" altLang="zh-CN" sz="2800" b="1" dirty="0">
                  <a:solidFill>
                    <a:schemeClr val="tx1">
                      <a:lumMod val="85000"/>
                      <a:lumOff val="15000"/>
                    </a:schemeClr>
                  </a:solidFill>
                  <a:latin typeface="微软雅黑" panose="020B0503020204020204" pitchFamily="34" charset="-122"/>
                  <a:ea typeface="微软雅黑" panose="020B0503020204020204" pitchFamily="34" charset="-122"/>
                </a:rPr>
                <a:t>06</a:t>
              </a:r>
              <a:endParaRPr lang="zh-CN" altLang="en-US" sz="2800"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41" name="文本占位符 10">
            <a:extLst>
              <a:ext uri="{FF2B5EF4-FFF2-40B4-BE49-F238E27FC236}">
                <a16:creationId xmlns="" xmlns:a16="http://schemas.microsoft.com/office/drawing/2014/main" id="{28C423EE-4922-443F-8E2A-1B105910A631}"/>
              </a:ext>
            </a:extLst>
          </p:cNvPr>
          <p:cNvSpPr>
            <a:spLocks noGrp="1"/>
          </p:cNvSpPr>
          <p:nvPr>
            <p:ph type="body" sz="quarter" idx="18"/>
          </p:nvPr>
        </p:nvSpPr>
        <p:spPr>
          <a:xfrm>
            <a:off x="5771439" y="6181811"/>
            <a:ext cx="6259512" cy="544394"/>
          </a:xfrm>
        </p:spPr>
        <p:txBody>
          <a:bodyPr/>
          <a:lstStyle>
            <a:lvl1pPr marL="0" indent="0">
              <a:buNone/>
              <a:defRPr/>
            </a:lvl1pPr>
            <a:lvl2pPr marL="457200" indent="0">
              <a:buNone/>
              <a:defRPr/>
            </a:lvl2pPr>
          </a:lstStyle>
          <a:p>
            <a:pPr lvl="0"/>
            <a:r>
              <a:rPr lang="zh-CN" altLang="en-US" dirty="0"/>
              <a:t>编辑母版文本样式</a:t>
            </a:r>
          </a:p>
        </p:txBody>
      </p:sp>
    </p:spTree>
    <p:extLst>
      <p:ext uri="{BB962C8B-B14F-4D97-AF65-F5344CB8AC3E}">
        <p14:creationId xmlns="" xmlns:p14="http://schemas.microsoft.com/office/powerpoint/2010/main" val="26009447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18364" y="186387"/>
            <a:ext cx="10515600" cy="548252"/>
          </a:xfrm>
          <a:prstGeom prst="rect">
            <a:avLst/>
          </a:prstGeom>
        </p:spPr>
        <p:txBody>
          <a:bodyPr/>
          <a:lstStyle>
            <a:lvl1pPr>
              <a:defRPr>
                <a:solidFill>
                  <a:schemeClr val="bg1"/>
                </a:solidFill>
                <a:latin typeface="微软雅黑" panose="020B0503020204020204" pitchFamily="34" charset="-122"/>
                <a:ea typeface="微软雅黑" panose="020B0503020204020204" pitchFamily="34" charset="-122"/>
              </a:defRPr>
            </a:lvl1pPr>
          </a:lstStyle>
          <a:p>
            <a:r>
              <a:rPr kumimoji="1" lang="zh-CN" altLang="en-US" dirty="0"/>
              <a:t>单击此处编辑母版标题样式</a:t>
            </a:r>
          </a:p>
        </p:txBody>
      </p:sp>
      <p:sp>
        <p:nvSpPr>
          <p:cNvPr id="3" name="内容占位符 2"/>
          <p:cNvSpPr>
            <a:spLocks noGrp="1"/>
          </p:cNvSpPr>
          <p:nvPr>
            <p:ph idx="1"/>
          </p:nvPr>
        </p:nvSpPr>
        <p:spPr>
          <a:xfrm>
            <a:off x="838200" y="1090839"/>
            <a:ext cx="10515600" cy="4676321"/>
          </a:xfrm>
        </p:spPr>
        <p:txBody>
          <a:bodyPr/>
          <a:lstStyle>
            <a:lvl1pPr marL="0" indent="0">
              <a:lnSpc>
                <a:spcPct val="120000"/>
              </a:lnSpc>
              <a:buNone/>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Tree>
    <p:extLst>
      <p:ext uri="{BB962C8B-B14F-4D97-AF65-F5344CB8AC3E}">
        <p14:creationId xmlns="" xmlns:p14="http://schemas.microsoft.com/office/powerpoint/2010/main" val="1157927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矩形 6"/>
          <p:cNvSpPr/>
          <p:nvPr userDrawn="1"/>
        </p:nvSpPr>
        <p:spPr>
          <a:xfrm>
            <a:off x="0" y="-136525"/>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 name="标题 1"/>
          <p:cNvSpPr>
            <a:spLocks noGrp="1"/>
          </p:cNvSpPr>
          <p:nvPr>
            <p:ph type="title"/>
          </p:nvPr>
        </p:nvSpPr>
        <p:spPr>
          <a:xfrm>
            <a:off x="4038600" y="2881408"/>
            <a:ext cx="7769772" cy="894769"/>
          </a:xfrm>
          <a:prstGeom prst="rect">
            <a:avLst/>
          </a:prstGeom>
        </p:spPr>
        <p:txBody>
          <a:bodyPr anchor="b"/>
          <a:lstStyle>
            <a:lvl1pPr>
              <a:defRPr sz="4400" b="1">
                <a:solidFill>
                  <a:srgbClr val="0587CE"/>
                </a:solidFill>
                <a:latin typeface="微软雅黑" panose="020B0503020204020204" pitchFamily="34" charset="-122"/>
                <a:ea typeface="微软雅黑" panose="020B0503020204020204" pitchFamily="34" charset="-122"/>
              </a:defRPr>
            </a:lvl1pPr>
          </a:lstStyle>
          <a:p>
            <a:r>
              <a:rPr kumimoji="1" lang="zh-CN" altLang="en-US" dirty="0"/>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5F5BE0DC-6F04-B345-A63D-829BA653CC9A}" type="datetimeFigureOut">
              <a:rPr kumimoji="1" lang="zh-CN" altLang="en-US" smtClean="0"/>
              <a:pPr/>
              <a:t>2020/2/13</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B2275813-EB15-2349-9F9B-23F8203B2EBC}" type="slidenum">
              <a:rPr kumimoji="1" lang="zh-CN" altLang="en-US" smtClean="0"/>
              <a:pPr/>
              <a:t>‹#›</a:t>
            </a:fld>
            <a:endParaRPr kumimoji="1" lang="zh-CN" altLang="en-US"/>
          </a:p>
        </p:txBody>
      </p:sp>
      <p:cxnSp>
        <p:nvCxnSpPr>
          <p:cNvPr id="8" name="直线连接符 6"/>
          <p:cNvCxnSpPr/>
          <p:nvPr userDrawn="1"/>
        </p:nvCxnSpPr>
        <p:spPr>
          <a:xfrm>
            <a:off x="3894773" y="2420303"/>
            <a:ext cx="8297227" cy="0"/>
          </a:xfrm>
          <a:prstGeom prst="line">
            <a:avLst/>
          </a:prstGeom>
          <a:ln w="12700">
            <a:solidFill>
              <a:srgbClr val="231715"/>
            </a:solidFill>
          </a:ln>
        </p:spPr>
        <p:style>
          <a:lnRef idx="1">
            <a:schemeClr val="accent1"/>
          </a:lnRef>
          <a:fillRef idx="0">
            <a:schemeClr val="accent1"/>
          </a:fillRef>
          <a:effectRef idx="0">
            <a:schemeClr val="accent1"/>
          </a:effectRef>
          <a:fontRef idx="minor">
            <a:schemeClr val="tx1"/>
          </a:fontRef>
        </p:style>
      </p:cxnSp>
      <p:cxnSp>
        <p:nvCxnSpPr>
          <p:cNvPr id="9" name="直线连接符 7"/>
          <p:cNvCxnSpPr/>
          <p:nvPr userDrawn="1"/>
        </p:nvCxnSpPr>
        <p:spPr>
          <a:xfrm>
            <a:off x="3890269" y="4160084"/>
            <a:ext cx="8301731" cy="0"/>
          </a:xfrm>
          <a:prstGeom prst="line">
            <a:avLst/>
          </a:prstGeom>
          <a:ln w="12700">
            <a:solidFill>
              <a:srgbClr val="231715"/>
            </a:solidFill>
          </a:ln>
        </p:spPr>
        <p:style>
          <a:lnRef idx="1">
            <a:schemeClr val="accent1"/>
          </a:lnRef>
          <a:fillRef idx="0">
            <a:schemeClr val="accent1"/>
          </a:fillRef>
          <a:effectRef idx="0">
            <a:schemeClr val="accent1"/>
          </a:effectRef>
          <a:fontRef idx="minor">
            <a:schemeClr val="tx1"/>
          </a:fontRef>
        </p:style>
      </p:cxnSp>
      <p:sp>
        <p:nvSpPr>
          <p:cNvPr id="10" name="矩形 9"/>
          <p:cNvSpPr/>
          <p:nvPr userDrawn="1"/>
        </p:nvSpPr>
        <p:spPr>
          <a:xfrm>
            <a:off x="0" y="2414588"/>
            <a:ext cx="3900488" cy="1757362"/>
          </a:xfrm>
          <a:prstGeom prst="rect">
            <a:avLst/>
          </a:prstGeom>
          <a:solidFill>
            <a:srgbClr val="0587C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椭圆 12"/>
          <p:cNvSpPr/>
          <p:nvPr userDrawn="1"/>
        </p:nvSpPr>
        <p:spPr>
          <a:xfrm>
            <a:off x="2848567" y="2989661"/>
            <a:ext cx="723309" cy="723309"/>
          </a:xfrm>
          <a:prstGeom prst="ellipse">
            <a:avLst/>
          </a:prstGeom>
          <a:noFill/>
          <a:ln>
            <a:solidFill>
              <a:srgbClr val="FAFAF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14" name="组 17"/>
          <p:cNvGrpSpPr/>
          <p:nvPr userDrawn="1"/>
        </p:nvGrpSpPr>
        <p:grpSpPr>
          <a:xfrm>
            <a:off x="3146961" y="3170712"/>
            <a:ext cx="166255" cy="389093"/>
            <a:chOff x="3146961" y="3170712"/>
            <a:chExt cx="166255" cy="389093"/>
          </a:xfrm>
        </p:grpSpPr>
        <p:cxnSp>
          <p:nvCxnSpPr>
            <p:cNvPr id="15" name="直线连接符 14"/>
            <p:cNvCxnSpPr/>
            <p:nvPr/>
          </p:nvCxnSpPr>
          <p:spPr>
            <a:xfrm>
              <a:off x="3146961" y="3170712"/>
              <a:ext cx="166255" cy="195943"/>
            </a:xfrm>
            <a:prstGeom prst="line">
              <a:avLst/>
            </a:prstGeom>
            <a:ln w="12700">
              <a:solidFill>
                <a:srgbClr val="FAFAFA"/>
              </a:solidFill>
            </a:ln>
          </p:spPr>
          <p:style>
            <a:lnRef idx="1">
              <a:schemeClr val="accent1"/>
            </a:lnRef>
            <a:fillRef idx="0">
              <a:schemeClr val="accent1"/>
            </a:fillRef>
            <a:effectRef idx="0">
              <a:schemeClr val="accent1"/>
            </a:effectRef>
            <a:fontRef idx="minor">
              <a:schemeClr val="tx1"/>
            </a:fontRef>
          </p:style>
        </p:cxnSp>
        <p:cxnSp>
          <p:nvCxnSpPr>
            <p:cNvPr id="16" name="直线连接符 15"/>
            <p:cNvCxnSpPr/>
            <p:nvPr/>
          </p:nvCxnSpPr>
          <p:spPr>
            <a:xfrm flipV="1">
              <a:off x="3146961" y="3363862"/>
              <a:ext cx="166255" cy="195943"/>
            </a:xfrm>
            <a:prstGeom prst="line">
              <a:avLst/>
            </a:prstGeom>
            <a:ln w="12700">
              <a:solidFill>
                <a:srgbClr val="FAFAFA"/>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 xmlns:p14="http://schemas.microsoft.com/office/powerpoint/2010/main" val="7855572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278641" y="92170"/>
            <a:ext cx="10515600" cy="658457"/>
          </a:xfrm>
          <a:prstGeom prst="rect">
            <a:avLst/>
          </a:prstGeom>
        </p:spPr>
        <p:txBody>
          <a:bodyPr/>
          <a:lstStyle>
            <a:lvl1pPr>
              <a:defRPr>
                <a:solidFill>
                  <a:schemeClr val="bg1"/>
                </a:solidFill>
                <a:latin typeface="微软雅黑" panose="020B0503020204020204" pitchFamily="34" charset="-122"/>
                <a:ea typeface="微软雅黑" panose="020B0503020204020204" pitchFamily="34" charset="-122"/>
              </a:defRPr>
            </a:lvl1pPr>
          </a:lstStyle>
          <a:p>
            <a:r>
              <a:rPr kumimoji="1" lang="zh-CN" altLang="en-US" dirty="0"/>
              <a:t>单击此处编辑母版标题样式</a:t>
            </a:r>
          </a:p>
        </p:txBody>
      </p:sp>
      <p:sp>
        <p:nvSpPr>
          <p:cNvPr id="3" name="日期占位符 2"/>
          <p:cNvSpPr>
            <a:spLocks noGrp="1"/>
          </p:cNvSpPr>
          <p:nvPr>
            <p:ph type="dt" sz="half" idx="10"/>
          </p:nvPr>
        </p:nvSpPr>
        <p:spPr/>
        <p:txBody>
          <a:bodyPr/>
          <a:lstStyle/>
          <a:p>
            <a:fld id="{5F5BE0DC-6F04-B345-A63D-829BA653CC9A}" type="datetimeFigureOut">
              <a:rPr kumimoji="1" lang="zh-CN" altLang="en-US" smtClean="0"/>
              <a:pPr/>
              <a:t>2020/2/13</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B2275813-EB15-2349-9F9B-23F8203B2EBC}" type="slidenum">
              <a:rPr kumimoji="1" lang="zh-CN" altLang="en-US" smtClean="0"/>
              <a:pPr/>
              <a:t>‹#›</a:t>
            </a:fld>
            <a:endParaRPr kumimoji="1" lang="zh-CN" altLang="en-US"/>
          </a:p>
        </p:txBody>
      </p:sp>
    </p:spTree>
    <p:extLst>
      <p:ext uri="{BB962C8B-B14F-4D97-AF65-F5344CB8AC3E}">
        <p14:creationId xmlns="" xmlns:p14="http://schemas.microsoft.com/office/powerpoint/2010/main" val="1598800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F5BE0DC-6F04-B345-A63D-829BA653CC9A}" type="datetimeFigureOut">
              <a:rPr kumimoji="1" lang="zh-CN" altLang="en-US" smtClean="0"/>
              <a:pPr/>
              <a:t>2020/2/13</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B2275813-EB15-2349-9F9B-23F8203B2EBC}" type="slidenum">
              <a:rPr kumimoji="1" lang="zh-CN" altLang="en-US" smtClean="0"/>
              <a:pPr/>
              <a:t>‹#›</a:t>
            </a:fld>
            <a:endParaRPr kumimoji="1" lang="zh-CN" altLang="en-US"/>
          </a:p>
        </p:txBody>
      </p:sp>
    </p:spTree>
    <p:extLst>
      <p:ext uri="{BB962C8B-B14F-4D97-AF65-F5344CB8AC3E}">
        <p14:creationId xmlns="" xmlns:p14="http://schemas.microsoft.com/office/powerpoint/2010/main" val="17278055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AFAFA"/>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5BE0DC-6F04-B345-A63D-829BA653CC9A}" type="datetimeFigureOut">
              <a:rPr kumimoji="1" lang="zh-CN" altLang="en-US" smtClean="0"/>
              <a:pPr/>
              <a:t>2020/2/13</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275813-EB15-2349-9F9B-23F8203B2EBC}" type="slidenum">
              <a:rPr kumimoji="1" lang="zh-CN" altLang="en-US" smtClean="0"/>
              <a:pPr/>
              <a:t>‹#›</a:t>
            </a:fld>
            <a:endParaRPr kumimoji="1" lang="zh-CN" altLang="en-US"/>
          </a:p>
        </p:txBody>
      </p:sp>
      <p:sp>
        <p:nvSpPr>
          <p:cNvPr id="3" name="文本占位符 2"/>
          <p:cNvSpPr>
            <a:spLocks noGrp="1"/>
          </p:cNvSpPr>
          <p:nvPr>
            <p:ph type="body" idx="1"/>
          </p:nvPr>
        </p:nvSpPr>
        <p:spPr>
          <a:xfrm>
            <a:off x="838200" y="1003300"/>
            <a:ext cx="10515600" cy="5173663"/>
          </a:xfrm>
          <a:prstGeom prst="rect">
            <a:avLst/>
          </a:prstGeom>
        </p:spPr>
        <p:txBody>
          <a:bodyPr vert="horz" lIns="91440" tIns="45720" rIns="91440" bIns="45720" rtlCol="0">
            <a:normAutofit/>
          </a:bodyPr>
          <a:lstStyle/>
          <a:p>
            <a:pPr lvl="0"/>
            <a:r>
              <a:rPr kumimoji="1" lang="zh-CN" altLang="en-US" dirty="0"/>
              <a:t>单击此处编辑母版文本样式</a:t>
            </a:r>
          </a:p>
          <a:p>
            <a:pPr lvl="1"/>
            <a:r>
              <a:rPr kumimoji="1" lang="zh-CN" altLang="en-US" dirty="0"/>
              <a:t>二级</a:t>
            </a:r>
          </a:p>
          <a:p>
            <a:pPr lvl="2"/>
            <a:r>
              <a:rPr kumimoji="1" lang="zh-CN" altLang="en-US" dirty="0"/>
              <a:t>三级</a:t>
            </a:r>
          </a:p>
          <a:p>
            <a:pPr lvl="3"/>
            <a:r>
              <a:rPr kumimoji="1" lang="zh-CN" altLang="en-US" dirty="0"/>
              <a:t>四级</a:t>
            </a:r>
          </a:p>
          <a:p>
            <a:pPr lvl="4"/>
            <a:r>
              <a:rPr kumimoji="1" lang="zh-CN" altLang="en-US" dirty="0"/>
              <a:t>五级</a:t>
            </a:r>
          </a:p>
        </p:txBody>
      </p:sp>
      <p:sp>
        <p:nvSpPr>
          <p:cNvPr id="2" name="矩形 1">
            <a:extLst>
              <a:ext uri="{FF2B5EF4-FFF2-40B4-BE49-F238E27FC236}">
                <a16:creationId xmlns="" xmlns:a16="http://schemas.microsoft.com/office/drawing/2014/main" id="{FC74E9D2-8E79-4450-9EE6-5AEC95D7353C}"/>
              </a:ext>
            </a:extLst>
          </p:cNvPr>
          <p:cNvSpPr/>
          <p:nvPr userDrawn="1"/>
        </p:nvSpPr>
        <p:spPr>
          <a:xfrm>
            <a:off x="0" y="-1"/>
            <a:ext cx="7820167" cy="823913"/>
          </a:xfrm>
          <a:prstGeom prst="rect">
            <a:avLst/>
          </a:prstGeom>
          <a:solidFill>
            <a:srgbClr val="2987CD"/>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 xmlns:p14="http://schemas.microsoft.com/office/powerpoint/2010/main" val="1767948928"/>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0" r:id="rId3"/>
    <p:sldLayoutId id="2147483662" r:id="rId4"/>
    <p:sldLayoutId id="2147483663" r:id="rId5"/>
    <p:sldLayoutId id="2147483650" r:id="rId6"/>
    <p:sldLayoutId id="2147483651" r:id="rId7"/>
    <p:sldLayoutId id="2147483654" r:id="rId8"/>
    <p:sldLayoutId id="2147483655" r:id="rId9"/>
    <p:sldLayoutId id="2147483661"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Arial"/>
        <a:buChar char="•"/>
        <a:defRPr sz="28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a:buChar char="•"/>
        <a:defRPr sz="28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a:buChar char="•"/>
        <a:defRPr sz="2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a:buChar char="•"/>
        <a:defRPr sz="2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8" Type="http://schemas.openxmlformats.org/officeDocument/2006/relationships/tags" Target="../tags/tag31.xml"/><Relationship Id="rId13" Type="http://schemas.openxmlformats.org/officeDocument/2006/relationships/slide" Target="slide4.xml"/><Relationship Id="rId3" Type="http://schemas.openxmlformats.org/officeDocument/2006/relationships/tags" Target="../tags/tag26.xml"/><Relationship Id="rId7" Type="http://schemas.openxmlformats.org/officeDocument/2006/relationships/tags" Target="../tags/tag30.xml"/><Relationship Id="rId12" Type="http://schemas.openxmlformats.org/officeDocument/2006/relationships/slideLayout" Target="../slideLayouts/slideLayout9.xml"/><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tags" Target="../tags/tag29.xml"/><Relationship Id="rId11" Type="http://schemas.openxmlformats.org/officeDocument/2006/relationships/tags" Target="../tags/tag34.xml"/><Relationship Id="rId5" Type="http://schemas.openxmlformats.org/officeDocument/2006/relationships/tags" Target="../tags/tag28.xml"/><Relationship Id="rId10" Type="http://schemas.openxmlformats.org/officeDocument/2006/relationships/tags" Target="../tags/tag33.xml"/><Relationship Id="rId4" Type="http://schemas.openxmlformats.org/officeDocument/2006/relationships/tags" Target="../tags/tag27.xml"/><Relationship Id="rId9" Type="http://schemas.openxmlformats.org/officeDocument/2006/relationships/tags" Target="../tags/tag3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8" Type="http://schemas.openxmlformats.org/officeDocument/2006/relationships/tags" Target="../tags/tag42.xml"/><Relationship Id="rId13" Type="http://schemas.openxmlformats.org/officeDocument/2006/relationships/slide" Target="slide4.xml"/><Relationship Id="rId3" Type="http://schemas.openxmlformats.org/officeDocument/2006/relationships/tags" Target="../tags/tag37.xml"/><Relationship Id="rId7" Type="http://schemas.openxmlformats.org/officeDocument/2006/relationships/tags" Target="../tags/tag41.xml"/><Relationship Id="rId12" Type="http://schemas.openxmlformats.org/officeDocument/2006/relationships/slideLayout" Target="../slideLayouts/slideLayout9.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tags" Target="../tags/tag40.xml"/><Relationship Id="rId11" Type="http://schemas.openxmlformats.org/officeDocument/2006/relationships/tags" Target="../tags/tag45.xml"/><Relationship Id="rId5" Type="http://schemas.openxmlformats.org/officeDocument/2006/relationships/tags" Target="../tags/tag39.xml"/><Relationship Id="rId10" Type="http://schemas.openxmlformats.org/officeDocument/2006/relationships/tags" Target="../tags/tag44.xml"/><Relationship Id="rId4" Type="http://schemas.openxmlformats.org/officeDocument/2006/relationships/tags" Target="../tags/tag38.xml"/><Relationship Id="rId9" Type="http://schemas.openxmlformats.org/officeDocument/2006/relationships/tags" Target="../tags/tag43.xml"/><Relationship Id="rId14" Type="http://schemas.openxmlformats.org/officeDocument/2006/relationships/slide" Target="slide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slide" Target="slide4.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slideLayout" Target="../slideLayouts/slideLayout9.xml"/><Relationship Id="rId2" Type="http://schemas.openxmlformats.org/officeDocument/2006/relationships/tags" Target="../tags/tag3.xml"/><Relationship Id="rId16" Type="http://schemas.openxmlformats.org/officeDocument/2006/relationships/slide" Target="slide41.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slide" Target="slide28.xml"/><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slide" Target="slide1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tags" Target="../tags/tag20.xml"/><Relationship Id="rId3" Type="http://schemas.openxmlformats.org/officeDocument/2006/relationships/tags" Target="../tags/tag15.xml"/><Relationship Id="rId7" Type="http://schemas.openxmlformats.org/officeDocument/2006/relationships/tags" Target="../tags/tag19.xml"/><Relationship Id="rId12" Type="http://schemas.openxmlformats.org/officeDocument/2006/relationships/slideLayout" Target="../slideLayouts/slideLayout9.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tags" Target="../tags/tag18.xml"/><Relationship Id="rId11" Type="http://schemas.openxmlformats.org/officeDocument/2006/relationships/tags" Target="../tags/tag23.xml"/><Relationship Id="rId5" Type="http://schemas.openxmlformats.org/officeDocument/2006/relationships/tags" Target="../tags/tag17.xml"/><Relationship Id="rId10" Type="http://schemas.openxmlformats.org/officeDocument/2006/relationships/tags" Target="../tags/tag22.xml"/><Relationship Id="rId4" Type="http://schemas.openxmlformats.org/officeDocument/2006/relationships/tags" Target="../tags/tag16.xml"/><Relationship Id="rId9" Type="http://schemas.openxmlformats.org/officeDocument/2006/relationships/tags" Target="../tags/tag21.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8" Type="http://schemas.openxmlformats.org/officeDocument/2006/relationships/tags" Target="../tags/tag53.xml"/><Relationship Id="rId13" Type="http://schemas.openxmlformats.org/officeDocument/2006/relationships/slide" Target="slide4.xml"/><Relationship Id="rId3" Type="http://schemas.openxmlformats.org/officeDocument/2006/relationships/tags" Target="../tags/tag48.xml"/><Relationship Id="rId7" Type="http://schemas.openxmlformats.org/officeDocument/2006/relationships/tags" Target="../tags/tag52.xml"/><Relationship Id="rId12" Type="http://schemas.openxmlformats.org/officeDocument/2006/relationships/slideLayout" Target="../slideLayouts/slideLayout9.xml"/><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tags" Target="../tags/tag51.xml"/><Relationship Id="rId11" Type="http://schemas.openxmlformats.org/officeDocument/2006/relationships/tags" Target="../tags/tag56.xml"/><Relationship Id="rId5" Type="http://schemas.openxmlformats.org/officeDocument/2006/relationships/tags" Target="../tags/tag50.xml"/><Relationship Id="rId15" Type="http://schemas.openxmlformats.org/officeDocument/2006/relationships/slide" Target="slide28.xml"/><Relationship Id="rId10" Type="http://schemas.openxmlformats.org/officeDocument/2006/relationships/tags" Target="../tags/tag55.xml"/><Relationship Id="rId4" Type="http://schemas.openxmlformats.org/officeDocument/2006/relationships/tags" Target="../tags/tag49.xml"/><Relationship Id="rId9" Type="http://schemas.openxmlformats.org/officeDocument/2006/relationships/tags" Target="../tags/tag54.xml"/><Relationship Id="rId14" Type="http://schemas.openxmlformats.org/officeDocument/2006/relationships/slide" Target="slide1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章</a:t>
            </a:r>
            <a:r>
              <a:rPr lang="en-US" altLang="zh-CN" dirty="0"/>
              <a:t> JavaScript</a:t>
            </a:r>
            <a:r>
              <a:rPr lang="zh-CN" altLang="en-US" dirty="0"/>
              <a:t>语言基础</a:t>
            </a:r>
          </a:p>
        </p:txBody>
      </p:sp>
    </p:spTree>
    <p:extLst>
      <p:ext uri="{BB962C8B-B14F-4D97-AF65-F5344CB8AC3E}">
        <p14:creationId xmlns="" xmlns:p14="http://schemas.microsoft.com/office/powerpoint/2010/main" val="5895164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B71DDFC-85AB-4CDD-8CA5-729159EC3593}"/>
              </a:ext>
            </a:extLst>
          </p:cNvPr>
          <p:cNvSpPr>
            <a:spLocks noGrp="1"/>
          </p:cNvSpPr>
          <p:nvPr>
            <p:ph type="title"/>
          </p:nvPr>
        </p:nvSpPr>
        <p:spPr/>
        <p:txBody>
          <a:bodyPr/>
          <a:lstStyle/>
          <a:p>
            <a:r>
              <a:rPr lang="zh-CN" altLang="en-US" dirty="0"/>
              <a:t>基本数据类型</a:t>
            </a:r>
          </a:p>
        </p:txBody>
      </p:sp>
      <p:sp>
        <p:nvSpPr>
          <p:cNvPr id="3" name="内容占位符 2">
            <a:extLst>
              <a:ext uri="{FF2B5EF4-FFF2-40B4-BE49-F238E27FC236}">
                <a16:creationId xmlns="" xmlns:a16="http://schemas.microsoft.com/office/drawing/2014/main" id="{5BE1634E-06AE-4224-8305-2213B3FC375A}"/>
              </a:ext>
            </a:extLst>
          </p:cNvPr>
          <p:cNvSpPr>
            <a:spLocks noGrp="1"/>
          </p:cNvSpPr>
          <p:nvPr>
            <p:ph idx="1"/>
          </p:nvPr>
        </p:nvSpPr>
        <p:spPr/>
        <p:txBody>
          <a:bodyPr/>
          <a:lstStyle/>
          <a:p>
            <a:pPr marL="0" indent="0">
              <a:buNone/>
            </a:pPr>
            <a:r>
              <a:rPr lang="en-US" altLang="zh-CN" dirty="0"/>
              <a:t>2</a:t>
            </a:r>
            <a:r>
              <a:rPr lang="zh-CN" altLang="en-US" dirty="0"/>
              <a:t>．字符串型</a:t>
            </a:r>
          </a:p>
          <a:p>
            <a:pPr marL="0" indent="0">
              <a:buNone/>
            </a:pPr>
            <a:r>
              <a:rPr lang="zh-CN" altLang="en-US" dirty="0"/>
              <a:t>字符串型数据是用来表示文本数据的，主要是由</a:t>
            </a:r>
            <a:r>
              <a:rPr lang="zh-CN" altLang="en-US" b="1" dirty="0">
                <a:solidFill>
                  <a:srgbClr val="FF0000"/>
                </a:solidFill>
              </a:rPr>
              <a:t>字母、数字、汉字</a:t>
            </a:r>
            <a:r>
              <a:rPr lang="zh-CN" altLang="en-US" dirty="0"/>
              <a:t>或者</a:t>
            </a:r>
            <a:r>
              <a:rPr lang="zh-CN" altLang="en-US" b="1" dirty="0"/>
              <a:t>其它特殊字符</a:t>
            </a:r>
            <a:r>
              <a:rPr lang="zh-CN" altLang="en-US" dirty="0"/>
              <a:t>组成的。在程序中，字符串数据必须用单引号或者双引号括起来，其中单引号和双引号可以相互嵌套，即单引号中的字符串可以有双引号，双引号中的字符串可以有单引号，但单引号和双引号不能交叉使用，</a:t>
            </a:r>
          </a:p>
          <a:p>
            <a:endParaRPr lang="zh-CN" altLang="en-US" dirty="0"/>
          </a:p>
        </p:txBody>
      </p:sp>
    </p:spTree>
    <p:extLst>
      <p:ext uri="{BB962C8B-B14F-4D97-AF65-F5344CB8AC3E}">
        <p14:creationId xmlns="" xmlns:p14="http://schemas.microsoft.com/office/powerpoint/2010/main" val="3963928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C84DE215-A873-4F39-B81B-AD96345130FE}"/>
              </a:ext>
            </a:extLst>
          </p:cNvPr>
          <p:cNvSpPr>
            <a:spLocks noGrp="1"/>
          </p:cNvSpPr>
          <p:nvPr>
            <p:ph type="title"/>
          </p:nvPr>
        </p:nvSpPr>
        <p:spPr/>
        <p:txBody>
          <a:bodyPr/>
          <a:lstStyle/>
          <a:p>
            <a:r>
              <a:rPr lang="zh-CN" altLang="en-US" dirty="0"/>
              <a:t>基本数据类型</a:t>
            </a:r>
          </a:p>
        </p:txBody>
      </p:sp>
      <p:sp>
        <p:nvSpPr>
          <p:cNvPr id="3" name="内容占位符 2">
            <a:extLst>
              <a:ext uri="{FF2B5EF4-FFF2-40B4-BE49-F238E27FC236}">
                <a16:creationId xmlns="" xmlns:a16="http://schemas.microsoft.com/office/drawing/2014/main" id="{6DD95259-6E1F-4B9F-A5F9-3C4021DCC40B}"/>
              </a:ext>
            </a:extLst>
          </p:cNvPr>
          <p:cNvSpPr>
            <a:spLocks noGrp="1"/>
          </p:cNvSpPr>
          <p:nvPr>
            <p:ph idx="1"/>
          </p:nvPr>
        </p:nvSpPr>
        <p:spPr/>
        <p:txBody>
          <a:bodyPr/>
          <a:lstStyle/>
          <a:p>
            <a:pPr marL="0" indent="0">
              <a:buNone/>
            </a:pPr>
            <a:r>
              <a:rPr lang="en-US" altLang="zh-CN" dirty="0"/>
              <a:t>3</a:t>
            </a:r>
            <a:r>
              <a:rPr lang="zh-CN" altLang="zh-CN" dirty="0"/>
              <a:t>．布尔型</a:t>
            </a:r>
          </a:p>
          <a:p>
            <a:pPr marL="0" indent="0">
              <a:buNone/>
            </a:pPr>
            <a:r>
              <a:rPr lang="zh-CN" altLang="zh-CN" dirty="0"/>
              <a:t>布尔型也叫逻辑型，布尔型数值只有两个值，即逻辑真和逻辑假。在</a:t>
            </a:r>
            <a:r>
              <a:rPr lang="en-US" altLang="zh-CN" dirty="0"/>
              <a:t>JavaScript</a:t>
            </a:r>
            <a:r>
              <a:rPr lang="zh-CN" altLang="zh-CN" dirty="0"/>
              <a:t>中分别用</a:t>
            </a:r>
            <a:r>
              <a:rPr lang="en-US" altLang="zh-CN" dirty="0">
                <a:solidFill>
                  <a:srgbClr val="FF0000"/>
                </a:solidFill>
              </a:rPr>
              <a:t>true</a:t>
            </a:r>
            <a:r>
              <a:rPr lang="zh-CN" altLang="zh-CN" dirty="0">
                <a:solidFill>
                  <a:srgbClr val="FF0000"/>
                </a:solidFill>
              </a:rPr>
              <a:t>和</a:t>
            </a:r>
            <a:r>
              <a:rPr lang="en-US" altLang="zh-CN" dirty="0">
                <a:solidFill>
                  <a:srgbClr val="FF0000"/>
                </a:solidFill>
              </a:rPr>
              <a:t>false</a:t>
            </a:r>
            <a:r>
              <a:rPr lang="zh-CN" altLang="zh-CN" dirty="0"/>
              <a:t>来表示布尔型的两个值。在程序中也可用非</a:t>
            </a:r>
            <a:r>
              <a:rPr lang="en-US" altLang="zh-CN" dirty="0"/>
              <a:t>0</a:t>
            </a:r>
            <a:r>
              <a:rPr lang="zh-CN" altLang="zh-CN" dirty="0"/>
              <a:t>数值和数值</a:t>
            </a:r>
            <a:r>
              <a:rPr lang="en-US" altLang="zh-CN" dirty="0"/>
              <a:t>0</a:t>
            </a:r>
            <a:r>
              <a:rPr lang="zh-CN" altLang="zh-CN" dirty="0"/>
              <a:t>表示</a:t>
            </a:r>
            <a:r>
              <a:rPr lang="en-US" altLang="zh-CN" dirty="0"/>
              <a:t>true</a:t>
            </a:r>
            <a:r>
              <a:rPr lang="zh-CN" altLang="zh-CN" dirty="0"/>
              <a:t>和</a:t>
            </a:r>
            <a:r>
              <a:rPr lang="en-US" altLang="zh-CN" dirty="0"/>
              <a:t>false</a:t>
            </a:r>
            <a:r>
              <a:rPr lang="zh-CN" altLang="zh-CN" dirty="0"/>
              <a:t>；当把</a:t>
            </a:r>
            <a:r>
              <a:rPr lang="en-US" altLang="zh-CN" dirty="0"/>
              <a:t>true</a:t>
            </a:r>
            <a:r>
              <a:rPr lang="zh-CN" altLang="zh-CN" dirty="0"/>
              <a:t>和</a:t>
            </a:r>
            <a:r>
              <a:rPr lang="en-US" altLang="zh-CN" dirty="0"/>
              <a:t>false</a:t>
            </a:r>
            <a:r>
              <a:rPr lang="zh-CN" altLang="zh-CN" dirty="0"/>
              <a:t>转换为数值时，分别是</a:t>
            </a:r>
            <a:r>
              <a:rPr lang="en-US" altLang="zh-CN" dirty="0"/>
              <a:t>1</a:t>
            </a:r>
            <a:r>
              <a:rPr lang="zh-CN" altLang="zh-CN" dirty="0"/>
              <a:t>和</a:t>
            </a:r>
            <a:r>
              <a:rPr lang="en-US" altLang="zh-CN" dirty="0"/>
              <a:t>0</a:t>
            </a:r>
            <a:r>
              <a:rPr lang="zh-CN" altLang="zh-CN" dirty="0"/>
              <a:t>。</a:t>
            </a:r>
          </a:p>
          <a:p>
            <a:endParaRPr lang="zh-CN" altLang="en-US" dirty="0"/>
          </a:p>
        </p:txBody>
      </p:sp>
    </p:spTree>
    <p:extLst>
      <p:ext uri="{BB962C8B-B14F-4D97-AF65-F5344CB8AC3E}">
        <p14:creationId xmlns="" xmlns:p14="http://schemas.microsoft.com/office/powerpoint/2010/main" val="14895200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B696026-F8BB-4BE3-B7A7-EEFAF6F44950}"/>
              </a:ext>
            </a:extLst>
          </p:cNvPr>
          <p:cNvSpPr>
            <a:spLocks noGrp="1"/>
          </p:cNvSpPr>
          <p:nvPr>
            <p:ph type="title"/>
          </p:nvPr>
        </p:nvSpPr>
        <p:spPr/>
        <p:txBody>
          <a:bodyPr/>
          <a:lstStyle/>
          <a:p>
            <a:r>
              <a:rPr lang="zh-CN" altLang="en-US" dirty="0"/>
              <a:t>引用数据类型</a:t>
            </a:r>
          </a:p>
        </p:txBody>
      </p:sp>
      <p:sp>
        <p:nvSpPr>
          <p:cNvPr id="3" name="内容占位符 2">
            <a:extLst>
              <a:ext uri="{FF2B5EF4-FFF2-40B4-BE49-F238E27FC236}">
                <a16:creationId xmlns="" xmlns:a16="http://schemas.microsoft.com/office/drawing/2014/main" id="{756176CD-476D-4F37-80CA-0F52C4EA9139}"/>
              </a:ext>
            </a:extLst>
          </p:cNvPr>
          <p:cNvSpPr>
            <a:spLocks noGrp="1"/>
          </p:cNvSpPr>
          <p:nvPr>
            <p:ph idx="1"/>
          </p:nvPr>
        </p:nvSpPr>
        <p:spPr/>
        <p:txBody>
          <a:bodyPr/>
          <a:lstStyle/>
          <a:p>
            <a:r>
              <a:rPr lang="zh-CN" altLang="en-US" dirty="0"/>
              <a:t>引用数据类型主要用在面向对象编程中，在后面第</a:t>
            </a:r>
            <a:r>
              <a:rPr lang="en-US" altLang="zh-CN" dirty="0"/>
              <a:t>5</a:t>
            </a:r>
            <a:r>
              <a:rPr lang="zh-CN" altLang="en-US" dirty="0"/>
              <a:t>章对象章节中将进行详细的介绍。</a:t>
            </a:r>
          </a:p>
        </p:txBody>
      </p:sp>
    </p:spTree>
    <p:extLst>
      <p:ext uri="{BB962C8B-B14F-4D97-AF65-F5344CB8AC3E}">
        <p14:creationId xmlns="" xmlns:p14="http://schemas.microsoft.com/office/powerpoint/2010/main" val="13259766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4081EB4-A021-47B2-BDC1-5292BF6928BD}"/>
              </a:ext>
            </a:extLst>
          </p:cNvPr>
          <p:cNvSpPr>
            <a:spLocks noGrp="1"/>
          </p:cNvSpPr>
          <p:nvPr>
            <p:ph type="title"/>
          </p:nvPr>
        </p:nvSpPr>
        <p:spPr/>
        <p:txBody>
          <a:bodyPr/>
          <a:lstStyle/>
          <a:p>
            <a:r>
              <a:rPr lang="zh-CN" altLang="en-US" dirty="0"/>
              <a:t>特殊数据类型</a:t>
            </a:r>
          </a:p>
        </p:txBody>
      </p:sp>
      <p:sp>
        <p:nvSpPr>
          <p:cNvPr id="3" name="内容占位符 2">
            <a:extLst>
              <a:ext uri="{FF2B5EF4-FFF2-40B4-BE49-F238E27FC236}">
                <a16:creationId xmlns="" xmlns:a16="http://schemas.microsoft.com/office/drawing/2014/main" id="{4AA45B88-31CD-4A0F-8321-DB1891D94295}"/>
              </a:ext>
            </a:extLst>
          </p:cNvPr>
          <p:cNvSpPr>
            <a:spLocks noGrp="1"/>
          </p:cNvSpPr>
          <p:nvPr>
            <p:ph idx="1"/>
          </p:nvPr>
        </p:nvSpPr>
        <p:spPr/>
        <p:txBody>
          <a:bodyPr/>
          <a:lstStyle/>
          <a:p>
            <a:pPr marL="0" indent="0">
              <a:buNone/>
            </a:pPr>
            <a:r>
              <a:rPr lang="en-US" altLang="zh-CN" dirty="0"/>
              <a:t>1</a:t>
            </a:r>
            <a:r>
              <a:rPr lang="zh-CN" altLang="zh-CN" dirty="0"/>
              <a:t>．</a:t>
            </a:r>
            <a:r>
              <a:rPr lang="en-US" altLang="zh-CN" dirty="0"/>
              <a:t>NULL</a:t>
            </a:r>
            <a:r>
              <a:rPr lang="zh-CN" altLang="zh-CN" dirty="0"/>
              <a:t>（空值）</a:t>
            </a:r>
          </a:p>
          <a:p>
            <a:pPr marL="0" indent="0">
              <a:buNone/>
            </a:pPr>
            <a:r>
              <a:rPr lang="en-US" altLang="zh-CN" dirty="0"/>
              <a:t>NULL</a:t>
            </a:r>
            <a:r>
              <a:rPr lang="zh-CN" altLang="zh-CN" dirty="0"/>
              <a:t>也是</a:t>
            </a:r>
            <a:r>
              <a:rPr lang="en-US" altLang="zh-CN" dirty="0"/>
              <a:t>JavaScript</a:t>
            </a:r>
            <a:r>
              <a:rPr lang="zh-CN" altLang="zh-CN" dirty="0"/>
              <a:t>的一个关键字，表示空值，用于定义空的或者不存在的引用。</a:t>
            </a:r>
          </a:p>
          <a:p>
            <a:endParaRPr lang="zh-CN" altLang="en-US" dirty="0"/>
          </a:p>
        </p:txBody>
      </p:sp>
    </p:spTree>
    <p:extLst>
      <p:ext uri="{BB962C8B-B14F-4D97-AF65-F5344CB8AC3E}">
        <p14:creationId xmlns="" xmlns:p14="http://schemas.microsoft.com/office/powerpoint/2010/main" val="1691616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70A315EB-FEEE-4783-9924-F2E14B25AFBE}"/>
              </a:ext>
            </a:extLst>
          </p:cNvPr>
          <p:cNvSpPr>
            <a:spLocks noGrp="1"/>
          </p:cNvSpPr>
          <p:nvPr>
            <p:ph type="title"/>
          </p:nvPr>
        </p:nvSpPr>
        <p:spPr/>
        <p:txBody>
          <a:bodyPr/>
          <a:lstStyle/>
          <a:p>
            <a:r>
              <a:rPr lang="zh-CN" altLang="en-US" dirty="0"/>
              <a:t>引用数据类型</a:t>
            </a:r>
          </a:p>
        </p:txBody>
      </p:sp>
      <p:sp>
        <p:nvSpPr>
          <p:cNvPr id="3" name="内容占位符 2">
            <a:extLst>
              <a:ext uri="{FF2B5EF4-FFF2-40B4-BE49-F238E27FC236}">
                <a16:creationId xmlns="" xmlns:a16="http://schemas.microsoft.com/office/drawing/2014/main" id="{70C62926-974C-4449-B479-CAF15A52E074}"/>
              </a:ext>
            </a:extLst>
          </p:cNvPr>
          <p:cNvSpPr>
            <a:spLocks noGrp="1"/>
          </p:cNvSpPr>
          <p:nvPr>
            <p:ph idx="1"/>
          </p:nvPr>
        </p:nvSpPr>
        <p:spPr/>
        <p:txBody>
          <a:bodyPr/>
          <a:lstStyle/>
          <a:p>
            <a:r>
              <a:rPr lang="en-US" altLang="zh-CN" dirty="0"/>
              <a:t>2</a:t>
            </a:r>
            <a:r>
              <a:rPr lang="zh-CN" altLang="en-US" dirty="0"/>
              <a:t>．</a:t>
            </a:r>
            <a:r>
              <a:rPr lang="en-US" altLang="zh-CN" dirty="0" err="1"/>
              <a:t>underfined</a:t>
            </a:r>
            <a:r>
              <a:rPr lang="zh-CN" altLang="en-US" dirty="0"/>
              <a:t>（未定义值）</a:t>
            </a:r>
          </a:p>
          <a:p>
            <a:r>
              <a:rPr lang="en-US" altLang="zh-CN" dirty="0" err="1"/>
              <a:t>underfined</a:t>
            </a:r>
            <a:r>
              <a:rPr lang="zh-CN" altLang="en-US" dirty="0"/>
              <a:t>指的是未定义类型的变量，表示这个变量还没有赋值，如下代码所示。</a:t>
            </a:r>
          </a:p>
          <a:p>
            <a:r>
              <a:rPr lang="en-US" altLang="zh-CN" dirty="0"/>
              <a:t>&lt;script type="text/</a:t>
            </a:r>
            <a:r>
              <a:rPr lang="en-US" altLang="zh-CN" dirty="0" err="1"/>
              <a:t>javascript</a:t>
            </a:r>
            <a:r>
              <a:rPr lang="en-US" altLang="zh-CN" dirty="0"/>
              <a:t>"&gt;</a:t>
            </a:r>
          </a:p>
          <a:p>
            <a:r>
              <a:rPr lang="en-US" altLang="zh-CN" dirty="0"/>
              <a:t>  var variable;</a:t>
            </a:r>
          </a:p>
          <a:p>
            <a:r>
              <a:rPr lang="en-US" altLang="zh-CN" dirty="0"/>
              <a:t>  alert("</a:t>
            </a:r>
            <a:r>
              <a:rPr lang="zh-CN" altLang="en-US" dirty="0"/>
              <a:t>此变量的类型为：</a:t>
            </a:r>
            <a:r>
              <a:rPr lang="en-US" altLang="zh-CN" dirty="0"/>
              <a:t>"+variable);</a:t>
            </a:r>
          </a:p>
          <a:p>
            <a:r>
              <a:rPr lang="en-US" altLang="zh-CN" dirty="0"/>
              <a:t> &lt;/script&gt;</a:t>
            </a:r>
          </a:p>
          <a:p>
            <a:endParaRPr lang="zh-CN" altLang="en-US" dirty="0"/>
          </a:p>
        </p:txBody>
      </p:sp>
    </p:spTree>
    <p:extLst>
      <p:ext uri="{BB962C8B-B14F-4D97-AF65-F5344CB8AC3E}">
        <p14:creationId xmlns="" xmlns:p14="http://schemas.microsoft.com/office/powerpoint/2010/main" val="1232326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644EC836-71BC-410D-A936-807A09F50FCE}"/>
              </a:ext>
            </a:extLst>
          </p:cNvPr>
          <p:cNvSpPr>
            <a:spLocks noGrp="1"/>
          </p:cNvSpPr>
          <p:nvPr>
            <p:ph type="title"/>
          </p:nvPr>
        </p:nvSpPr>
        <p:spPr/>
        <p:txBody>
          <a:bodyPr/>
          <a:lstStyle/>
          <a:p>
            <a:r>
              <a:rPr lang="zh-CN" altLang="en-US" dirty="0"/>
              <a:t>引用数据类型</a:t>
            </a:r>
          </a:p>
        </p:txBody>
      </p:sp>
      <p:sp>
        <p:nvSpPr>
          <p:cNvPr id="3" name="内容占位符 2">
            <a:extLst>
              <a:ext uri="{FF2B5EF4-FFF2-40B4-BE49-F238E27FC236}">
                <a16:creationId xmlns="" xmlns:a16="http://schemas.microsoft.com/office/drawing/2014/main" id="{5BF64417-3ADF-42B7-9D94-F59520D2C6D0}"/>
              </a:ext>
            </a:extLst>
          </p:cNvPr>
          <p:cNvSpPr>
            <a:spLocks noGrp="1"/>
          </p:cNvSpPr>
          <p:nvPr>
            <p:ph idx="1"/>
          </p:nvPr>
        </p:nvSpPr>
        <p:spPr/>
        <p:txBody>
          <a:bodyPr/>
          <a:lstStyle/>
          <a:p>
            <a:r>
              <a:rPr lang="en-US" altLang="zh-CN" dirty="0"/>
              <a:t>3</a:t>
            </a:r>
            <a:r>
              <a:rPr lang="zh-CN" altLang="en-US" dirty="0"/>
              <a:t>．</a:t>
            </a:r>
            <a:r>
              <a:rPr lang="en-US" altLang="zh-CN" dirty="0" err="1"/>
              <a:t>NaN</a:t>
            </a:r>
            <a:r>
              <a:rPr lang="zh-CN" altLang="en-US" dirty="0"/>
              <a:t>（非数值）</a:t>
            </a:r>
          </a:p>
          <a:p>
            <a:r>
              <a:rPr lang="en-US" altLang="zh-CN" dirty="0" err="1"/>
              <a:t>NaN</a:t>
            </a:r>
            <a:r>
              <a:rPr lang="zh-CN" altLang="en-US" dirty="0"/>
              <a:t>（</a:t>
            </a:r>
            <a:r>
              <a:rPr lang="en-US" altLang="zh-CN" dirty="0"/>
              <a:t>not a </a:t>
            </a:r>
            <a:r>
              <a:rPr lang="en-US" altLang="zh-CN" dirty="0" err="1"/>
              <a:t>numeber</a:t>
            </a:r>
            <a:r>
              <a:rPr lang="zh-CN" altLang="en-US" dirty="0"/>
              <a:t>的缩写）是</a:t>
            </a:r>
            <a:r>
              <a:rPr lang="en-US" altLang="zh-CN" dirty="0"/>
              <a:t>JavaScript</a:t>
            </a:r>
            <a:r>
              <a:rPr lang="zh-CN" altLang="en-US" dirty="0"/>
              <a:t>特有的一个特殊数字类型，表示“非数值”。主要是指程序运行时由于某种原因发生计算错误，产生一个没有意义的数值，这个数值就是</a:t>
            </a:r>
            <a:r>
              <a:rPr lang="en-US" altLang="zh-CN" dirty="0" err="1"/>
              <a:t>NaN</a:t>
            </a:r>
            <a:r>
              <a:rPr lang="zh-CN" altLang="en-US" dirty="0"/>
              <a:t>。</a:t>
            </a:r>
          </a:p>
          <a:p>
            <a:endParaRPr lang="zh-CN" altLang="en-US" dirty="0"/>
          </a:p>
        </p:txBody>
      </p:sp>
    </p:spTree>
    <p:extLst>
      <p:ext uri="{BB962C8B-B14F-4D97-AF65-F5344CB8AC3E}">
        <p14:creationId xmlns="" xmlns:p14="http://schemas.microsoft.com/office/powerpoint/2010/main" val="30266626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B73123B-FFD5-4F2F-8CB1-2BA95249BF3E}"/>
              </a:ext>
            </a:extLst>
          </p:cNvPr>
          <p:cNvSpPr>
            <a:spLocks noGrp="1"/>
          </p:cNvSpPr>
          <p:nvPr>
            <p:ph type="title"/>
          </p:nvPr>
        </p:nvSpPr>
        <p:spPr/>
        <p:txBody>
          <a:bodyPr/>
          <a:lstStyle/>
          <a:p>
            <a:r>
              <a:rPr lang="zh-CN" altLang="en-US" dirty="0"/>
              <a:t>引用数据类型</a:t>
            </a:r>
          </a:p>
        </p:txBody>
      </p:sp>
      <p:sp>
        <p:nvSpPr>
          <p:cNvPr id="3" name="内容占位符 2">
            <a:extLst>
              <a:ext uri="{FF2B5EF4-FFF2-40B4-BE49-F238E27FC236}">
                <a16:creationId xmlns="" xmlns:a16="http://schemas.microsoft.com/office/drawing/2014/main" id="{6815B1BB-E56E-4C9B-A4C3-D8CDBFFA6BBF}"/>
              </a:ext>
            </a:extLst>
          </p:cNvPr>
          <p:cNvSpPr>
            <a:spLocks noGrp="1"/>
          </p:cNvSpPr>
          <p:nvPr>
            <p:ph idx="1"/>
          </p:nvPr>
        </p:nvSpPr>
        <p:spPr/>
        <p:txBody>
          <a:bodyPr/>
          <a:lstStyle/>
          <a:p>
            <a:r>
              <a:rPr lang="en-US" altLang="zh-CN" dirty="0"/>
              <a:t>4</a:t>
            </a:r>
            <a:r>
              <a:rPr lang="zh-CN" altLang="en-US" dirty="0"/>
              <a:t>．转义字符</a:t>
            </a:r>
          </a:p>
          <a:p>
            <a:r>
              <a:rPr lang="zh-CN" altLang="en-US" dirty="0"/>
              <a:t>转义字符通常也称为控制字符，它是以反斜杠开头不可显示的特殊字符，利用转义字符可以在字符串中添加不可显示的特殊字符或者避免引号匹配问题。</a:t>
            </a:r>
          </a:p>
        </p:txBody>
      </p:sp>
      <p:graphicFrame>
        <p:nvGraphicFramePr>
          <p:cNvPr id="4" name="表格 3">
            <a:extLst>
              <a:ext uri="{FF2B5EF4-FFF2-40B4-BE49-F238E27FC236}">
                <a16:creationId xmlns="" xmlns:a16="http://schemas.microsoft.com/office/drawing/2014/main" id="{064D6E31-4593-4D6F-AFE4-081A223DFDFD}"/>
              </a:ext>
            </a:extLst>
          </p:cNvPr>
          <p:cNvGraphicFramePr>
            <a:graphicFrameLocks noGrp="1"/>
          </p:cNvGraphicFramePr>
          <p:nvPr>
            <p:extLst>
              <p:ext uri="{D42A27DB-BD31-4B8C-83A1-F6EECF244321}">
                <p14:modId xmlns="" xmlns:p14="http://schemas.microsoft.com/office/powerpoint/2010/main" val="3648193774"/>
              </p:ext>
            </p:extLst>
          </p:nvPr>
        </p:nvGraphicFramePr>
        <p:xfrm>
          <a:off x="2132012" y="3997960"/>
          <a:ext cx="7205952" cy="2001055"/>
        </p:xfrm>
        <a:graphic>
          <a:graphicData uri="http://schemas.openxmlformats.org/drawingml/2006/table">
            <a:tbl>
              <a:tblPr firstRow="1" firstCol="1" bandRow="1">
                <a:tableStyleId>{5C22544A-7EE6-4342-B048-85BDC9FD1C3A}</a:tableStyleId>
              </a:tblPr>
              <a:tblGrid>
                <a:gridCol w="1801015">
                  <a:extLst>
                    <a:ext uri="{9D8B030D-6E8A-4147-A177-3AD203B41FA5}">
                      <a16:colId xmlns="" xmlns:a16="http://schemas.microsoft.com/office/drawing/2014/main" val="4183143091"/>
                    </a:ext>
                  </a:extLst>
                </a:gridCol>
                <a:gridCol w="2121409">
                  <a:extLst>
                    <a:ext uri="{9D8B030D-6E8A-4147-A177-3AD203B41FA5}">
                      <a16:colId xmlns="" xmlns:a16="http://schemas.microsoft.com/office/drawing/2014/main" val="1712287933"/>
                    </a:ext>
                  </a:extLst>
                </a:gridCol>
                <a:gridCol w="1481567">
                  <a:extLst>
                    <a:ext uri="{9D8B030D-6E8A-4147-A177-3AD203B41FA5}">
                      <a16:colId xmlns="" xmlns:a16="http://schemas.microsoft.com/office/drawing/2014/main" val="1212527427"/>
                    </a:ext>
                  </a:extLst>
                </a:gridCol>
                <a:gridCol w="1801961">
                  <a:extLst>
                    <a:ext uri="{9D8B030D-6E8A-4147-A177-3AD203B41FA5}">
                      <a16:colId xmlns="" xmlns:a16="http://schemas.microsoft.com/office/drawing/2014/main" val="830330801"/>
                    </a:ext>
                  </a:extLst>
                </a:gridCol>
              </a:tblGrid>
              <a:tr h="400211">
                <a:tc>
                  <a:txBody>
                    <a:bodyPr/>
                    <a:lstStyle/>
                    <a:p>
                      <a:pPr indent="254000" algn="ctr">
                        <a:lnSpc>
                          <a:spcPts val="1400"/>
                        </a:lnSpc>
                        <a:spcAft>
                          <a:spcPts val="0"/>
                        </a:spcAft>
                      </a:pPr>
                      <a:r>
                        <a:rPr lang="zh-CN" sz="2000" kern="100">
                          <a:effectLst/>
                        </a:rPr>
                        <a:t>转义字符</a:t>
                      </a:r>
                      <a:endParaRPr lang="zh-CN" sz="2000" kern="100">
                        <a:effectLst/>
                        <a:latin typeface="方正兰亭中黑简体"/>
                        <a:cs typeface="Times New Roman" panose="02020603050405020304" pitchFamily="18" charset="0"/>
                      </a:endParaRPr>
                    </a:p>
                  </a:txBody>
                  <a:tcPr marL="68580" marR="68580" marT="0" marB="0" anchor="ctr"/>
                </a:tc>
                <a:tc>
                  <a:txBody>
                    <a:bodyPr/>
                    <a:lstStyle/>
                    <a:p>
                      <a:pPr indent="254000" algn="ctr">
                        <a:lnSpc>
                          <a:spcPts val="1400"/>
                        </a:lnSpc>
                        <a:spcAft>
                          <a:spcPts val="0"/>
                        </a:spcAft>
                      </a:pPr>
                      <a:r>
                        <a:rPr lang="zh-CN" sz="2000" kern="100">
                          <a:effectLst/>
                        </a:rPr>
                        <a:t>说明</a:t>
                      </a:r>
                      <a:endParaRPr lang="zh-CN" sz="2000" kern="100">
                        <a:effectLst/>
                        <a:latin typeface="方正兰亭中黑简体"/>
                        <a:cs typeface="Times New Roman" panose="02020603050405020304" pitchFamily="18" charset="0"/>
                      </a:endParaRPr>
                    </a:p>
                  </a:txBody>
                  <a:tcPr marL="68580" marR="68580" marT="0" marB="0" anchor="ctr"/>
                </a:tc>
                <a:tc>
                  <a:txBody>
                    <a:bodyPr/>
                    <a:lstStyle/>
                    <a:p>
                      <a:pPr indent="254000" algn="ctr">
                        <a:lnSpc>
                          <a:spcPts val="1400"/>
                        </a:lnSpc>
                        <a:spcAft>
                          <a:spcPts val="0"/>
                        </a:spcAft>
                      </a:pPr>
                      <a:r>
                        <a:rPr lang="zh-CN" sz="2000" kern="100">
                          <a:effectLst/>
                        </a:rPr>
                        <a:t>转义字符</a:t>
                      </a:r>
                      <a:endParaRPr lang="zh-CN" sz="2000" kern="100">
                        <a:effectLst/>
                        <a:latin typeface="方正兰亭中黑简体"/>
                        <a:cs typeface="Times New Roman" panose="02020603050405020304" pitchFamily="18" charset="0"/>
                      </a:endParaRPr>
                    </a:p>
                  </a:txBody>
                  <a:tcPr marL="68580" marR="68580" marT="0" marB="0" anchor="ctr"/>
                </a:tc>
                <a:tc>
                  <a:txBody>
                    <a:bodyPr/>
                    <a:lstStyle/>
                    <a:p>
                      <a:pPr indent="254000" algn="ctr">
                        <a:lnSpc>
                          <a:spcPts val="1400"/>
                        </a:lnSpc>
                        <a:spcAft>
                          <a:spcPts val="0"/>
                        </a:spcAft>
                      </a:pPr>
                      <a:r>
                        <a:rPr lang="zh-CN" sz="2000" kern="100">
                          <a:effectLst/>
                        </a:rPr>
                        <a:t>说明</a:t>
                      </a:r>
                      <a:endParaRPr lang="zh-CN" sz="2000" kern="100">
                        <a:effectLst/>
                        <a:latin typeface="方正兰亭中黑简体"/>
                        <a:cs typeface="Times New Roman" panose="02020603050405020304" pitchFamily="18" charset="0"/>
                      </a:endParaRPr>
                    </a:p>
                  </a:txBody>
                  <a:tcPr marL="68580" marR="68580" marT="0" marB="0" anchor="ctr"/>
                </a:tc>
                <a:extLst>
                  <a:ext uri="{0D108BD9-81ED-4DB2-BD59-A6C34878D82A}">
                    <a16:rowId xmlns="" xmlns:a16="http://schemas.microsoft.com/office/drawing/2014/main" val="638510238"/>
                  </a:ext>
                </a:extLst>
              </a:tr>
              <a:tr h="400211">
                <a:tc>
                  <a:txBody>
                    <a:bodyPr/>
                    <a:lstStyle/>
                    <a:p>
                      <a:pPr indent="254000" algn="ctr">
                        <a:lnSpc>
                          <a:spcPts val="1400"/>
                        </a:lnSpc>
                        <a:spcAft>
                          <a:spcPts val="0"/>
                        </a:spcAft>
                      </a:pPr>
                      <a:r>
                        <a:rPr lang="en-US" sz="2000" kern="100">
                          <a:effectLst/>
                        </a:rPr>
                        <a:t>\b</a:t>
                      </a:r>
                      <a:endParaRPr lang="zh-CN" sz="2000" kern="100">
                        <a:effectLst/>
                        <a:latin typeface="方正兰亭刊宋简体"/>
                        <a:cs typeface="Times New Roman" panose="02020603050405020304" pitchFamily="18" charset="0"/>
                      </a:endParaRPr>
                    </a:p>
                  </a:txBody>
                  <a:tcPr marL="68580" marR="68580" marT="0" marB="0" anchor="ctr"/>
                </a:tc>
                <a:tc>
                  <a:txBody>
                    <a:bodyPr/>
                    <a:lstStyle/>
                    <a:p>
                      <a:pPr indent="254000" algn="ctr">
                        <a:lnSpc>
                          <a:spcPts val="1400"/>
                        </a:lnSpc>
                        <a:spcAft>
                          <a:spcPts val="0"/>
                        </a:spcAft>
                      </a:pPr>
                      <a:r>
                        <a:rPr lang="zh-CN" sz="2000" kern="100">
                          <a:effectLst/>
                        </a:rPr>
                        <a:t>退格</a:t>
                      </a:r>
                      <a:endParaRPr lang="zh-CN" sz="2000" kern="100">
                        <a:effectLst/>
                        <a:latin typeface="方正兰亭刊宋简体"/>
                        <a:cs typeface="Times New Roman" panose="02020603050405020304" pitchFamily="18" charset="0"/>
                      </a:endParaRPr>
                    </a:p>
                  </a:txBody>
                  <a:tcPr marL="68580" marR="68580" marT="0" marB="0" anchor="ctr"/>
                </a:tc>
                <a:tc>
                  <a:txBody>
                    <a:bodyPr/>
                    <a:lstStyle/>
                    <a:p>
                      <a:pPr indent="254000" algn="ctr">
                        <a:lnSpc>
                          <a:spcPts val="1400"/>
                        </a:lnSpc>
                        <a:spcAft>
                          <a:spcPts val="0"/>
                        </a:spcAft>
                      </a:pPr>
                      <a:r>
                        <a:rPr lang="en-US" sz="2000" kern="100">
                          <a:effectLst/>
                        </a:rPr>
                        <a:t>\r</a:t>
                      </a:r>
                      <a:endParaRPr lang="zh-CN" sz="2000" kern="100">
                        <a:effectLst/>
                        <a:latin typeface="方正兰亭刊宋简体"/>
                        <a:cs typeface="Times New Roman" panose="02020603050405020304" pitchFamily="18" charset="0"/>
                      </a:endParaRPr>
                    </a:p>
                  </a:txBody>
                  <a:tcPr marL="68580" marR="68580" marT="0" marB="0" anchor="ctr"/>
                </a:tc>
                <a:tc>
                  <a:txBody>
                    <a:bodyPr/>
                    <a:lstStyle/>
                    <a:p>
                      <a:pPr indent="254000" algn="ctr">
                        <a:lnSpc>
                          <a:spcPts val="1400"/>
                        </a:lnSpc>
                        <a:spcAft>
                          <a:spcPts val="0"/>
                        </a:spcAft>
                      </a:pPr>
                      <a:r>
                        <a:rPr lang="zh-CN" sz="2000" kern="100">
                          <a:effectLst/>
                        </a:rPr>
                        <a:t>回车</a:t>
                      </a:r>
                      <a:endParaRPr lang="zh-CN" sz="2000" kern="100">
                        <a:effectLst/>
                        <a:latin typeface="方正兰亭刊宋简体"/>
                        <a:cs typeface="Times New Roman" panose="02020603050405020304" pitchFamily="18" charset="0"/>
                      </a:endParaRPr>
                    </a:p>
                  </a:txBody>
                  <a:tcPr marL="68580" marR="68580" marT="0" marB="0" anchor="ctr"/>
                </a:tc>
                <a:extLst>
                  <a:ext uri="{0D108BD9-81ED-4DB2-BD59-A6C34878D82A}">
                    <a16:rowId xmlns="" xmlns:a16="http://schemas.microsoft.com/office/drawing/2014/main" val="4144219860"/>
                  </a:ext>
                </a:extLst>
              </a:tr>
              <a:tr h="400211">
                <a:tc>
                  <a:txBody>
                    <a:bodyPr/>
                    <a:lstStyle/>
                    <a:p>
                      <a:pPr indent="254000" algn="ctr">
                        <a:lnSpc>
                          <a:spcPts val="1400"/>
                        </a:lnSpc>
                        <a:spcAft>
                          <a:spcPts val="0"/>
                        </a:spcAft>
                      </a:pPr>
                      <a:r>
                        <a:rPr lang="en-US" sz="2000" kern="100">
                          <a:effectLst/>
                        </a:rPr>
                        <a:t>\n</a:t>
                      </a:r>
                      <a:endParaRPr lang="zh-CN" sz="2000" kern="100">
                        <a:effectLst/>
                        <a:latin typeface="方正兰亭刊宋简体"/>
                        <a:cs typeface="Times New Roman" panose="02020603050405020304" pitchFamily="18" charset="0"/>
                      </a:endParaRPr>
                    </a:p>
                  </a:txBody>
                  <a:tcPr marL="68580" marR="68580" marT="0" marB="0" anchor="ctr"/>
                </a:tc>
                <a:tc>
                  <a:txBody>
                    <a:bodyPr/>
                    <a:lstStyle/>
                    <a:p>
                      <a:pPr indent="254000" algn="ctr">
                        <a:lnSpc>
                          <a:spcPts val="1400"/>
                        </a:lnSpc>
                        <a:spcAft>
                          <a:spcPts val="0"/>
                        </a:spcAft>
                      </a:pPr>
                      <a:r>
                        <a:rPr lang="zh-CN" sz="2000" kern="100">
                          <a:effectLst/>
                        </a:rPr>
                        <a:t>换行</a:t>
                      </a:r>
                      <a:endParaRPr lang="zh-CN" sz="2000" kern="100">
                        <a:effectLst/>
                        <a:latin typeface="方正兰亭刊宋简体"/>
                        <a:cs typeface="Times New Roman" panose="02020603050405020304" pitchFamily="18" charset="0"/>
                      </a:endParaRPr>
                    </a:p>
                  </a:txBody>
                  <a:tcPr marL="68580" marR="68580" marT="0" marB="0" anchor="ctr"/>
                </a:tc>
                <a:tc>
                  <a:txBody>
                    <a:bodyPr/>
                    <a:lstStyle/>
                    <a:p>
                      <a:pPr indent="254000" algn="ctr">
                        <a:lnSpc>
                          <a:spcPts val="1400"/>
                        </a:lnSpc>
                        <a:spcAft>
                          <a:spcPts val="0"/>
                        </a:spcAft>
                      </a:pPr>
                      <a:r>
                        <a:rPr lang="en-US" sz="2000" kern="100">
                          <a:effectLst/>
                        </a:rPr>
                        <a:t>\’</a:t>
                      </a:r>
                      <a:endParaRPr lang="zh-CN" sz="2000" kern="100">
                        <a:effectLst/>
                        <a:latin typeface="方正兰亭刊宋简体"/>
                        <a:cs typeface="Times New Roman" panose="02020603050405020304" pitchFamily="18" charset="0"/>
                      </a:endParaRPr>
                    </a:p>
                  </a:txBody>
                  <a:tcPr marL="68580" marR="68580" marT="0" marB="0" anchor="ctr"/>
                </a:tc>
                <a:tc>
                  <a:txBody>
                    <a:bodyPr/>
                    <a:lstStyle/>
                    <a:p>
                      <a:pPr indent="254000" algn="ctr">
                        <a:lnSpc>
                          <a:spcPts val="1400"/>
                        </a:lnSpc>
                        <a:spcAft>
                          <a:spcPts val="0"/>
                        </a:spcAft>
                      </a:pPr>
                      <a:r>
                        <a:rPr lang="zh-CN" sz="2000" kern="100">
                          <a:effectLst/>
                        </a:rPr>
                        <a:t>单引号</a:t>
                      </a:r>
                      <a:endParaRPr lang="zh-CN" sz="2000" kern="100">
                        <a:effectLst/>
                        <a:latin typeface="方正兰亭刊宋简体"/>
                        <a:cs typeface="Times New Roman" panose="02020603050405020304" pitchFamily="18" charset="0"/>
                      </a:endParaRPr>
                    </a:p>
                  </a:txBody>
                  <a:tcPr marL="68580" marR="68580" marT="0" marB="0" anchor="ctr"/>
                </a:tc>
                <a:extLst>
                  <a:ext uri="{0D108BD9-81ED-4DB2-BD59-A6C34878D82A}">
                    <a16:rowId xmlns="" xmlns:a16="http://schemas.microsoft.com/office/drawing/2014/main" val="615142846"/>
                  </a:ext>
                </a:extLst>
              </a:tr>
              <a:tr h="400211">
                <a:tc>
                  <a:txBody>
                    <a:bodyPr/>
                    <a:lstStyle/>
                    <a:p>
                      <a:pPr indent="254000" algn="ctr">
                        <a:lnSpc>
                          <a:spcPts val="1400"/>
                        </a:lnSpc>
                        <a:spcAft>
                          <a:spcPts val="0"/>
                        </a:spcAft>
                      </a:pPr>
                      <a:r>
                        <a:rPr lang="en-US" sz="2000" kern="100">
                          <a:effectLst/>
                        </a:rPr>
                        <a:t>\t</a:t>
                      </a:r>
                      <a:endParaRPr lang="zh-CN" sz="2000" kern="100">
                        <a:effectLst/>
                        <a:latin typeface="方正兰亭刊宋简体"/>
                        <a:cs typeface="Times New Roman" panose="02020603050405020304" pitchFamily="18" charset="0"/>
                      </a:endParaRPr>
                    </a:p>
                  </a:txBody>
                  <a:tcPr marL="68580" marR="68580" marT="0" marB="0" anchor="ctr"/>
                </a:tc>
                <a:tc>
                  <a:txBody>
                    <a:bodyPr/>
                    <a:lstStyle/>
                    <a:p>
                      <a:pPr indent="254000" algn="ctr">
                        <a:lnSpc>
                          <a:spcPts val="1400"/>
                        </a:lnSpc>
                        <a:spcAft>
                          <a:spcPts val="0"/>
                        </a:spcAft>
                      </a:pPr>
                      <a:r>
                        <a:rPr lang="zh-CN" sz="2000" kern="100">
                          <a:effectLst/>
                        </a:rPr>
                        <a:t>制表符（</a:t>
                      </a:r>
                      <a:r>
                        <a:rPr lang="en-US" sz="2000" kern="100">
                          <a:effectLst/>
                        </a:rPr>
                        <a:t>TAB</a:t>
                      </a:r>
                      <a:r>
                        <a:rPr lang="zh-CN" sz="2000" kern="100">
                          <a:effectLst/>
                        </a:rPr>
                        <a:t>）</a:t>
                      </a:r>
                      <a:endParaRPr lang="zh-CN" sz="2000" kern="100">
                        <a:effectLst/>
                        <a:latin typeface="方正兰亭刊宋简体"/>
                        <a:cs typeface="Times New Roman" panose="02020603050405020304" pitchFamily="18" charset="0"/>
                      </a:endParaRPr>
                    </a:p>
                  </a:txBody>
                  <a:tcPr marL="68580" marR="68580" marT="0" marB="0" anchor="ctr"/>
                </a:tc>
                <a:tc>
                  <a:txBody>
                    <a:bodyPr/>
                    <a:lstStyle/>
                    <a:p>
                      <a:pPr indent="254000" algn="ctr">
                        <a:lnSpc>
                          <a:spcPts val="1400"/>
                        </a:lnSpc>
                        <a:spcAft>
                          <a:spcPts val="0"/>
                        </a:spcAft>
                      </a:pPr>
                      <a:r>
                        <a:rPr lang="en-US" sz="2000" kern="100">
                          <a:effectLst/>
                        </a:rPr>
                        <a:t>\”</a:t>
                      </a:r>
                      <a:endParaRPr lang="zh-CN" sz="2000" kern="100">
                        <a:effectLst/>
                        <a:latin typeface="方正兰亭刊宋简体"/>
                        <a:cs typeface="Times New Roman" panose="02020603050405020304" pitchFamily="18" charset="0"/>
                      </a:endParaRPr>
                    </a:p>
                  </a:txBody>
                  <a:tcPr marL="68580" marR="68580" marT="0" marB="0" anchor="ctr"/>
                </a:tc>
                <a:tc>
                  <a:txBody>
                    <a:bodyPr/>
                    <a:lstStyle/>
                    <a:p>
                      <a:pPr indent="254000" algn="ctr">
                        <a:lnSpc>
                          <a:spcPts val="1400"/>
                        </a:lnSpc>
                        <a:spcAft>
                          <a:spcPts val="0"/>
                        </a:spcAft>
                      </a:pPr>
                      <a:r>
                        <a:rPr lang="zh-CN" sz="2000" kern="100">
                          <a:effectLst/>
                        </a:rPr>
                        <a:t>双引号</a:t>
                      </a:r>
                      <a:endParaRPr lang="zh-CN" sz="2000" kern="100">
                        <a:effectLst/>
                        <a:latin typeface="方正兰亭刊宋简体"/>
                        <a:cs typeface="Times New Roman" panose="02020603050405020304" pitchFamily="18" charset="0"/>
                      </a:endParaRPr>
                    </a:p>
                  </a:txBody>
                  <a:tcPr marL="68580" marR="68580" marT="0" marB="0" anchor="ctr"/>
                </a:tc>
                <a:extLst>
                  <a:ext uri="{0D108BD9-81ED-4DB2-BD59-A6C34878D82A}">
                    <a16:rowId xmlns="" xmlns:a16="http://schemas.microsoft.com/office/drawing/2014/main" val="3984597230"/>
                  </a:ext>
                </a:extLst>
              </a:tr>
              <a:tr h="400211">
                <a:tc>
                  <a:txBody>
                    <a:bodyPr/>
                    <a:lstStyle/>
                    <a:p>
                      <a:pPr indent="254000" algn="ctr">
                        <a:lnSpc>
                          <a:spcPts val="1400"/>
                        </a:lnSpc>
                        <a:spcAft>
                          <a:spcPts val="0"/>
                        </a:spcAft>
                      </a:pPr>
                      <a:r>
                        <a:rPr lang="en-US" sz="2000" kern="100">
                          <a:effectLst/>
                        </a:rPr>
                        <a:t>\f</a:t>
                      </a:r>
                      <a:endParaRPr lang="zh-CN" sz="2000" kern="100">
                        <a:effectLst/>
                        <a:latin typeface="方正兰亭刊宋简体"/>
                        <a:cs typeface="Times New Roman" panose="02020603050405020304" pitchFamily="18" charset="0"/>
                      </a:endParaRPr>
                    </a:p>
                  </a:txBody>
                  <a:tcPr marL="68580" marR="68580" marT="0" marB="0" anchor="ctr"/>
                </a:tc>
                <a:tc>
                  <a:txBody>
                    <a:bodyPr/>
                    <a:lstStyle/>
                    <a:p>
                      <a:pPr indent="254000" algn="ctr">
                        <a:lnSpc>
                          <a:spcPts val="1400"/>
                        </a:lnSpc>
                        <a:spcAft>
                          <a:spcPts val="0"/>
                        </a:spcAft>
                      </a:pPr>
                      <a:r>
                        <a:rPr lang="zh-CN" sz="2000" kern="100">
                          <a:effectLst/>
                        </a:rPr>
                        <a:t>换页</a:t>
                      </a:r>
                      <a:endParaRPr lang="zh-CN" sz="2000" kern="100">
                        <a:effectLst/>
                        <a:latin typeface="方正兰亭刊宋简体"/>
                        <a:cs typeface="Times New Roman" panose="02020603050405020304" pitchFamily="18" charset="0"/>
                      </a:endParaRPr>
                    </a:p>
                  </a:txBody>
                  <a:tcPr marL="68580" marR="68580" marT="0" marB="0" anchor="ctr"/>
                </a:tc>
                <a:tc>
                  <a:txBody>
                    <a:bodyPr/>
                    <a:lstStyle/>
                    <a:p>
                      <a:pPr indent="254000" algn="ctr">
                        <a:lnSpc>
                          <a:spcPts val="1400"/>
                        </a:lnSpc>
                        <a:spcAft>
                          <a:spcPts val="0"/>
                        </a:spcAft>
                      </a:pPr>
                      <a:r>
                        <a:rPr lang="en-US" sz="2000" kern="100">
                          <a:effectLst/>
                        </a:rPr>
                        <a:t>\\</a:t>
                      </a:r>
                      <a:endParaRPr lang="zh-CN" sz="2000" kern="100">
                        <a:effectLst/>
                        <a:latin typeface="方正兰亭刊宋简体"/>
                        <a:cs typeface="Times New Roman" panose="02020603050405020304" pitchFamily="18" charset="0"/>
                      </a:endParaRPr>
                    </a:p>
                  </a:txBody>
                  <a:tcPr marL="68580" marR="68580" marT="0" marB="0" anchor="ctr"/>
                </a:tc>
                <a:tc>
                  <a:txBody>
                    <a:bodyPr/>
                    <a:lstStyle/>
                    <a:p>
                      <a:pPr indent="254000" algn="ctr">
                        <a:lnSpc>
                          <a:spcPts val="1400"/>
                        </a:lnSpc>
                        <a:spcAft>
                          <a:spcPts val="0"/>
                        </a:spcAft>
                      </a:pPr>
                      <a:r>
                        <a:rPr lang="zh-CN" sz="2000" kern="100" dirty="0">
                          <a:effectLst/>
                        </a:rPr>
                        <a:t>反斜杠</a:t>
                      </a:r>
                      <a:endParaRPr lang="zh-CN" sz="2000" kern="100" dirty="0">
                        <a:effectLst/>
                        <a:latin typeface="方正兰亭刊宋简体"/>
                        <a:cs typeface="Times New Roman" panose="02020603050405020304" pitchFamily="18" charset="0"/>
                      </a:endParaRPr>
                    </a:p>
                  </a:txBody>
                  <a:tcPr marL="68580" marR="68580" marT="0" marB="0" anchor="ctr"/>
                </a:tc>
                <a:extLst>
                  <a:ext uri="{0D108BD9-81ED-4DB2-BD59-A6C34878D82A}">
                    <a16:rowId xmlns="" xmlns:a16="http://schemas.microsoft.com/office/drawing/2014/main" val="20076822"/>
                  </a:ext>
                </a:extLst>
              </a:tr>
            </a:tbl>
          </a:graphicData>
        </a:graphic>
      </p:graphicFrame>
    </p:spTree>
    <p:extLst>
      <p:ext uri="{BB962C8B-B14F-4D97-AF65-F5344CB8AC3E}">
        <p14:creationId xmlns="" xmlns:p14="http://schemas.microsoft.com/office/powerpoint/2010/main" val="4641394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MH_Entry_1">
            <a:hlinkClick r:id="rId13" action="ppaction://hlinksldjump"/>
          </p:cNvPr>
          <p:cNvSpPr/>
          <p:nvPr>
            <p:custDataLst>
              <p:tags r:id="rId2"/>
            </p:custDataLst>
          </p:nvPr>
        </p:nvSpPr>
        <p:spPr>
          <a:xfrm>
            <a:off x="5798922" y="2433639"/>
            <a:ext cx="3301017" cy="465137"/>
          </a:xfrm>
          <a:custGeom>
            <a:avLst/>
            <a:gdLst>
              <a:gd name="connsiteX0" fmla="*/ 0 w 3954840"/>
              <a:gd name="connsiteY0" fmla="*/ 0 h 557348"/>
              <a:gd name="connsiteX1" fmla="*/ 3835506 w 3954840"/>
              <a:gd name="connsiteY1" fmla="*/ 0 h 557348"/>
              <a:gd name="connsiteX2" fmla="*/ 3954840 w 3954840"/>
              <a:gd name="connsiteY2" fmla="*/ 92893 h 557348"/>
              <a:gd name="connsiteX3" fmla="*/ 3954840 w 3954840"/>
              <a:gd name="connsiteY3" fmla="*/ 464455 h 557348"/>
              <a:gd name="connsiteX4" fmla="*/ 3835506 w 3954840"/>
              <a:gd name="connsiteY4" fmla="*/ 557348 h 557348"/>
              <a:gd name="connsiteX5" fmla="*/ 0 w 3954840"/>
              <a:gd name="connsiteY5" fmla="*/ 557348 h 557348"/>
              <a:gd name="connsiteX6" fmla="*/ 45938 w 3954840"/>
              <a:gd name="connsiteY6" fmla="*/ 532414 h 557348"/>
              <a:gd name="connsiteX7" fmla="*/ 180850 w 3954840"/>
              <a:gd name="connsiteY7" fmla="*/ 278674 h 557348"/>
              <a:gd name="connsiteX8" fmla="*/ 45938 w 3954840"/>
              <a:gd name="connsiteY8" fmla="*/ 24934 h 55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4840" h="557348">
                <a:moveTo>
                  <a:pt x="0" y="0"/>
                </a:moveTo>
                <a:lnTo>
                  <a:pt x="3835506" y="0"/>
                </a:lnTo>
                <a:cubicBezTo>
                  <a:pt x="3901412" y="0"/>
                  <a:pt x="3954840" y="41590"/>
                  <a:pt x="3954840" y="92893"/>
                </a:cubicBezTo>
                <a:lnTo>
                  <a:pt x="3954840" y="464455"/>
                </a:lnTo>
                <a:cubicBezTo>
                  <a:pt x="3954840" y="515758"/>
                  <a:pt x="3901412" y="557348"/>
                  <a:pt x="3835506" y="557348"/>
                </a:cubicBezTo>
                <a:lnTo>
                  <a:pt x="0" y="557348"/>
                </a:lnTo>
                <a:lnTo>
                  <a:pt x="45938" y="532414"/>
                </a:lnTo>
                <a:cubicBezTo>
                  <a:pt x="127334" y="477424"/>
                  <a:pt x="180850" y="384299"/>
                  <a:pt x="180850" y="278674"/>
                </a:cubicBezTo>
                <a:cubicBezTo>
                  <a:pt x="180850" y="173050"/>
                  <a:pt x="127334" y="79925"/>
                  <a:pt x="45938" y="24934"/>
                </a:cubicBezTo>
                <a:close/>
              </a:path>
            </a:pathLst>
          </a:custGeom>
          <a:solidFill>
            <a:srgbClr val="DDDDDD"/>
          </a:solidFill>
          <a:ln w="12700" cap="flat" cmpd="sng" algn="ctr">
            <a:noFill/>
            <a:prstDash val="solid"/>
            <a:miter lim="800000"/>
          </a:ln>
          <a:effectLst/>
        </p:spPr>
        <p:txBody>
          <a:bodyPr wrap="square" lIns="180000" tIns="36000" rIns="36000" bIns="36000" anchor="ctr">
            <a:normAutofit/>
          </a:bodyPr>
          <a:lstStyle/>
          <a:p>
            <a:pPr algn="ctr"/>
            <a:r>
              <a:rPr lang="zh-CN" altLang="en-US" sz="2000" kern="0">
                <a:solidFill>
                  <a:srgbClr val="FFFFFF"/>
                </a:solidFill>
                <a:latin typeface="+mn-ea"/>
              </a:rPr>
              <a:t>数据类型</a:t>
            </a:r>
            <a:endParaRPr lang="zh-CN" altLang="en-US" sz="2000" kern="0" dirty="0">
              <a:solidFill>
                <a:srgbClr val="FFFFFF"/>
              </a:solidFill>
              <a:latin typeface="+mn-ea"/>
            </a:endParaRPr>
          </a:p>
        </p:txBody>
      </p:sp>
      <p:sp>
        <p:nvSpPr>
          <p:cNvPr id="19" name="MH_Number_1">
            <a:hlinkClick r:id="rId13" action="ppaction://hlinksldjump"/>
          </p:cNvPr>
          <p:cNvSpPr/>
          <p:nvPr>
            <p:custDataLst>
              <p:tags r:id="rId3"/>
            </p:custDataLst>
          </p:nvPr>
        </p:nvSpPr>
        <p:spPr>
          <a:xfrm>
            <a:off x="5461000" y="2462793"/>
            <a:ext cx="406830" cy="406829"/>
          </a:xfrm>
          <a:prstGeom prst="ellipse">
            <a:avLst/>
          </a:prstGeom>
          <a:solidFill>
            <a:srgbClr val="DDDDDD"/>
          </a:solidFill>
          <a:ln w="12700" cap="flat" cmpd="sng" algn="ctr">
            <a:noFill/>
            <a:prstDash val="solid"/>
            <a:miter lim="800000"/>
          </a:ln>
          <a:effectLst/>
        </p:spPr>
        <p:txBody>
          <a:bodyPr lIns="91440" tIns="45720" rIns="91440" bIns="45720" anchor="ctr"/>
          <a:lstStyle/>
          <a:p>
            <a:pPr algn="ctr"/>
            <a:r>
              <a:rPr lang="en-US" altLang="zh-CN" sz="2400" kern="0" dirty="0">
                <a:solidFill>
                  <a:srgbClr val="FFFFFF"/>
                </a:solidFill>
                <a:ea typeface="幼圆"/>
              </a:rPr>
              <a:t>1</a:t>
            </a:r>
            <a:endParaRPr lang="zh-CN" altLang="en-US" sz="2400" kern="0" dirty="0">
              <a:solidFill>
                <a:srgbClr val="FFFFFF"/>
              </a:solidFill>
              <a:ea typeface="幼圆"/>
            </a:endParaRPr>
          </a:p>
        </p:txBody>
      </p:sp>
      <p:sp>
        <p:nvSpPr>
          <p:cNvPr id="51" name="MH_Entry_2"/>
          <p:cNvSpPr/>
          <p:nvPr>
            <p:custDataLst>
              <p:tags r:id="rId4"/>
            </p:custDataLst>
          </p:nvPr>
        </p:nvSpPr>
        <p:spPr>
          <a:xfrm>
            <a:off x="5798922" y="3294099"/>
            <a:ext cx="3301017" cy="465137"/>
          </a:xfrm>
          <a:custGeom>
            <a:avLst/>
            <a:gdLst>
              <a:gd name="connsiteX0" fmla="*/ 0 w 3954840"/>
              <a:gd name="connsiteY0" fmla="*/ 0 h 557348"/>
              <a:gd name="connsiteX1" fmla="*/ 3835506 w 3954840"/>
              <a:gd name="connsiteY1" fmla="*/ 0 h 557348"/>
              <a:gd name="connsiteX2" fmla="*/ 3954840 w 3954840"/>
              <a:gd name="connsiteY2" fmla="*/ 92893 h 557348"/>
              <a:gd name="connsiteX3" fmla="*/ 3954840 w 3954840"/>
              <a:gd name="connsiteY3" fmla="*/ 464455 h 557348"/>
              <a:gd name="connsiteX4" fmla="*/ 3835506 w 3954840"/>
              <a:gd name="connsiteY4" fmla="*/ 557348 h 557348"/>
              <a:gd name="connsiteX5" fmla="*/ 0 w 3954840"/>
              <a:gd name="connsiteY5" fmla="*/ 557348 h 557348"/>
              <a:gd name="connsiteX6" fmla="*/ 45938 w 3954840"/>
              <a:gd name="connsiteY6" fmla="*/ 532414 h 557348"/>
              <a:gd name="connsiteX7" fmla="*/ 180850 w 3954840"/>
              <a:gd name="connsiteY7" fmla="*/ 278674 h 557348"/>
              <a:gd name="connsiteX8" fmla="*/ 45938 w 3954840"/>
              <a:gd name="connsiteY8" fmla="*/ 24934 h 55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4840" h="557348">
                <a:moveTo>
                  <a:pt x="0" y="0"/>
                </a:moveTo>
                <a:lnTo>
                  <a:pt x="3835506" y="0"/>
                </a:lnTo>
                <a:cubicBezTo>
                  <a:pt x="3901412" y="0"/>
                  <a:pt x="3954840" y="41590"/>
                  <a:pt x="3954840" y="92893"/>
                </a:cubicBezTo>
                <a:lnTo>
                  <a:pt x="3954840" y="464455"/>
                </a:lnTo>
                <a:cubicBezTo>
                  <a:pt x="3954840" y="515758"/>
                  <a:pt x="3901412" y="557348"/>
                  <a:pt x="3835506" y="557348"/>
                </a:cubicBezTo>
                <a:lnTo>
                  <a:pt x="0" y="557348"/>
                </a:lnTo>
                <a:lnTo>
                  <a:pt x="45938" y="532414"/>
                </a:lnTo>
                <a:cubicBezTo>
                  <a:pt x="127334" y="477424"/>
                  <a:pt x="180850" y="384299"/>
                  <a:pt x="180850" y="278674"/>
                </a:cubicBezTo>
                <a:cubicBezTo>
                  <a:pt x="180850" y="173050"/>
                  <a:pt x="127334" y="79925"/>
                  <a:pt x="45938" y="24934"/>
                </a:cubicBezTo>
                <a:close/>
              </a:path>
            </a:pathLst>
          </a:custGeom>
          <a:solidFill>
            <a:schemeClr val="accent1"/>
          </a:solidFill>
          <a:ln w="12700" cap="flat" cmpd="sng" algn="ctr">
            <a:noFill/>
            <a:prstDash val="solid"/>
            <a:miter lim="800000"/>
          </a:ln>
          <a:effectLst/>
        </p:spPr>
        <p:txBody>
          <a:bodyPr wrap="square" lIns="180000" tIns="36000" rIns="36000" bIns="36000" anchor="ctr">
            <a:normAutofit/>
          </a:bodyPr>
          <a:lstStyle/>
          <a:p>
            <a:pPr algn="ctr"/>
            <a:r>
              <a:rPr lang="zh-CN" altLang="en-US" sz="2000" kern="0">
                <a:solidFill>
                  <a:srgbClr val="FFFFFF"/>
                </a:solidFill>
                <a:latin typeface="+mn-ea"/>
              </a:rPr>
              <a:t>变量与常量</a:t>
            </a:r>
            <a:endParaRPr lang="zh-CN" altLang="en-US" sz="2000" kern="0" dirty="0">
              <a:solidFill>
                <a:srgbClr val="FFFFFF"/>
              </a:solidFill>
              <a:latin typeface="+mn-ea"/>
            </a:endParaRPr>
          </a:p>
        </p:txBody>
      </p:sp>
      <p:sp>
        <p:nvSpPr>
          <p:cNvPr id="52" name="MH_Number_2"/>
          <p:cNvSpPr/>
          <p:nvPr>
            <p:custDataLst>
              <p:tags r:id="rId5"/>
            </p:custDataLst>
          </p:nvPr>
        </p:nvSpPr>
        <p:spPr>
          <a:xfrm>
            <a:off x="5461000" y="3323253"/>
            <a:ext cx="406830" cy="406829"/>
          </a:xfrm>
          <a:prstGeom prst="ellipse">
            <a:avLst/>
          </a:prstGeom>
          <a:solidFill>
            <a:schemeClr val="accent1"/>
          </a:solidFill>
          <a:ln w="12700" cap="flat" cmpd="sng" algn="ctr">
            <a:noFill/>
            <a:prstDash val="solid"/>
            <a:miter lim="800000"/>
          </a:ln>
          <a:effectLst/>
        </p:spPr>
        <p:txBody>
          <a:bodyPr lIns="91440" tIns="45720" rIns="91440" bIns="45720" anchor="ctr"/>
          <a:lstStyle/>
          <a:p>
            <a:pPr algn="ctr"/>
            <a:r>
              <a:rPr lang="en-US" altLang="zh-CN" sz="2400" kern="0">
                <a:solidFill>
                  <a:srgbClr val="FFFFFF"/>
                </a:solidFill>
                <a:ea typeface="幼圆"/>
              </a:rPr>
              <a:t>2</a:t>
            </a:r>
            <a:endParaRPr lang="zh-CN" altLang="en-US" sz="2400" kern="0" dirty="0">
              <a:solidFill>
                <a:srgbClr val="FFFFFF"/>
              </a:solidFill>
              <a:ea typeface="幼圆"/>
            </a:endParaRPr>
          </a:p>
        </p:txBody>
      </p:sp>
      <p:sp>
        <p:nvSpPr>
          <p:cNvPr id="54" name="MH_Entry_3"/>
          <p:cNvSpPr/>
          <p:nvPr>
            <p:custDataLst>
              <p:tags r:id="rId6"/>
            </p:custDataLst>
          </p:nvPr>
        </p:nvSpPr>
        <p:spPr>
          <a:xfrm>
            <a:off x="5798922" y="4154559"/>
            <a:ext cx="3301017" cy="465137"/>
          </a:xfrm>
          <a:custGeom>
            <a:avLst/>
            <a:gdLst>
              <a:gd name="connsiteX0" fmla="*/ 0 w 3954840"/>
              <a:gd name="connsiteY0" fmla="*/ 0 h 557348"/>
              <a:gd name="connsiteX1" fmla="*/ 3835506 w 3954840"/>
              <a:gd name="connsiteY1" fmla="*/ 0 h 557348"/>
              <a:gd name="connsiteX2" fmla="*/ 3954840 w 3954840"/>
              <a:gd name="connsiteY2" fmla="*/ 92893 h 557348"/>
              <a:gd name="connsiteX3" fmla="*/ 3954840 w 3954840"/>
              <a:gd name="connsiteY3" fmla="*/ 464455 h 557348"/>
              <a:gd name="connsiteX4" fmla="*/ 3835506 w 3954840"/>
              <a:gd name="connsiteY4" fmla="*/ 557348 h 557348"/>
              <a:gd name="connsiteX5" fmla="*/ 0 w 3954840"/>
              <a:gd name="connsiteY5" fmla="*/ 557348 h 557348"/>
              <a:gd name="connsiteX6" fmla="*/ 45938 w 3954840"/>
              <a:gd name="connsiteY6" fmla="*/ 532414 h 557348"/>
              <a:gd name="connsiteX7" fmla="*/ 180850 w 3954840"/>
              <a:gd name="connsiteY7" fmla="*/ 278674 h 557348"/>
              <a:gd name="connsiteX8" fmla="*/ 45938 w 3954840"/>
              <a:gd name="connsiteY8" fmla="*/ 24934 h 55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4840" h="557348">
                <a:moveTo>
                  <a:pt x="0" y="0"/>
                </a:moveTo>
                <a:lnTo>
                  <a:pt x="3835506" y="0"/>
                </a:lnTo>
                <a:cubicBezTo>
                  <a:pt x="3901412" y="0"/>
                  <a:pt x="3954840" y="41590"/>
                  <a:pt x="3954840" y="92893"/>
                </a:cubicBezTo>
                <a:lnTo>
                  <a:pt x="3954840" y="464455"/>
                </a:lnTo>
                <a:cubicBezTo>
                  <a:pt x="3954840" y="515758"/>
                  <a:pt x="3901412" y="557348"/>
                  <a:pt x="3835506" y="557348"/>
                </a:cubicBezTo>
                <a:lnTo>
                  <a:pt x="0" y="557348"/>
                </a:lnTo>
                <a:lnTo>
                  <a:pt x="45938" y="532414"/>
                </a:lnTo>
                <a:cubicBezTo>
                  <a:pt x="127334" y="477424"/>
                  <a:pt x="180850" y="384299"/>
                  <a:pt x="180850" y="278674"/>
                </a:cubicBezTo>
                <a:cubicBezTo>
                  <a:pt x="180850" y="173050"/>
                  <a:pt x="127334" y="79925"/>
                  <a:pt x="45938" y="24934"/>
                </a:cubicBezTo>
                <a:close/>
              </a:path>
            </a:pathLst>
          </a:custGeom>
          <a:solidFill>
            <a:srgbClr val="DDDDDD"/>
          </a:solidFill>
          <a:ln w="12700" cap="flat" cmpd="sng" algn="ctr">
            <a:noFill/>
            <a:prstDash val="solid"/>
            <a:miter lim="800000"/>
          </a:ln>
          <a:effectLst/>
        </p:spPr>
        <p:txBody>
          <a:bodyPr wrap="square" lIns="180000" tIns="36000" rIns="36000" bIns="36000" anchor="ctr">
            <a:normAutofit/>
          </a:bodyPr>
          <a:lstStyle/>
          <a:p>
            <a:pPr algn="ctr"/>
            <a:r>
              <a:rPr lang="zh-CN" altLang="en-US" sz="2000" kern="0">
                <a:solidFill>
                  <a:srgbClr val="FFFFFF"/>
                </a:solidFill>
                <a:latin typeface="+mn-ea"/>
              </a:rPr>
              <a:t>运算符</a:t>
            </a:r>
            <a:endParaRPr lang="zh-CN" altLang="en-US" sz="2000" kern="0" dirty="0">
              <a:solidFill>
                <a:srgbClr val="FFFFFF"/>
              </a:solidFill>
              <a:latin typeface="+mn-ea"/>
            </a:endParaRPr>
          </a:p>
        </p:txBody>
      </p:sp>
      <p:sp>
        <p:nvSpPr>
          <p:cNvPr id="55" name="MH_Number_3"/>
          <p:cNvSpPr/>
          <p:nvPr>
            <p:custDataLst>
              <p:tags r:id="rId7"/>
            </p:custDataLst>
          </p:nvPr>
        </p:nvSpPr>
        <p:spPr>
          <a:xfrm>
            <a:off x="5461000" y="4183713"/>
            <a:ext cx="406830" cy="406829"/>
          </a:xfrm>
          <a:prstGeom prst="ellipse">
            <a:avLst/>
          </a:prstGeom>
          <a:solidFill>
            <a:srgbClr val="DDDDDD"/>
          </a:solidFill>
          <a:ln w="12700" cap="flat" cmpd="sng" algn="ctr">
            <a:noFill/>
            <a:prstDash val="solid"/>
            <a:miter lim="800000"/>
          </a:ln>
          <a:effectLst/>
        </p:spPr>
        <p:txBody>
          <a:bodyPr lIns="91440" tIns="45720" rIns="91440" bIns="45720" anchor="ctr"/>
          <a:lstStyle/>
          <a:p>
            <a:pPr algn="ctr"/>
            <a:r>
              <a:rPr lang="en-US" altLang="zh-CN" sz="2400" kern="0">
                <a:solidFill>
                  <a:srgbClr val="FFFFFF"/>
                </a:solidFill>
                <a:ea typeface="幼圆"/>
              </a:rPr>
              <a:t>3</a:t>
            </a:r>
            <a:endParaRPr lang="zh-CN" altLang="en-US" sz="2400" kern="0" dirty="0">
              <a:solidFill>
                <a:srgbClr val="FFFFFF"/>
              </a:solidFill>
              <a:ea typeface="幼圆"/>
            </a:endParaRPr>
          </a:p>
        </p:txBody>
      </p:sp>
      <p:sp>
        <p:nvSpPr>
          <p:cNvPr id="57" name="MH_Entry_4"/>
          <p:cNvSpPr/>
          <p:nvPr>
            <p:custDataLst>
              <p:tags r:id="rId8"/>
            </p:custDataLst>
          </p:nvPr>
        </p:nvSpPr>
        <p:spPr>
          <a:xfrm>
            <a:off x="5798922" y="5015019"/>
            <a:ext cx="3301017" cy="465137"/>
          </a:xfrm>
          <a:custGeom>
            <a:avLst/>
            <a:gdLst>
              <a:gd name="connsiteX0" fmla="*/ 0 w 3954840"/>
              <a:gd name="connsiteY0" fmla="*/ 0 h 557348"/>
              <a:gd name="connsiteX1" fmla="*/ 3835506 w 3954840"/>
              <a:gd name="connsiteY1" fmla="*/ 0 h 557348"/>
              <a:gd name="connsiteX2" fmla="*/ 3954840 w 3954840"/>
              <a:gd name="connsiteY2" fmla="*/ 92893 h 557348"/>
              <a:gd name="connsiteX3" fmla="*/ 3954840 w 3954840"/>
              <a:gd name="connsiteY3" fmla="*/ 464455 h 557348"/>
              <a:gd name="connsiteX4" fmla="*/ 3835506 w 3954840"/>
              <a:gd name="connsiteY4" fmla="*/ 557348 h 557348"/>
              <a:gd name="connsiteX5" fmla="*/ 0 w 3954840"/>
              <a:gd name="connsiteY5" fmla="*/ 557348 h 557348"/>
              <a:gd name="connsiteX6" fmla="*/ 45938 w 3954840"/>
              <a:gd name="connsiteY6" fmla="*/ 532414 h 557348"/>
              <a:gd name="connsiteX7" fmla="*/ 180850 w 3954840"/>
              <a:gd name="connsiteY7" fmla="*/ 278674 h 557348"/>
              <a:gd name="connsiteX8" fmla="*/ 45938 w 3954840"/>
              <a:gd name="connsiteY8" fmla="*/ 24934 h 55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4840" h="557348">
                <a:moveTo>
                  <a:pt x="0" y="0"/>
                </a:moveTo>
                <a:lnTo>
                  <a:pt x="3835506" y="0"/>
                </a:lnTo>
                <a:cubicBezTo>
                  <a:pt x="3901412" y="0"/>
                  <a:pt x="3954840" y="41590"/>
                  <a:pt x="3954840" y="92893"/>
                </a:cubicBezTo>
                <a:lnTo>
                  <a:pt x="3954840" y="464455"/>
                </a:lnTo>
                <a:cubicBezTo>
                  <a:pt x="3954840" y="515758"/>
                  <a:pt x="3901412" y="557348"/>
                  <a:pt x="3835506" y="557348"/>
                </a:cubicBezTo>
                <a:lnTo>
                  <a:pt x="0" y="557348"/>
                </a:lnTo>
                <a:lnTo>
                  <a:pt x="45938" y="532414"/>
                </a:lnTo>
                <a:cubicBezTo>
                  <a:pt x="127334" y="477424"/>
                  <a:pt x="180850" y="384299"/>
                  <a:pt x="180850" y="278674"/>
                </a:cubicBezTo>
                <a:cubicBezTo>
                  <a:pt x="180850" y="173050"/>
                  <a:pt x="127334" y="79925"/>
                  <a:pt x="45938" y="24934"/>
                </a:cubicBezTo>
                <a:close/>
              </a:path>
            </a:pathLst>
          </a:custGeom>
          <a:solidFill>
            <a:srgbClr val="DDDDDD"/>
          </a:solidFill>
          <a:ln w="12700" cap="flat" cmpd="sng" algn="ctr">
            <a:noFill/>
            <a:prstDash val="solid"/>
            <a:miter lim="800000"/>
          </a:ln>
          <a:effectLst/>
        </p:spPr>
        <p:txBody>
          <a:bodyPr wrap="square" lIns="180000" tIns="36000" rIns="36000" bIns="36000" anchor="ctr">
            <a:normAutofit/>
          </a:bodyPr>
          <a:lstStyle/>
          <a:p>
            <a:pPr algn="ctr"/>
            <a:r>
              <a:rPr lang="zh-CN" altLang="en-US" sz="2000" kern="0">
                <a:solidFill>
                  <a:srgbClr val="FFFFFF"/>
                </a:solidFill>
                <a:latin typeface="+mn-ea"/>
              </a:rPr>
              <a:t>表达式</a:t>
            </a:r>
            <a:endParaRPr lang="zh-CN" altLang="en-US" sz="2000" kern="0" dirty="0">
              <a:solidFill>
                <a:srgbClr val="FFFFFF"/>
              </a:solidFill>
              <a:latin typeface="+mn-ea"/>
            </a:endParaRPr>
          </a:p>
        </p:txBody>
      </p:sp>
      <p:sp>
        <p:nvSpPr>
          <p:cNvPr id="58" name="MH_Number_4"/>
          <p:cNvSpPr/>
          <p:nvPr>
            <p:custDataLst>
              <p:tags r:id="rId9"/>
            </p:custDataLst>
          </p:nvPr>
        </p:nvSpPr>
        <p:spPr>
          <a:xfrm>
            <a:off x="5461000" y="5044173"/>
            <a:ext cx="406830" cy="406829"/>
          </a:xfrm>
          <a:prstGeom prst="ellipse">
            <a:avLst/>
          </a:prstGeom>
          <a:solidFill>
            <a:srgbClr val="DDDDDD"/>
          </a:solidFill>
          <a:ln w="12700" cap="flat" cmpd="sng" algn="ctr">
            <a:noFill/>
            <a:prstDash val="solid"/>
            <a:miter lim="800000"/>
          </a:ln>
          <a:effectLst/>
        </p:spPr>
        <p:txBody>
          <a:bodyPr lIns="91440" tIns="45720" rIns="91440" bIns="45720" anchor="ctr"/>
          <a:lstStyle/>
          <a:p>
            <a:pPr algn="ctr"/>
            <a:r>
              <a:rPr lang="en-US" altLang="zh-CN" sz="2400" kern="0">
                <a:solidFill>
                  <a:srgbClr val="FFFFFF"/>
                </a:solidFill>
                <a:ea typeface="幼圆"/>
              </a:rPr>
              <a:t>4</a:t>
            </a:r>
            <a:endParaRPr lang="zh-CN" altLang="en-US" sz="2400" kern="0" dirty="0">
              <a:solidFill>
                <a:srgbClr val="FFFFFF"/>
              </a:solidFill>
              <a:ea typeface="幼圆"/>
            </a:endParaRPr>
          </a:p>
        </p:txBody>
      </p:sp>
      <p:sp>
        <p:nvSpPr>
          <p:cNvPr id="27" name="MH_Others_1"/>
          <p:cNvSpPr txBox="1"/>
          <p:nvPr>
            <p:custDataLst>
              <p:tags r:id="rId10"/>
            </p:custDataLst>
          </p:nvPr>
        </p:nvSpPr>
        <p:spPr>
          <a:xfrm>
            <a:off x="1436915" y="574675"/>
            <a:ext cx="3516086" cy="1492250"/>
          </a:xfrm>
          <a:prstGeom prst="rect">
            <a:avLst/>
          </a:prstGeom>
          <a:noFill/>
        </p:spPr>
        <p:txBody>
          <a:bodyPr anchor="ctr"/>
          <a:lstStyle/>
          <a:p>
            <a:pPr>
              <a:defRPr/>
            </a:pPr>
            <a:r>
              <a:rPr lang="en-US" altLang="zh-CN" sz="9600" spc="400" dirty="0">
                <a:solidFill>
                  <a:schemeClr val="accent1"/>
                </a:solidFill>
                <a:latin typeface="Broadway" panose="04040905080B02020502" pitchFamily="82" charset="0"/>
                <a:ea typeface="华文中宋" panose="02010600040101010101" pitchFamily="2" charset="-122"/>
              </a:rPr>
              <a:t>C</a:t>
            </a:r>
            <a:r>
              <a:rPr lang="en-US" altLang="zh-CN" sz="2800" spc="400" dirty="0">
                <a:solidFill>
                  <a:schemeClr val="accent1">
                    <a:lumMod val="40000"/>
                    <a:lumOff val="60000"/>
                  </a:schemeClr>
                </a:solidFill>
                <a:latin typeface="Broadway" panose="04040905080B02020502" pitchFamily="82" charset="0"/>
                <a:ea typeface="华文中宋" panose="02010600040101010101" pitchFamily="2" charset="-122"/>
              </a:rPr>
              <a:t>ONTENTS</a:t>
            </a:r>
            <a:endParaRPr lang="zh-CN" altLang="en-US" sz="5400" spc="400" dirty="0">
              <a:solidFill>
                <a:schemeClr val="accent1">
                  <a:lumMod val="40000"/>
                  <a:lumOff val="60000"/>
                </a:schemeClr>
              </a:solidFill>
              <a:latin typeface="Broadway" panose="04040905080B02020502" pitchFamily="82" charset="0"/>
              <a:ea typeface="华文中宋" panose="02010600040101010101" pitchFamily="2" charset="-122"/>
            </a:endParaRPr>
          </a:p>
        </p:txBody>
      </p:sp>
      <p:sp>
        <p:nvSpPr>
          <p:cNvPr id="28" name="MH_Others_2"/>
          <p:cNvSpPr txBox="1">
            <a:spLocks noChangeArrowheads="1"/>
          </p:cNvSpPr>
          <p:nvPr>
            <p:custDataLst>
              <p:tags r:id="rId11"/>
            </p:custDataLst>
          </p:nvPr>
        </p:nvSpPr>
        <p:spPr bwMode="auto">
          <a:xfrm>
            <a:off x="2302467" y="837140"/>
            <a:ext cx="2055641" cy="6366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600">
                <a:solidFill>
                  <a:schemeClr val="accent1"/>
                </a:solidFill>
                <a:latin typeface="华文琥珀" panose="02010800040101010101" pitchFamily="2" charset="-122"/>
                <a:ea typeface="华文琥珀" panose="02010800040101010101" pitchFamily="2" charset="-122"/>
              </a:rPr>
              <a:t>目录</a:t>
            </a:r>
          </a:p>
        </p:txBody>
      </p:sp>
    </p:spTree>
    <p:custDataLst>
      <p:tags r:id="rId1"/>
    </p:custDataLst>
    <p:extLst>
      <p:ext uri="{BB962C8B-B14F-4D97-AF65-F5344CB8AC3E}">
        <p14:creationId xmlns="" xmlns:p14="http://schemas.microsoft.com/office/powerpoint/2010/main" val="1746066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占位符 6">
            <a:extLst>
              <a:ext uri="{FF2B5EF4-FFF2-40B4-BE49-F238E27FC236}">
                <a16:creationId xmlns="" xmlns:a16="http://schemas.microsoft.com/office/drawing/2014/main" id="{B6E89BAB-817E-4760-B84A-89D52D5FB882}"/>
              </a:ext>
            </a:extLst>
          </p:cNvPr>
          <p:cNvSpPr>
            <a:spLocks noGrp="1"/>
          </p:cNvSpPr>
          <p:nvPr>
            <p:ph type="body" sz="quarter" idx="13"/>
          </p:nvPr>
        </p:nvSpPr>
        <p:spPr/>
        <p:txBody>
          <a:bodyPr/>
          <a:lstStyle/>
          <a:p>
            <a:r>
              <a:rPr lang="zh-CN" altLang="en-US" dirty="0"/>
              <a:t>标识符</a:t>
            </a:r>
          </a:p>
        </p:txBody>
      </p:sp>
      <p:sp>
        <p:nvSpPr>
          <p:cNvPr id="8" name="文本占位符 7">
            <a:extLst>
              <a:ext uri="{FF2B5EF4-FFF2-40B4-BE49-F238E27FC236}">
                <a16:creationId xmlns="" xmlns:a16="http://schemas.microsoft.com/office/drawing/2014/main" id="{A5601AE8-2FF4-4CB6-A95F-91EFBE3D4E80}"/>
              </a:ext>
            </a:extLst>
          </p:cNvPr>
          <p:cNvSpPr>
            <a:spLocks noGrp="1"/>
          </p:cNvSpPr>
          <p:nvPr>
            <p:ph type="body" sz="quarter" idx="14"/>
          </p:nvPr>
        </p:nvSpPr>
        <p:spPr/>
        <p:txBody>
          <a:bodyPr/>
          <a:lstStyle/>
          <a:p>
            <a:r>
              <a:rPr lang="zh-CN" altLang="en-US" dirty="0"/>
              <a:t>关键字</a:t>
            </a:r>
          </a:p>
        </p:txBody>
      </p:sp>
      <p:sp>
        <p:nvSpPr>
          <p:cNvPr id="9" name="文本占位符 8">
            <a:extLst>
              <a:ext uri="{FF2B5EF4-FFF2-40B4-BE49-F238E27FC236}">
                <a16:creationId xmlns="" xmlns:a16="http://schemas.microsoft.com/office/drawing/2014/main" id="{04ABFC61-1403-4D69-9933-6FBC02BABFA3}"/>
              </a:ext>
            </a:extLst>
          </p:cNvPr>
          <p:cNvSpPr>
            <a:spLocks noGrp="1"/>
          </p:cNvSpPr>
          <p:nvPr>
            <p:ph type="body" sz="quarter" idx="15"/>
          </p:nvPr>
        </p:nvSpPr>
        <p:spPr/>
        <p:txBody>
          <a:bodyPr/>
          <a:lstStyle/>
          <a:p>
            <a:r>
              <a:rPr lang="zh-CN" altLang="en-US" dirty="0"/>
              <a:t>变量的定义与赋值</a:t>
            </a:r>
          </a:p>
        </p:txBody>
      </p:sp>
      <p:sp>
        <p:nvSpPr>
          <p:cNvPr id="6" name="标题 5">
            <a:extLst>
              <a:ext uri="{FF2B5EF4-FFF2-40B4-BE49-F238E27FC236}">
                <a16:creationId xmlns="" xmlns:a16="http://schemas.microsoft.com/office/drawing/2014/main" id="{91BFA325-93FE-4179-ADF4-D15E9DAC2C32}"/>
              </a:ext>
            </a:extLst>
          </p:cNvPr>
          <p:cNvSpPr>
            <a:spLocks noGrp="1"/>
          </p:cNvSpPr>
          <p:nvPr>
            <p:ph type="title"/>
          </p:nvPr>
        </p:nvSpPr>
        <p:spPr/>
        <p:txBody>
          <a:bodyPr/>
          <a:lstStyle/>
          <a:p>
            <a:r>
              <a:rPr lang="zh-CN" altLang="en-US" dirty="0"/>
              <a:t>变量与常量</a:t>
            </a:r>
          </a:p>
        </p:txBody>
      </p:sp>
      <p:sp>
        <p:nvSpPr>
          <p:cNvPr id="10" name="文本占位符 9">
            <a:extLst>
              <a:ext uri="{FF2B5EF4-FFF2-40B4-BE49-F238E27FC236}">
                <a16:creationId xmlns="" xmlns:a16="http://schemas.microsoft.com/office/drawing/2014/main" id="{7A2D2278-9218-4D24-9BBA-2F529C0A0F69}"/>
              </a:ext>
            </a:extLst>
          </p:cNvPr>
          <p:cNvSpPr>
            <a:spLocks noGrp="1"/>
          </p:cNvSpPr>
          <p:nvPr>
            <p:ph type="body" sz="quarter" idx="16"/>
          </p:nvPr>
        </p:nvSpPr>
        <p:spPr/>
        <p:txBody>
          <a:bodyPr/>
          <a:lstStyle/>
          <a:p>
            <a:r>
              <a:rPr lang="zh-CN" altLang="en-US" dirty="0"/>
              <a:t>变量的作用域</a:t>
            </a:r>
          </a:p>
        </p:txBody>
      </p:sp>
      <p:sp>
        <p:nvSpPr>
          <p:cNvPr id="11" name="文本占位符 10">
            <a:extLst>
              <a:ext uri="{FF2B5EF4-FFF2-40B4-BE49-F238E27FC236}">
                <a16:creationId xmlns="" xmlns:a16="http://schemas.microsoft.com/office/drawing/2014/main" id="{5726460E-C935-45AC-95DC-9B090A78BDE1}"/>
              </a:ext>
            </a:extLst>
          </p:cNvPr>
          <p:cNvSpPr>
            <a:spLocks noGrp="1"/>
          </p:cNvSpPr>
          <p:nvPr>
            <p:ph type="body" sz="quarter" idx="17"/>
          </p:nvPr>
        </p:nvSpPr>
        <p:spPr/>
        <p:txBody>
          <a:bodyPr/>
          <a:lstStyle/>
          <a:p>
            <a:r>
              <a:rPr lang="zh-CN" altLang="en-US" dirty="0"/>
              <a:t>常量</a:t>
            </a:r>
          </a:p>
        </p:txBody>
      </p:sp>
    </p:spTree>
    <p:extLst>
      <p:ext uri="{BB962C8B-B14F-4D97-AF65-F5344CB8AC3E}">
        <p14:creationId xmlns="" xmlns:p14="http://schemas.microsoft.com/office/powerpoint/2010/main" val="21182307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8">
            <a:extLst>
              <a:ext uri="{FF2B5EF4-FFF2-40B4-BE49-F238E27FC236}">
                <a16:creationId xmlns="" xmlns:a16="http://schemas.microsoft.com/office/drawing/2014/main" id="{E673AFA4-5D60-47E6-AF78-D0E7C42C2D44}"/>
              </a:ext>
            </a:extLst>
          </p:cNvPr>
          <p:cNvSpPr>
            <a:spLocks noGrp="1"/>
          </p:cNvSpPr>
          <p:nvPr>
            <p:ph type="title"/>
          </p:nvPr>
        </p:nvSpPr>
        <p:spPr/>
        <p:txBody>
          <a:bodyPr/>
          <a:lstStyle/>
          <a:p>
            <a:r>
              <a:rPr lang="zh-CN" altLang="en-US" dirty="0"/>
              <a:t>标识符</a:t>
            </a:r>
          </a:p>
        </p:txBody>
      </p:sp>
      <p:sp>
        <p:nvSpPr>
          <p:cNvPr id="10" name="内容占位符 9">
            <a:extLst>
              <a:ext uri="{FF2B5EF4-FFF2-40B4-BE49-F238E27FC236}">
                <a16:creationId xmlns="" xmlns:a16="http://schemas.microsoft.com/office/drawing/2014/main" id="{44F96CD5-6CC8-4633-B7A7-83B078656E61}"/>
              </a:ext>
            </a:extLst>
          </p:cNvPr>
          <p:cNvSpPr>
            <a:spLocks noGrp="1"/>
          </p:cNvSpPr>
          <p:nvPr>
            <p:ph idx="1"/>
          </p:nvPr>
        </p:nvSpPr>
        <p:spPr/>
        <p:txBody>
          <a:bodyPr>
            <a:normAutofit fontScale="92500" lnSpcReduction="10000"/>
          </a:bodyPr>
          <a:lstStyle/>
          <a:p>
            <a:r>
              <a:rPr lang="zh-CN" altLang="en-US" dirty="0"/>
              <a:t>标识符实际是一个名称，在</a:t>
            </a:r>
            <a:r>
              <a:rPr lang="en-US" altLang="zh-CN" dirty="0"/>
              <a:t>JavaScript</a:t>
            </a:r>
            <a:r>
              <a:rPr lang="zh-CN" altLang="en-US" dirty="0"/>
              <a:t>中利用标识符来命名变量或者函数。在</a:t>
            </a:r>
            <a:r>
              <a:rPr lang="en-US" altLang="zh-CN" dirty="0"/>
              <a:t>JavaScript</a:t>
            </a:r>
            <a:r>
              <a:rPr lang="zh-CN" altLang="en-US" dirty="0"/>
              <a:t>中命名标识符必须符合其命名规则，即第一个字符必须是字母、下划线或美元符号（</a:t>
            </a:r>
            <a:r>
              <a:rPr lang="en-US" altLang="zh-CN" dirty="0"/>
              <a:t>$</a:t>
            </a:r>
            <a:r>
              <a:rPr lang="zh-CN" altLang="en-US" dirty="0"/>
              <a:t>），其后的字符可以是字母、数字、下划线或美元符号。如下所示就是合法的标识符。</a:t>
            </a:r>
          </a:p>
          <a:p>
            <a:r>
              <a:rPr lang="en-US" altLang="zh-CN" dirty="0" err="1"/>
              <a:t>liu</a:t>
            </a:r>
            <a:endParaRPr lang="en-US" altLang="zh-CN" dirty="0"/>
          </a:p>
          <a:p>
            <a:r>
              <a:rPr lang="en-US" altLang="zh-CN" dirty="0" err="1"/>
              <a:t>my_name</a:t>
            </a:r>
            <a:endParaRPr lang="en-US" altLang="zh-CN" dirty="0"/>
          </a:p>
          <a:p>
            <a:r>
              <a:rPr lang="en-US" altLang="zh-CN" dirty="0"/>
              <a:t>_name</a:t>
            </a:r>
          </a:p>
          <a:p>
            <a:r>
              <a:rPr lang="en-US" altLang="zh-CN" dirty="0"/>
              <a:t>$str</a:t>
            </a:r>
          </a:p>
          <a:p>
            <a:r>
              <a:rPr lang="en-US" altLang="zh-CN" dirty="0"/>
              <a:t>n1</a:t>
            </a:r>
          </a:p>
          <a:p>
            <a:endParaRPr lang="zh-CN" altLang="en-US" dirty="0"/>
          </a:p>
        </p:txBody>
      </p:sp>
    </p:spTree>
    <p:extLst>
      <p:ext uri="{BB962C8B-B14F-4D97-AF65-F5344CB8AC3E}">
        <p14:creationId xmlns="" xmlns:p14="http://schemas.microsoft.com/office/powerpoint/2010/main" val="36509173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 xmlns:a16="http://schemas.microsoft.com/office/drawing/2014/main" id="{0CFE8187-6EFA-474A-A71A-C47DBDC41B7B}"/>
              </a:ext>
            </a:extLst>
          </p:cNvPr>
          <p:cNvSpPr>
            <a:spLocks noGrp="1"/>
          </p:cNvSpPr>
          <p:nvPr>
            <p:ph type="title"/>
          </p:nvPr>
        </p:nvSpPr>
        <p:spPr/>
        <p:txBody>
          <a:bodyPr/>
          <a:lstStyle/>
          <a:p>
            <a:r>
              <a:rPr lang="zh-CN" altLang="zh-CN" dirty="0"/>
              <a:t>学习目标：</a:t>
            </a:r>
            <a:br>
              <a:rPr lang="zh-CN" altLang="zh-CN" dirty="0"/>
            </a:br>
            <a:endParaRPr lang="zh-CN" altLang="en-US" dirty="0"/>
          </a:p>
        </p:txBody>
      </p:sp>
      <p:sp>
        <p:nvSpPr>
          <p:cNvPr id="5" name="内容占位符 4">
            <a:extLst>
              <a:ext uri="{FF2B5EF4-FFF2-40B4-BE49-F238E27FC236}">
                <a16:creationId xmlns="" xmlns:a16="http://schemas.microsoft.com/office/drawing/2014/main" id="{CACE9454-7E2D-4F5A-B3F2-8F13755D9680}"/>
              </a:ext>
            </a:extLst>
          </p:cNvPr>
          <p:cNvSpPr>
            <a:spLocks noGrp="1"/>
          </p:cNvSpPr>
          <p:nvPr>
            <p:ph idx="1"/>
          </p:nvPr>
        </p:nvSpPr>
        <p:spPr/>
        <p:txBody>
          <a:bodyPr>
            <a:normAutofit/>
          </a:bodyPr>
          <a:lstStyle/>
          <a:p>
            <a:r>
              <a:rPr lang="en-US" altLang="zh-CN" dirty="0"/>
              <a:t>	</a:t>
            </a:r>
            <a:endParaRPr lang="zh-CN" altLang="zh-CN" dirty="0"/>
          </a:p>
          <a:p>
            <a:r>
              <a:rPr lang="zh-CN" altLang="zh-CN" dirty="0"/>
              <a:t>■ 了解</a:t>
            </a:r>
            <a:r>
              <a:rPr lang="en-US" altLang="zh-CN" dirty="0"/>
              <a:t>JavaScript</a:t>
            </a:r>
            <a:r>
              <a:rPr lang="zh-CN" altLang="zh-CN" dirty="0"/>
              <a:t>的基本数据类型</a:t>
            </a:r>
            <a:r>
              <a:rPr lang="en-US" altLang="zh-CN" dirty="0"/>
              <a:t> </a:t>
            </a:r>
            <a:endParaRPr lang="zh-CN" altLang="zh-CN" dirty="0"/>
          </a:p>
          <a:p>
            <a:r>
              <a:rPr lang="zh-CN" altLang="zh-CN" dirty="0"/>
              <a:t>■ 掌握</a:t>
            </a:r>
            <a:r>
              <a:rPr lang="en-US" altLang="zh-CN" dirty="0"/>
              <a:t>JavaScript</a:t>
            </a:r>
            <a:r>
              <a:rPr lang="zh-CN" altLang="zh-CN" dirty="0"/>
              <a:t>的变量和常量的定义及</a:t>
            </a:r>
            <a:r>
              <a:rPr lang="en-US" altLang="zh-CN" dirty="0"/>
              <a:t/>
            </a:r>
            <a:br>
              <a:rPr lang="en-US" altLang="zh-CN" dirty="0"/>
            </a:br>
            <a:r>
              <a:rPr lang="zh-CN" altLang="zh-CN" dirty="0"/>
              <a:t>使用</a:t>
            </a:r>
          </a:p>
          <a:p>
            <a:r>
              <a:rPr lang="zh-CN" altLang="zh-CN" dirty="0"/>
              <a:t>■ 掌握</a:t>
            </a:r>
            <a:r>
              <a:rPr lang="en-US" altLang="zh-CN" dirty="0"/>
              <a:t>JavaScript</a:t>
            </a:r>
            <a:r>
              <a:rPr lang="zh-CN" altLang="zh-CN" dirty="0"/>
              <a:t>的运算符和表达式，并</a:t>
            </a:r>
            <a:r>
              <a:rPr lang="en-US" altLang="zh-CN" dirty="0"/>
              <a:t/>
            </a:r>
            <a:br>
              <a:rPr lang="en-US" altLang="zh-CN" dirty="0"/>
            </a:br>
            <a:r>
              <a:rPr lang="zh-CN" altLang="zh-CN" dirty="0"/>
              <a:t>具备运用表达式解决问题的能力</a:t>
            </a:r>
          </a:p>
          <a:p>
            <a:endParaRPr lang="zh-CN" altLang="en-US" dirty="0"/>
          </a:p>
        </p:txBody>
      </p:sp>
    </p:spTree>
    <p:extLst>
      <p:ext uri="{BB962C8B-B14F-4D97-AF65-F5344CB8AC3E}">
        <p14:creationId xmlns="" xmlns:p14="http://schemas.microsoft.com/office/powerpoint/2010/main" val="39387350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9EBA640C-6C0E-4DC2-B6F3-58D1AE0ACAC1}"/>
              </a:ext>
            </a:extLst>
          </p:cNvPr>
          <p:cNvSpPr>
            <a:spLocks noGrp="1"/>
          </p:cNvSpPr>
          <p:nvPr>
            <p:ph type="title"/>
          </p:nvPr>
        </p:nvSpPr>
        <p:spPr/>
        <p:txBody>
          <a:bodyPr/>
          <a:lstStyle/>
          <a:p>
            <a:r>
              <a:rPr lang="zh-CN" altLang="en-US" dirty="0"/>
              <a:t>关键字</a:t>
            </a:r>
          </a:p>
        </p:txBody>
      </p:sp>
      <p:sp>
        <p:nvSpPr>
          <p:cNvPr id="3" name="内容占位符 2">
            <a:extLst>
              <a:ext uri="{FF2B5EF4-FFF2-40B4-BE49-F238E27FC236}">
                <a16:creationId xmlns="" xmlns:a16="http://schemas.microsoft.com/office/drawing/2014/main" id="{3206D976-5E07-40F5-A7B0-9D6981E2747B}"/>
              </a:ext>
            </a:extLst>
          </p:cNvPr>
          <p:cNvSpPr>
            <a:spLocks noGrp="1"/>
          </p:cNvSpPr>
          <p:nvPr>
            <p:ph idx="1"/>
          </p:nvPr>
        </p:nvSpPr>
        <p:spPr/>
        <p:txBody>
          <a:bodyPr/>
          <a:lstStyle/>
          <a:p>
            <a:r>
              <a:rPr lang="en-US" altLang="zh-CN" dirty="0"/>
              <a:t>JavaScript</a:t>
            </a:r>
            <a:r>
              <a:rPr lang="zh-CN" altLang="en-US" dirty="0"/>
              <a:t>关键字是指在</a:t>
            </a:r>
            <a:r>
              <a:rPr lang="en-US" altLang="zh-CN" dirty="0"/>
              <a:t>JavaScript</a:t>
            </a:r>
            <a:r>
              <a:rPr lang="zh-CN" altLang="en-US" dirty="0"/>
              <a:t>语言中有特定含义的，作为</a:t>
            </a:r>
            <a:r>
              <a:rPr lang="en-US" altLang="zh-CN" dirty="0"/>
              <a:t>JavaScript</a:t>
            </a:r>
            <a:r>
              <a:rPr lang="zh-CN" altLang="en-US" dirty="0"/>
              <a:t>自身所用的字。</a:t>
            </a:r>
            <a:r>
              <a:rPr lang="zh-CN" altLang="en-US" dirty="0">
                <a:solidFill>
                  <a:srgbClr val="FF0000"/>
                </a:solidFill>
              </a:rPr>
              <a:t>在程序中定义变量名和函数名时是不能与关键字相同的</a:t>
            </a:r>
            <a:r>
              <a:rPr lang="zh-CN" altLang="en-US" dirty="0"/>
              <a:t>，</a:t>
            </a:r>
            <a:r>
              <a:rPr lang="en-US" altLang="zh-CN" dirty="0"/>
              <a:t>JavaScript</a:t>
            </a:r>
            <a:r>
              <a:rPr lang="zh-CN" altLang="en-US" dirty="0"/>
              <a:t>的关键字如表</a:t>
            </a:r>
            <a:r>
              <a:rPr lang="en-US" altLang="zh-CN" dirty="0"/>
              <a:t>2-2</a:t>
            </a:r>
            <a:r>
              <a:rPr lang="zh-CN" altLang="en-US" dirty="0"/>
              <a:t>所示。</a:t>
            </a:r>
          </a:p>
        </p:txBody>
      </p:sp>
      <p:pic>
        <p:nvPicPr>
          <p:cNvPr id="5" name="图片 4">
            <a:extLst>
              <a:ext uri="{FF2B5EF4-FFF2-40B4-BE49-F238E27FC236}">
                <a16:creationId xmlns="" xmlns:a16="http://schemas.microsoft.com/office/drawing/2014/main" id="{E0C97042-749C-4E30-936C-B4D7A0FF56D0}"/>
              </a:ext>
            </a:extLst>
          </p:cNvPr>
          <p:cNvPicPr>
            <a:picLocks noChangeAspect="1"/>
          </p:cNvPicPr>
          <p:nvPr/>
        </p:nvPicPr>
        <p:blipFill>
          <a:blip r:embed="rId2"/>
          <a:stretch>
            <a:fillRect/>
          </a:stretch>
        </p:blipFill>
        <p:spPr>
          <a:xfrm>
            <a:off x="1287373" y="2720001"/>
            <a:ext cx="9889528" cy="3763925"/>
          </a:xfrm>
          <a:prstGeom prst="rect">
            <a:avLst/>
          </a:prstGeom>
        </p:spPr>
      </p:pic>
    </p:spTree>
    <p:extLst>
      <p:ext uri="{BB962C8B-B14F-4D97-AF65-F5344CB8AC3E}">
        <p14:creationId xmlns="" xmlns:p14="http://schemas.microsoft.com/office/powerpoint/2010/main" val="270074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E288DCC-4282-45B0-8290-4B1C22BD74DD}"/>
              </a:ext>
            </a:extLst>
          </p:cNvPr>
          <p:cNvSpPr>
            <a:spLocks noGrp="1"/>
          </p:cNvSpPr>
          <p:nvPr>
            <p:ph type="title"/>
          </p:nvPr>
        </p:nvSpPr>
        <p:spPr/>
        <p:txBody>
          <a:bodyPr/>
          <a:lstStyle/>
          <a:p>
            <a:r>
              <a:rPr lang="zh-CN" altLang="en-US" dirty="0"/>
              <a:t>变量的定义与赋值</a:t>
            </a:r>
          </a:p>
        </p:txBody>
      </p:sp>
      <p:sp>
        <p:nvSpPr>
          <p:cNvPr id="3" name="内容占位符 2">
            <a:extLst>
              <a:ext uri="{FF2B5EF4-FFF2-40B4-BE49-F238E27FC236}">
                <a16:creationId xmlns="" xmlns:a16="http://schemas.microsoft.com/office/drawing/2014/main" id="{673C462A-E930-4FD0-BB55-5169E0BE7823}"/>
              </a:ext>
            </a:extLst>
          </p:cNvPr>
          <p:cNvSpPr>
            <a:spLocks noGrp="1"/>
          </p:cNvSpPr>
          <p:nvPr>
            <p:ph idx="1"/>
          </p:nvPr>
        </p:nvSpPr>
        <p:spPr/>
        <p:txBody>
          <a:bodyPr/>
          <a:lstStyle/>
          <a:p>
            <a:r>
              <a:rPr lang="zh-CN" altLang="en-US" dirty="0"/>
              <a:t>什么是变量？</a:t>
            </a:r>
            <a:endParaRPr lang="en-US" altLang="zh-CN" dirty="0"/>
          </a:p>
          <a:p>
            <a:r>
              <a:rPr lang="zh-CN" altLang="en-US" dirty="0"/>
              <a:t>顾名思义，变量就是其值可以发生变化的量，变量的值可以通过赋值发生变化。从原理上来说，变量就是指程序中一个已经命名的单元，其主要作用就是为数据操作提供一个信息存储容器。 </a:t>
            </a:r>
            <a:br>
              <a:rPr lang="zh-CN" altLang="en-US" dirty="0"/>
            </a:br>
            <a:endParaRPr lang="zh-CN" altLang="en-US" dirty="0"/>
          </a:p>
        </p:txBody>
      </p:sp>
    </p:spTree>
    <p:extLst>
      <p:ext uri="{BB962C8B-B14F-4D97-AF65-F5344CB8AC3E}">
        <p14:creationId xmlns="" xmlns:p14="http://schemas.microsoft.com/office/powerpoint/2010/main" val="32582198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7D22D82-4063-4592-99DC-A7D4E49A25CC}"/>
              </a:ext>
            </a:extLst>
          </p:cNvPr>
          <p:cNvSpPr>
            <a:spLocks noGrp="1"/>
          </p:cNvSpPr>
          <p:nvPr>
            <p:ph type="title"/>
          </p:nvPr>
        </p:nvSpPr>
        <p:spPr/>
        <p:txBody>
          <a:bodyPr/>
          <a:lstStyle/>
          <a:p>
            <a:r>
              <a:rPr lang="zh-CN" altLang="en-US" dirty="0"/>
              <a:t>变量的定义与赋值</a:t>
            </a:r>
          </a:p>
        </p:txBody>
      </p:sp>
      <p:sp>
        <p:nvSpPr>
          <p:cNvPr id="3" name="内容占位符 2">
            <a:extLst>
              <a:ext uri="{FF2B5EF4-FFF2-40B4-BE49-F238E27FC236}">
                <a16:creationId xmlns="" xmlns:a16="http://schemas.microsoft.com/office/drawing/2014/main" id="{9A3CDEC5-EAD0-4BEE-9AE5-E4423AF6483C}"/>
              </a:ext>
            </a:extLst>
          </p:cNvPr>
          <p:cNvSpPr>
            <a:spLocks noGrp="1"/>
          </p:cNvSpPr>
          <p:nvPr>
            <p:ph idx="1"/>
          </p:nvPr>
        </p:nvSpPr>
        <p:spPr/>
        <p:txBody>
          <a:bodyPr/>
          <a:lstStyle/>
          <a:p>
            <a:r>
              <a:rPr lang="en-US" altLang="zh-CN" dirty="0"/>
              <a:t>1</a:t>
            </a:r>
            <a:r>
              <a:rPr lang="zh-CN" altLang="en-US" dirty="0"/>
              <a:t>．变量的命名</a:t>
            </a:r>
          </a:p>
          <a:p>
            <a:r>
              <a:rPr lang="zh-CN" altLang="en-US" dirty="0"/>
              <a:t>对变量进行命名，必须遵守变量的命名规则。 </a:t>
            </a:r>
            <a:r>
              <a:rPr lang="en-US" altLang="zh-CN" dirty="0"/>
              <a:t>JavaScript </a:t>
            </a:r>
            <a:r>
              <a:rPr lang="zh-CN" altLang="en-US" dirty="0"/>
              <a:t>的变量命名如下。</a:t>
            </a:r>
          </a:p>
          <a:p>
            <a:r>
              <a:rPr lang="zh-CN" altLang="en-US" dirty="0"/>
              <a:t>① 必须以字母或下划线开头，中间可以是数字、字母或下划线。</a:t>
            </a:r>
          </a:p>
          <a:p>
            <a:r>
              <a:rPr lang="zh-CN" altLang="en-US" dirty="0"/>
              <a:t>② 变量名不能包含空格、加号、减号等符号。</a:t>
            </a:r>
          </a:p>
          <a:p>
            <a:r>
              <a:rPr lang="zh-CN" altLang="en-US" dirty="0"/>
              <a:t>③ 不能使用 </a:t>
            </a:r>
            <a:r>
              <a:rPr lang="en-US" altLang="zh-CN" dirty="0"/>
              <a:t>JavaScript </a:t>
            </a:r>
            <a:r>
              <a:rPr lang="zh-CN" altLang="en-US" dirty="0"/>
              <a:t>的关键字。</a:t>
            </a:r>
          </a:p>
          <a:p>
            <a:r>
              <a:rPr lang="zh-CN" altLang="en-US" dirty="0"/>
              <a:t>④ </a:t>
            </a:r>
            <a:r>
              <a:rPr lang="en-US" altLang="zh-CN" dirty="0"/>
              <a:t>JavaScript </a:t>
            </a:r>
            <a:r>
              <a:rPr lang="zh-CN" altLang="en-US" dirty="0"/>
              <a:t>的变量名是严格区分大小写的。</a:t>
            </a:r>
          </a:p>
        </p:txBody>
      </p:sp>
    </p:spTree>
    <p:extLst>
      <p:ext uri="{BB962C8B-B14F-4D97-AF65-F5344CB8AC3E}">
        <p14:creationId xmlns="" xmlns:p14="http://schemas.microsoft.com/office/powerpoint/2010/main" val="5950880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814DF82F-1121-425D-AE84-FA423BD42E0C}"/>
              </a:ext>
            </a:extLst>
          </p:cNvPr>
          <p:cNvSpPr>
            <a:spLocks noGrp="1"/>
          </p:cNvSpPr>
          <p:nvPr>
            <p:ph type="title"/>
          </p:nvPr>
        </p:nvSpPr>
        <p:spPr/>
        <p:txBody>
          <a:bodyPr/>
          <a:lstStyle/>
          <a:p>
            <a:r>
              <a:rPr lang="zh-CN" altLang="en-US" dirty="0"/>
              <a:t>变量的定义与赋值</a:t>
            </a:r>
          </a:p>
        </p:txBody>
      </p:sp>
      <p:sp>
        <p:nvSpPr>
          <p:cNvPr id="3" name="内容占位符 2">
            <a:extLst>
              <a:ext uri="{FF2B5EF4-FFF2-40B4-BE49-F238E27FC236}">
                <a16:creationId xmlns="" xmlns:a16="http://schemas.microsoft.com/office/drawing/2014/main" id="{45A1BE5F-AAA1-473B-9293-746F941ECC7A}"/>
              </a:ext>
            </a:extLst>
          </p:cNvPr>
          <p:cNvSpPr>
            <a:spLocks noGrp="1"/>
          </p:cNvSpPr>
          <p:nvPr>
            <p:ph idx="1"/>
          </p:nvPr>
        </p:nvSpPr>
        <p:spPr/>
        <p:txBody>
          <a:bodyPr>
            <a:normAutofit fontScale="70000" lnSpcReduction="20000"/>
          </a:bodyPr>
          <a:lstStyle/>
          <a:p>
            <a:r>
              <a:rPr lang="en-US" altLang="zh-CN" dirty="0"/>
              <a:t>2</a:t>
            </a:r>
            <a:r>
              <a:rPr lang="zh-CN" altLang="en-US" dirty="0"/>
              <a:t>．变量的声明与赋值</a:t>
            </a:r>
          </a:p>
          <a:p>
            <a:r>
              <a:rPr lang="zh-CN" altLang="en-US" dirty="0"/>
              <a:t>在使用 </a:t>
            </a:r>
            <a:r>
              <a:rPr lang="en-US" altLang="zh-CN" dirty="0"/>
              <a:t>JavaScript </a:t>
            </a:r>
            <a:r>
              <a:rPr lang="zh-CN" altLang="en-US" dirty="0"/>
              <a:t>变量前要先对变量进行声明。由于 </a:t>
            </a:r>
            <a:r>
              <a:rPr lang="en-US" altLang="zh-CN" dirty="0"/>
              <a:t>JavaScript </a:t>
            </a:r>
            <a:r>
              <a:rPr lang="zh-CN" altLang="en-US" dirty="0"/>
              <a:t>是一种弱类型的语言，与其</a:t>
            </a:r>
          </a:p>
          <a:p>
            <a:r>
              <a:rPr lang="zh-CN" altLang="en-US" dirty="0"/>
              <a:t>他语言有所不同，所有 </a:t>
            </a:r>
            <a:r>
              <a:rPr lang="en-US" altLang="zh-CN" dirty="0"/>
              <a:t>JavaScript </a:t>
            </a:r>
            <a:r>
              <a:rPr lang="zh-CN" altLang="en-US" dirty="0"/>
              <a:t>变量都是由关键字 </a:t>
            </a:r>
            <a:r>
              <a:rPr lang="en-US" altLang="zh-CN" dirty="0"/>
              <a:t>var </a:t>
            </a:r>
            <a:r>
              <a:rPr lang="zh-CN" altLang="en-US" dirty="0"/>
              <a:t>进行声明的。</a:t>
            </a:r>
          </a:p>
          <a:p>
            <a:r>
              <a:rPr lang="zh-CN" altLang="en-US" dirty="0"/>
              <a:t>（</a:t>
            </a:r>
            <a:r>
              <a:rPr lang="en-US" altLang="zh-CN" dirty="0"/>
              <a:t>1</a:t>
            </a:r>
            <a:r>
              <a:rPr lang="zh-CN" altLang="en-US" dirty="0"/>
              <a:t>）语法格式</a:t>
            </a:r>
          </a:p>
          <a:p>
            <a:r>
              <a:rPr lang="en-US" altLang="zh-CN" dirty="0"/>
              <a:t>var </a:t>
            </a:r>
            <a:r>
              <a:rPr lang="en-US" altLang="zh-CN" dirty="0" err="1"/>
              <a:t>variablename</a:t>
            </a:r>
            <a:r>
              <a:rPr lang="en-US" altLang="zh-CN" dirty="0"/>
              <a:t>[,variablename1,variablename2,…];</a:t>
            </a:r>
          </a:p>
          <a:p>
            <a:r>
              <a:rPr lang="zh-CN" altLang="en-US" dirty="0"/>
              <a:t>（</a:t>
            </a:r>
            <a:r>
              <a:rPr lang="en-US" altLang="zh-CN" dirty="0"/>
              <a:t>2</a:t>
            </a:r>
            <a:r>
              <a:rPr lang="zh-CN" altLang="en-US" dirty="0"/>
              <a:t>）语法格式解析</a:t>
            </a:r>
          </a:p>
          <a:p>
            <a:r>
              <a:rPr lang="en-US" altLang="zh-CN" dirty="0"/>
              <a:t>var</a:t>
            </a:r>
            <a:r>
              <a:rPr lang="zh-CN" altLang="en-US" dirty="0"/>
              <a:t>：声明变量的关键字，所有变量声明都用这个关键字。</a:t>
            </a:r>
          </a:p>
          <a:p>
            <a:r>
              <a:rPr lang="en-US" altLang="zh-CN" dirty="0" err="1"/>
              <a:t>variablename</a:t>
            </a:r>
            <a:r>
              <a:rPr lang="zh-CN" altLang="en-US" dirty="0"/>
              <a:t>：声明的变量名，它遵循变量的命名规则。</a:t>
            </a:r>
          </a:p>
          <a:p>
            <a:r>
              <a:rPr lang="zh-CN" altLang="en-US" dirty="0"/>
              <a:t>一次可以声明一个变量，也可以同时声明多个变量，在一次声明多个变量时，每个变量之</a:t>
            </a:r>
          </a:p>
          <a:p>
            <a:r>
              <a:rPr lang="zh-CN" altLang="en-US" dirty="0"/>
              <a:t>间要用逗号隔开</a:t>
            </a:r>
          </a:p>
        </p:txBody>
      </p:sp>
    </p:spTree>
    <p:extLst>
      <p:ext uri="{BB962C8B-B14F-4D97-AF65-F5344CB8AC3E}">
        <p14:creationId xmlns="" xmlns:p14="http://schemas.microsoft.com/office/powerpoint/2010/main" val="1019078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508C3D9C-DBC7-4042-AFD8-68B7E90C1FF1}"/>
              </a:ext>
            </a:extLst>
          </p:cNvPr>
          <p:cNvSpPr>
            <a:spLocks noGrp="1"/>
          </p:cNvSpPr>
          <p:nvPr>
            <p:ph type="title"/>
          </p:nvPr>
        </p:nvSpPr>
        <p:spPr/>
        <p:txBody>
          <a:bodyPr/>
          <a:lstStyle/>
          <a:p>
            <a:r>
              <a:rPr lang="zh-CN" altLang="en-US" dirty="0"/>
              <a:t>变量的定义与赋值</a:t>
            </a:r>
          </a:p>
        </p:txBody>
      </p:sp>
      <p:sp>
        <p:nvSpPr>
          <p:cNvPr id="3" name="内容占位符 2">
            <a:extLst>
              <a:ext uri="{FF2B5EF4-FFF2-40B4-BE49-F238E27FC236}">
                <a16:creationId xmlns="" xmlns:a16="http://schemas.microsoft.com/office/drawing/2014/main" id="{C91A8F07-59D3-41E5-9427-C1B0AAF2D006}"/>
              </a:ext>
            </a:extLst>
          </p:cNvPr>
          <p:cNvSpPr>
            <a:spLocks noGrp="1"/>
          </p:cNvSpPr>
          <p:nvPr>
            <p:ph idx="1"/>
          </p:nvPr>
        </p:nvSpPr>
        <p:spPr/>
        <p:txBody>
          <a:bodyPr>
            <a:normAutofit fontScale="92500"/>
          </a:bodyPr>
          <a:lstStyle/>
          <a:p>
            <a:r>
              <a:rPr lang="en-US" altLang="zh-CN" dirty="0"/>
              <a:t>3</a:t>
            </a:r>
            <a:r>
              <a:rPr lang="zh-CN" altLang="en-US" dirty="0"/>
              <a:t>．变量的赋值</a:t>
            </a:r>
          </a:p>
          <a:p>
            <a:r>
              <a:rPr lang="zh-CN" altLang="en-US" dirty="0"/>
              <a:t>变量的赋值就是给变量赋一个值， </a:t>
            </a:r>
            <a:r>
              <a:rPr lang="en-US" altLang="zh-CN" dirty="0"/>
              <a:t>JavaScript </a:t>
            </a:r>
            <a:r>
              <a:rPr lang="zh-CN" altLang="en-US" dirty="0"/>
              <a:t>的赋值符是等号（</a:t>
            </a:r>
            <a:r>
              <a:rPr lang="en-US" altLang="zh-CN" dirty="0"/>
              <a:t>=</a:t>
            </a:r>
            <a:r>
              <a:rPr lang="zh-CN" altLang="en-US" dirty="0"/>
              <a:t>）。在给变量赋值时有以下两种方法。</a:t>
            </a:r>
            <a:endParaRPr lang="en-US" altLang="zh-CN" dirty="0"/>
          </a:p>
          <a:p>
            <a:r>
              <a:rPr lang="zh-CN" altLang="en-US" dirty="0"/>
              <a:t>方法 </a:t>
            </a:r>
            <a:r>
              <a:rPr lang="en-US" altLang="zh-CN" dirty="0"/>
              <a:t>1</a:t>
            </a:r>
            <a:r>
              <a:rPr lang="zh-CN" altLang="en-US" dirty="0"/>
              <a:t>：在声明变量的同时赋值，这也叫变量的初始化，如下代码所示。</a:t>
            </a:r>
            <a:br>
              <a:rPr lang="zh-CN" altLang="en-US" dirty="0"/>
            </a:br>
            <a:r>
              <a:rPr lang="en-US" altLang="zh-CN" dirty="0"/>
              <a:t>var name="</a:t>
            </a:r>
            <a:r>
              <a:rPr lang="zh-CN" altLang="en-US" dirty="0"/>
              <a:t>张小丽</a:t>
            </a:r>
            <a:r>
              <a:rPr lang="en-US" altLang="zh-CN" dirty="0"/>
              <a:t>"</a:t>
            </a:r>
            <a:r>
              <a:rPr lang="zh-CN" altLang="en-US" dirty="0"/>
              <a:t>；</a:t>
            </a:r>
            <a:br>
              <a:rPr lang="zh-CN" altLang="en-US" dirty="0"/>
            </a:br>
            <a:r>
              <a:rPr lang="zh-CN" altLang="en-US" dirty="0"/>
              <a:t>方法 </a:t>
            </a:r>
            <a:r>
              <a:rPr lang="en-US" altLang="zh-CN" dirty="0"/>
              <a:t>2</a:t>
            </a:r>
            <a:r>
              <a:rPr lang="zh-CN" altLang="en-US" dirty="0"/>
              <a:t>：使用赋值语句为变量赋值，如下代码所示。</a:t>
            </a:r>
            <a:br>
              <a:rPr lang="zh-CN" altLang="en-US" dirty="0"/>
            </a:br>
            <a:r>
              <a:rPr lang="en-US" altLang="zh-CN" dirty="0"/>
              <a:t>var name;</a:t>
            </a:r>
            <a:br>
              <a:rPr lang="en-US" altLang="zh-CN" dirty="0"/>
            </a:br>
            <a:r>
              <a:rPr lang="en-US" altLang="zh-CN" dirty="0"/>
              <a:t>name="</a:t>
            </a:r>
            <a:r>
              <a:rPr lang="zh-CN" altLang="en-US" dirty="0"/>
              <a:t>张小丽</a:t>
            </a:r>
            <a:r>
              <a:rPr lang="en-US" altLang="zh-CN" dirty="0"/>
              <a:t>";</a:t>
            </a:r>
            <a:r>
              <a:rPr lang="zh-CN" altLang="en-US" dirty="0"/>
              <a:t> </a:t>
            </a:r>
            <a:br>
              <a:rPr lang="zh-CN" altLang="en-US" dirty="0"/>
            </a:br>
            <a:endParaRPr lang="zh-CN" altLang="en-US" dirty="0"/>
          </a:p>
        </p:txBody>
      </p:sp>
    </p:spTree>
    <p:extLst>
      <p:ext uri="{BB962C8B-B14F-4D97-AF65-F5344CB8AC3E}">
        <p14:creationId xmlns="" xmlns:p14="http://schemas.microsoft.com/office/powerpoint/2010/main" val="31259409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85EFB9E3-B3DA-465C-ACAD-D6E5AB02CF70}"/>
              </a:ext>
            </a:extLst>
          </p:cNvPr>
          <p:cNvSpPr>
            <a:spLocks noGrp="1"/>
          </p:cNvSpPr>
          <p:nvPr>
            <p:ph type="title"/>
          </p:nvPr>
        </p:nvSpPr>
        <p:spPr/>
        <p:txBody>
          <a:bodyPr/>
          <a:lstStyle/>
          <a:p>
            <a:r>
              <a:rPr lang="zh-CN" altLang="en-US" dirty="0"/>
              <a:t>变量的定义与赋值</a:t>
            </a:r>
          </a:p>
        </p:txBody>
      </p:sp>
      <p:sp>
        <p:nvSpPr>
          <p:cNvPr id="3" name="内容占位符 2">
            <a:extLst>
              <a:ext uri="{FF2B5EF4-FFF2-40B4-BE49-F238E27FC236}">
                <a16:creationId xmlns="" xmlns:a16="http://schemas.microsoft.com/office/drawing/2014/main" id="{1BD215F4-A021-42AD-9498-764E4FC086A5}"/>
              </a:ext>
            </a:extLst>
          </p:cNvPr>
          <p:cNvSpPr>
            <a:spLocks noGrp="1"/>
          </p:cNvSpPr>
          <p:nvPr>
            <p:ph idx="1"/>
          </p:nvPr>
        </p:nvSpPr>
        <p:spPr/>
        <p:txBody>
          <a:bodyPr>
            <a:normAutofit lnSpcReduction="10000"/>
          </a:bodyPr>
          <a:lstStyle/>
          <a:p>
            <a:r>
              <a:rPr lang="en-US" altLang="zh-CN" dirty="0"/>
              <a:t>4</a:t>
            </a:r>
            <a:r>
              <a:rPr lang="zh-CN" altLang="en-US" dirty="0"/>
              <a:t>．变量的类型</a:t>
            </a:r>
            <a:br>
              <a:rPr lang="zh-CN" altLang="en-US" dirty="0"/>
            </a:br>
            <a:r>
              <a:rPr lang="zh-CN" altLang="en-US" dirty="0"/>
              <a:t>同其他语言不同的是， </a:t>
            </a:r>
            <a:r>
              <a:rPr lang="en-US" altLang="zh-CN" dirty="0"/>
              <a:t>JavaScript </a:t>
            </a:r>
            <a:r>
              <a:rPr lang="zh-CN" altLang="en-US" dirty="0"/>
              <a:t>声明变量只有一个关键字，只是声明了变量的名字，不能声明其类型，变量类型是由变量值所属的类型所决定的，比如变量值是数值型，那么其变量类型就是数值型；变量值是字符串型，那变量的类型就是字符串型，如下所示。</a:t>
            </a:r>
            <a:br>
              <a:rPr lang="zh-CN" altLang="en-US" dirty="0"/>
            </a:br>
            <a:r>
              <a:rPr lang="en-US" altLang="zh-CN" dirty="0"/>
              <a:t>var x=23; // x</a:t>
            </a:r>
            <a:r>
              <a:rPr lang="zh-CN" altLang="en-US" dirty="0"/>
              <a:t>的类型为数值型。</a:t>
            </a:r>
            <a:br>
              <a:rPr lang="zh-CN" altLang="en-US" dirty="0"/>
            </a:br>
            <a:r>
              <a:rPr lang="en-US" altLang="zh-CN" dirty="0"/>
              <a:t>var x=“</a:t>
            </a:r>
            <a:r>
              <a:rPr lang="zh-CN" altLang="en-US" dirty="0"/>
              <a:t>我们一起来学习</a:t>
            </a:r>
            <a:r>
              <a:rPr lang="en-US" altLang="zh-CN" dirty="0"/>
              <a:t>JavaScript</a:t>
            </a:r>
            <a:r>
              <a:rPr lang="zh-CN" altLang="en-US" dirty="0"/>
              <a:t>！ ”； </a:t>
            </a:r>
            <a:r>
              <a:rPr lang="en-US" altLang="zh-CN" dirty="0"/>
              <a:t>//x</a:t>
            </a:r>
            <a:r>
              <a:rPr lang="zh-CN" altLang="en-US" dirty="0"/>
              <a:t>的类型为字符串型。</a:t>
            </a:r>
            <a:br>
              <a:rPr lang="zh-CN" altLang="en-US" dirty="0"/>
            </a:br>
            <a:r>
              <a:rPr lang="en-US" altLang="zh-CN" dirty="0"/>
              <a:t>var x=true; // x</a:t>
            </a:r>
            <a:r>
              <a:rPr lang="zh-CN" altLang="en-US" dirty="0"/>
              <a:t>的类型为布尔型。 </a:t>
            </a:r>
            <a:br>
              <a:rPr lang="zh-CN" altLang="en-US" dirty="0"/>
            </a:br>
            <a:endParaRPr lang="zh-CN" altLang="en-US" dirty="0"/>
          </a:p>
        </p:txBody>
      </p:sp>
    </p:spTree>
    <p:extLst>
      <p:ext uri="{BB962C8B-B14F-4D97-AF65-F5344CB8AC3E}">
        <p14:creationId xmlns="" xmlns:p14="http://schemas.microsoft.com/office/powerpoint/2010/main" val="15910671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00EFFC5-5E30-49B1-8914-A54FCDF894DF}"/>
              </a:ext>
            </a:extLst>
          </p:cNvPr>
          <p:cNvSpPr>
            <a:spLocks noGrp="1"/>
          </p:cNvSpPr>
          <p:nvPr>
            <p:ph type="title"/>
          </p:nvPr>
        </p:nvSpPr>
        <p:spPr/>
        <p:txBody>
          <a:bodyPr/>
          <a:lstStyle/>
          <a:p>
            <a:r>
              <a:rPr lang="zh-CN" altLang="en-US" dirty="0"/>
              <a:t>变量的作用域</a:t>
            </a:r>
          </a:p>
        </p:txBody>
      </p:sp>
      <p:sp>
        <p:nvSpPr>
          <p:cNvPr id="3" name="内容占位符 2">
            <a:extLst>
              <a:ext uri="{FF2B5EF4-FFF2-40B4-BE49-F238E27FC236}">
                <a16:creationId xmlns="" xmlns:a16="http://schemas.microsoft.com/office/drawing/2014/main" id="{4D49EF9A-CCCF-455B-B504-25A744D2E4A5}"/>
              </a:ext>
            </a:extLst>
          </p:cNvPr>
          <p:cNvSpPr>
            <a:spLocks noGrp="1"/>
          </p:cNvSpPr>
          <p:nvPr>
            <p:ph idx="1"/>
          </p:nvPr>
        </p:nvSpPr>
        <p:spPr/>
        <p:txBody>
          <a:bodyPr>
            <a:normAutofit/>
          </a:bodyPr>
          <a:lstStyle/>
          <a:p>
            <a:r>
              <a:rPr lang="zh-CN" altLang="en-US" dirty="0"/>
              <a:t>      变量的作用域就是变量在程序中的作用范围，也就是变量在程序中的有效区域。</a:t>
            </a:r>
            <a:r>
              <a:rPr lang="en-US" altLang="zh-CN" dirty="0">
                <a:solidFill>
                  <a:srgbClr val="FF0000"/>
                </a:solidFill>
              </a:rPr>
              <a:t>JavaScript </a:t>
            </a:r>
            <a:r>
              <a:rPr lang="zh-CN" altLang="en-US" dirty="0">
                <a:solidFill>
                  <a:srgbClr val="FF0000"/>
                </a:solidFill>
              </a:rPr>
              <a:t>变量的作用域按照其作用的范围可以分为：全局变量和局部变量</a:t>
            </a:r>
            <a:r>
              <a:rPr lang="zh-CN" altLang="en-US" dirty="0"/>
              <a:t>。变量的作用域主要是针对函数来定义的，</a:t>
            </a:r>
            <a:r>
              <a:rPr lang="zh-CN" altLang="en-US" dirty="0">
                <a:solidFill>
                  <a:srgbClr val="FF0000"/>
                </a:solidFill>
              </a:rPr>
              <a:t>全局变量是指定义在函数之外，对整个程序起作用；局部变量指的是定义在函数之内的变量，只对本函数本身起作用</a:t>
            </a:r>
            <a:r>
              <a:rPr lang="zh-CN" altLang="en-US" dirty="0"/>
              <a:t>。关于函数变量的作用域将在后面函数章节中进行详细讲解。</a:t>
            </a:r>
          </a:p>
        </p:txBody>
      </p:sp>
    </p:spTree>
    <p:extLst>
      <p:ext uri="{BB962C8B-B14F-4D97-AF65-F5344CB8AC3E}">
        <p14:creationId xmlns="" xmlns:p14="http://schemas.microsoft.com/office/powerpoint/2010/main" val="42171181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83EB8E45-A695-4E95-BC28-7383C0477886}"/>
              </a:ext>
            </a:extLst>
          </p:cNvPr>
          <p:cNvSpPr>
            <a:spLocks noGrp="1"/>
          </p:cNvSpPr>
          <p:nvPr>
            <p:ph type="title"/>
          </p:nvPr>
        </p:nvSpPr>
        <p:spPr/>
        <p:txBody>
          <a:bodyPr/>
          <a:lstStyle/>
          <a:p>
            <a:r>
              <a:rPr lang="zh-CN" altLang="en-US" dirty="0"/>
              <a:t>常量</a:t>
            </a:r>
          </a:p>
        </p:txBody>
      </p:sp>
      <p:sp>
        <p:nvSpPr>
          <p:cNvPr id="3" name="内容占位符 2">
            <a:extLst>
              <a:ext uri="{FF2B5EF4-FFF2-40B4-BE49-F238E27FC236}">
                <a16:creationId xmlns="" xmlns:a16="http://schemas.microsoft.com/office/drawing/2014/main" id="{7CABB057-AC44-4F52-B004-8E4D997840D6}"/>
              </a:ext>
            </a:extLst>
          </p:cNvPr>
          <p:cNvSpPr>
            <a:spLocks noGrp="1"/>
          </p:cNvSpPr>
          <p:nvPr>
            <p:ph idx="1"/>
          </p:nvPr>
        </p:nvSpPr>
        <p:spPr/>
        <p:txBody>
          <a:bodyPr>
            <a:normAutofit/>
          </a:bodyPr>
          <a:lstStyle/>
          <a:p>
            <a:r>
              <a:rPr lang="zh-CN" altLang="en-US" dirty="0"/>
              <a:t>      常量就是其值</a:t>
            </a:r>
            <a:r>
              <a:rPr lang="zh-CN" altLang="en-US" dirty="0">
                <a:solidFill>
                  <a:srgbClr val="FF0000"/>
                </a:solidFill>
              </a:rPr>
              <a:t>固定</a:t>
            </a:r>
            <a:r>
              <a:rPr lang="zh-CN" altLang="en-US" dirty="0"/>
              <a:t>不变的量，使用 </a:t>
            </a:r>
            <a:r>
              <a:rPr lang="en-US" altLang="zh-CN" dirty="0"/>
              <a:t>const </a:t>
            </a:r>
            <a:r>
              <a:rPr lang="zh-CN" altLang="en-US" dirty="0"/>
              <a:t>关键字，一旦定义就不能随意更改它的值。在</a:t>
            </a:r>
            <a:r>
              <a:rPr lang="en-US" altLang="zh-CN" dirty="0"/>
              <a:t>JavaScript </a:t>
            </a:r>
            <a:r>
              <a:rPr lang="zh-CN" altLang="en-US" dirty="0"/>
              <a:t>的程序中经常会用到常量。常量在程序设计中也会带来很多方便，例如常量 </a:t>
            </a:r>
            <a:r>
              <a:rPr lang="en-US" altLang="zh-CN" dirty="0"/>
              <a:t>PI</a:t>
            </a:r>
            <a:r>
              <a:rPr lang="zh-CN" altLang="en-US" dirty="0"/>
              <a:t>，其值定义为 </a:t>
            </a:r>
            <a:r>
              <a:rPr lang="en-US" altLang="zh-CN" dirty="0"/>
              <a:t>3.14159 </a:t>
            </a:r>
            <a:r>
              <a:rPr lang="zh-CN" altLang="en-US" dirty="0"/>
              <a:t>后，后面在涉及圆的一些程序设计中就可以很方便地来使用 </a:t>
            </a:r>
            <a:r>
              <a:rPr lang="en-US" altLang="zh-CN" dirty="0"/>
              <a:t>PI </a:t>
            </a:r>
            <a:r>
              <a:rPr lang="zh-CN" altLang="en-US" dirty="0"/>
              <a:t>这个常量了。</a:t>
            </a:r>
          </a:p>
          <a:p>
            <a:r>
              <a:rPr lang="zh-CN" altLang="en-US" dirty="0"/>
              <a:t>       相对于 </a:t>
            </a:r>
            <a:r>
              <a:rPr lang="en-US" altLang="zh-CN" dirty="0"/>
              <a:t>JavaScript </a:t>
            </a:r>
            <a:r>
              <a:rPr lang="zh-CN" altLang="en-US" dirty="0"/>
              <a:t>的数据类型，常量也分为相对应的常量类型，如整型常量、浮点型常量、布尔型常量、字符串型常量、空值常量等</a:t>
            </a:r>
          </a:p>
        </p:txBody>
      </p:sp>
    </p:spTree>
    <p:extLst>
      <p:ext uri="{BB962C8B-B14F-4D97-AF65-F5344CB8AC3E}">
        <p14:creationId xmlns="" xmlns:p14="http://schemas.microsoft.com/office/powerpoint/2010/main" val="23982844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MH_Entry_1">
            <a:hlinkClick r:id="rId13" action="ppaction://hlinksldjump"/>
          </p:cNvPr>
          <p:cNvSpPr/>
          <p:nvPr>
            <p:custDataLst>
              <p:tags r:id="rId2"/>
            </p:custDataLst>
          </p:nvPr>
        </p:nvSpPr>
        <p:spPr>
          <a:xfrm>
            <a:off x="5798922" y="2433639"/>
            <a:ext cx="3301017" cy="465137"/>
          </a:xfrm>
          <a:custGeom>
            <a:avLst/>
            <a:gdLst>
              <a:gd name="connsiteX0" fmla="*/ 0 w 3954840"/>
              <a:gd name="connsiteY0" fmla="*/ 0 h 557348"/>
              <a:gd name="connsiteX1" fmla="*/ 3835506 w 3954840"/>
              <a:gd name="connsiteY1" fmla="*/ 0 h 557348"/>
              <a:gd name="connsiteX2" fmla="*/ 3954840 w 3954840"/>
              <a:gd name="connsiteY2" fmla="*/ 92893 h 557348"/>
              <a:gd name="connsiteX3" fmla="*/ 3954840 w 3954840"/>
              <a:gd name="connsiteY3" fmla="*/ 464455 h 557348"/>
              <a:gd name="connsiteX4" fmla="*/ 3835506 w 3954840"/>
              <a:gd name="connsiteY4" fmla="*/ 557348 h 557348"/>
              <a:gd name="connsiteX5" fmla="*/ 0 w 3954840"/>
              <a:gd name="connsiteY5" fmla="*/ 557348 h 557348"/>
              <a:gd name="connsiteX6" fmla="*/ 45938 w 3954840"/>
              <a:gd name="connsiteY6" fmla="*/ 532414 h 557348"/>
              <a:gd name="connsiteX7" fmla="*/ 180850 w 3954840"/>
              <a:gd name="connsiteY7" fmla="*/ 278674 h 557348"/>
              <a:gd name="connsiteX8" fmla="*/ 45938 w 3954840"/>
              <a:gd name="connsiteY8" fmla="*/ 24934 h 55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4840" h="557348">
                <a:moveTo>
                  <a:pt x="0" y="0"/>
                </a:moveTo>
                <a:lnTo>
                  <a:pt x="3835506" y="0"/>
                </a:lnTo>
                <a:cubicBezTo>
                  <a:pt x="3901412" y="0"/>
                  <a:pt x="3954840" y="41590"/>
                  <a:pt x="3954840" y="92893"/>
                </a:cubicBezTo>
                <a:lnTo>
                  <a:pt x="3954840" y="464455"/>
                </a:lnTo>
                <a:cubicBezTo>
                  <a:pt x="3954840" y="515758"/>
                  <a:pt x="3901412" y="557348"/>
                  <a:pt x="3835506" y="557348"/>
                </a:cubicBezTo>
                <a:lnTo>
                  <a:pt x="0" y="557348"/>
                </a:lnTo>
                <a:lnTo>
                  <a:pt x="45938" y="532414"/>
                </a:lnTo>
                <a:cubicBezTo>
                  <a:pt x="127334" y="477424"/>
                  <a:pt x="180850" y="384299"/>
                  <a:pt x="180850" y="278674"/>
                </a:cubicBezTo>
                <a:cubicBezTo>
                  <a:pt x="180850" y="173050"/>
                  <a:pt x="127334" y="79925"/>
                  <a:pt x="45938" y="24934"/>
                </a:cubicBezTo>
                <a:close/>
              </a:path>
            </a:pathLst>
          </a:custGeom>
          <a:solidFill>
            <a:srgbClr val="DDDDDD"/>
          </a:solidFill>
          <a:ln w="12700" cap="flat" cmpd="sng" algn="ctr">
            <a:noFill/>
            <a:prstDash val="solid"/>
            <a:miter lim="800000"/>
          </a:ln>
          <a:effectLst/>
        </p:spPr>
        <p:txBody>
          <a:bodyPr wrap="square" lIns="180000" tIns="36000" rIns="36000" bIns="36000" anchor="ctr">
            <a:normAutofit/>
          </a:bodyPr>
          <a:lstStyle/>
          <a:p>
            <a:pPr algn="ctr"/>
            <a:r>
              <a:rPr lang="zh-CN" altLang="en-US" sz="2000" kern="0">
                <a:solidFill>
                  <a:srgbClr val="FFFFFF"/>
                </a:solidFill>
                <a:latin typeface="+mn-ea"/>
              </a:rPr>
              <a:t>数据类型</a:t>
            </a:r>
            <a:endParaRPr lang="zh-CN" altLang="en-US" sz="2000" kern="0" dirty="0">
              <a:solidFill>
                <a:srgbClr val="FFFFFF"/>
              </a:solidFill>
              <a:latin typeface="+mn-ea"/>
            </a:endParaRPr>
          </a:p>
        </p:txBody>
      </p:sp>
      <p:sp>
        <p:nvSpPr>
          <p:cNvPr id="19" name="MH_Number_1">
            <a:hlinkClick r:id="rId13" action="ppaction://hlinksldjump"/>
          </p:cNvPr>
          <p:cNvSpPr/>
          <p:nvPr>
            <p:custDataLst>
              <p:tags r:id="rId3"/>
            </p:custDataLst>
          </p:nvPr>
        </p:nvSpPr>
        <p:spPr>
          <a:xfrm>
            <a:off x="5461000" y="2462793"/>
            <a:ext cx="406830" cy="406829"/>
          </a:xfrm>
          <a:prstGeom prst="ellipse">
            <a:avLst/>
          </a:prstGeom>
          <a:solidFill>
            <a:srgbClr val="DDDDDD"/>
          </a:solidFill>
          <a:ln w="12700" cap="flat" cmpd="sng" algn="ctr">
            <a:noFill/>
            <a:prstDash val="solid"/>
            <a:miter lim="800000"/>
          </a:ln>
          <a:effectLst/>
        </p:spPr>
        <p:txBody>
          <a:bodyPr lIns="91440" tIns="45720" rIns="91440" bIns="45720" anchor="ctr"/>
          <a:lstStyle/>
          <a:p>
            <a:pPr algn="ctr"/>
            <a:r>
              <a:rPr lang="en-US" altLang="zh-CN" sz="2400" kern="0" dirty="0">
                <a:solidFill>
                  <a:srgbClr val="FFFFFF"/>
                </a:solidFill>
                <a:ea typeface="幼圆"/>
              </a:rPr>
              <a:t>1</a:t>
            </a:r>
            <a:endParaRPr lang="zh-CN" altLang="en-US" sz="2400" kern="0" dirty="0">
              <a:solidFill>
                <a:srgbClr val="FFFFFF"/>
              </a:solidFill>
              <a:ea typeface="幼圆"/>
            </a:endParaRPr>
          </a:p>
        </p:txBody>
      </p:sp>
      <p:sp>
        <p:nvSpPr>
          <p:cNvPr id="51" name="MH_Entry_2">
            <a:hlinkClick r:id="rId14" action="ppaction://hlinksldjump"/>
          </p:cNvPr>
          <p:cNvSpPr/>
          <p:nvPr>
            <p:custDataLst>
              <p:tags r:id="rId4"/>
            </p:custDataLst>
          </p:nvPr>
        </p:nvSpPr>
        <p:spPr>
          <a:xfrm>
            <a:off x="5798922" y="3294099"/>
            <a:ext cx="3301017" cy="465137"/>
          </a:xfrm>
          <a:custGeom>
            <a:avLst/>
            <a:gdLst>
              <a:gd name="connsiteX0" fmla="*/ 0 w 3954840"/>
              <a:gd name="connsiteY0" fmla="*/ 0 h 557348"/>
              <a:gd name="connsiteX1" fmla="*/ 3835506 w 3954840"/>
              <a:gd name="connsiteY1" fmla="*/ 0 h 557348"/>
              <a:gd name="connsiteX2" fmla="*/ 3954840 w 3954840"/>
              <a:gd name="connsiteY2" fmla="*/ 92893 h 557348"/>
              <a:gd name="connsiteX3" fmla="*/ 3954840 w 3954840"/>
              <a:gd name="connsiteY3" fmla="*/ 464455 h 557348"/>
              <a:gd name="connsiteX4" fmla="*/ 3835506 w 3954840"/>
              <a:gd name="connsiteY4" fmla="*/ 557348 h 557348"/>
              <a:gd name="connsiteX5" fmla="*/ 0 w 3954840"/>
              <a:gd name="connsiteY5" fmla="*/ 557348 h 557348"/>
              <a:gd name="connsiteX6" fmla="*/ 45938 w 3954840"/>
              <a:gd name="connsiteY6" fmla="*/ 532414 h 557348"/>
              <a:gd name="connsiteX7" fmla="*/ 180850 w 3954840"/>
              <a:gd name="connsiteY7" fmla="*/ 278674 h 557348"/>
              <a:gd name="connsiteX8" fmla="*/ 45938 w 3954840"/>
              <a:gd name="connsiteY8" fmla="*/ 24934 h 55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4840" h="557348">
                <a:moveTo>
                  <a:pt x="0" y="0"/>
                </a:moveTo>
                <a:lnTo>
                  <a:pt x="3835506" y="0"/>
                </a:lnTo>
                <a:cubicBezTo>
                  <a:pt x="3901412" y="0"/>
                  <a:pt x="3954840" y="41590"/>
                  <a:pt x="3954840" y="92893"/>
                </a:cubicBezTo>
                <a:lnTo>
                  <a:pt x="3954840" y="464455"/>
                </a:lnTo>
                <a:cubicBezTo>
                  <a:pt x="3954840" y="515758"/>
                  <a:pt x="3901412" y="557348"/>
                  <a:pt x="3835506" y="557348"/>
                </a:cubicBezTo>
                <a:lnTo>
                  <a:pt x="0" y="557348"/>
                </a:lnTo>
                <a:lnTo>
                  <a:pt x="45938" y="532414"/>
                </a:lnTo>
                <a:cubicBezTo>
                  <a:pt x="127334" y="477424"/>
                  <a:pt x="180850" y="384299"/>
                  <a:pt x="180850" y="278674"/>
                </a:cubicBezTo>
                <a:cubicBezTo>
                  <a:pt x="180850" y="173050"/>
                  <a:pt x="127334" y="79925"/>
                  <a:pt x="45938" y="24934"/>
                </a:cubicBezTo>
                <a:close/>
              </a:path>
            </a:pathLst>
          </a:custGeom>
          <a:solidFill>
            <a:srgbClr val="DDDDDD"/>
          </a:solidFill>
          <a:ln w="12700" cap="flat" cmpd="sng" algn="ctr">
            <a:noFill/>
            <a:prstDash val="solid"/>
            <a:miter lim="800000"/>
          </a:ln>
          <a:effectLst/>
        </p:spPr>
        <p:txBody>
          <a:bodyPr wrap="square" lIns="180000" tIns="36000" rIns="36000" bIns="36000" anchor="ctr">
            <a:normAutofit/>
          </a:bodyPr>
          <a:lstStyle/>
          <a:p>
            <a:pPr algn="ctr"/>
            <a:r>
              <a:rPr lang="zh-CN" altLang="en-US" sz="2000" kern="0">
                <a:solidFill>
                  <a:srgbClr val="FFFFFF"/>
                </a:solidFill>
                <a:latin typeface="+mn-ea"/>
              </a:rPr>
              <a:t>变量与常量</a:t>
            </a:r>
            <a:endParaRPr lang="zh-CN" altLang="en-US" sz="2000" kern="0" dirty="0">
              <a:solidFill>
                <a:srgbClr val="FFFFFF"/>
              </a:solidFill>
              <a:latin typeface="+mn-ea"/>
            </a:endParaRPr>
          </a:p>
        </p:txBody>
      </p:sp>
      <p:sp>
        <p:nvSpPr>
          <p:cNvPr id="52" name="MH_Number_2">
            <a:hlinkClick r:id="rId14" action="ppaction://hlinksldjump"/>
          </p:cNvPr>
          <p:cNvSpPr/>
          <p:nvPr>
            <p:custDataLst>
              <p:tags r:id="rId5"/>
            </p:custDataLst>
          </p:nvPr>
        </p:nvSpPr>
        <p:spPr>
          <a:xfrm>
            <a:off x="5461000" y="3323253"/>
            <a:ext cx="406830" cy="406829"/>
          </a:xfrm>
          <a:prstGeom prst="ellipse">
            <a:avLst/>
          </a:prstGeom>
          <a:solidFill>
            <a:srgbClr val="DDDDDD"/>
          </a:solidFill>
          <a:ln w="12700" cap="flat" cmpd="sng" algn="ctr">
            <a:noFill/>
            <a:prstDash val="solid"/>
            <a:miter lim="800000"/>
          </a:ln>
          <a:effectLst/>
        </p:spPr>
        <p:txBody>
          <a:bodyPr lIns="91440" tIns="45720" rIns="91440" bIns="45720" anchor="ctr"/>
          <a:lstStyle/>
          <a:p>
            <a:pPr algn="ctr"/>
            <a:r>
              <a:rPr lang="en-US" altLang="zh-CN" sz="2400" kern="0">
                <a:solidFill>
                  <a:srgbClr val="FFFFFF"/>
                </a:solidFill>
                <a:ea typeface="幼圆"/>
              </a:rPr>
              <a:t>2</a:t>
            </a:r>
            <a:endParaRPr lang="zh-CN" altLang="en-US" sz="2400" kern="0" dirty="0">
              <a:solidFill>
                <a:srgbClr val="FFFFFF"/>
              </a:solidFill>
              <a:ea typeface="幼圆"/>
            </a:endParaRPr>
          </a:p>
        </p:txBody>
      </p:sp>
      <p:sp>
        <p:nvSpPr>
          <p:cNvPr id="54" name="MH_Entry_3"/>
          <p:cNvSpPr/>
          <p:nvPr>
            <p:custDataLst>
              <p:tags r:id="rId6"/>
            </p:custDataLst>
          </p:nvPr>
        </p:nvSpPr>
        <p:spPr>
          <a:xfrm>
            <a:off x="5798922" y="4154559"/>
            <a:ext cx="3301017" cy="465137"/>
          </a:xfrm>
          <a:custGeom>
            <a:avLst/>
            <a:gdLst>
              <a:gd name="connsiteX0" fmla="*/ 0 w 3954840"/>
              <a:gd name="connsiteY0" fmla="*/ 0 h 557348"/>
              <a:gd name="connsiteX1" fmla="*/ 3835506 w 3954840"/>
              <a:gd name="connsiteY1" fmla="*/ 0 h 557348"/>
              <a:gd name="connsiteX2" fmla="*/ 3954840 w 3954840"/>
              <a:gd name="connsiteY2" fmla="*/ 92893 h 557348"/>
              <a:gd name="connsiteX3" fmla="*/ 3954840 w 3954840"/>
              <a:gd name="connsiteY3" fmla="*/ 464455 h 557348"/>
              <a:gd name="connsiteX4" fmla="*/ 3835506 w 3954840"/>
              <a:gd name="connsiteY4" fmla="*/ 557348 h 557348"/>
              <a:gd name="connsiteX5" fmla="*/ 0 w 3954840"/>
              <a:gd name="connsiteY5" fmla="*/ 557348 h 557348"/>
              <a:gd name="connsiteX6" fmla="*/ 45938 w 3954840"/>
              <a:gd name="connsiteY6" fmla="*/ 532414 h 557348"/>
              <a:gd name="connsiteX7" fmla="*/ 180850 w 3954840"/>
              <a:gd name="connsiteY7" fmla="*/ 278674 h 557348"/>
              <a:gd name="connsiteX8" fmla="*/ 45938 w 3954840"/>
              <a:gd name="connsiteY8" fmla="*/ 24934 h 55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4840" h="557348">
                <a:moveTo>
                  <a:pt x="0" y="0"/>
                </a:moveTo>
                <a:lnTo>
                  <a:pt x="3835506" y="0"/>
                </a:lnTo>
                <a:cubicBezTo>
                  <a:pt x="3901412" y="0"/>
                  <a:pt x="3954840" y="41590"/>
                  <a:pt x="3954840" y="92893"/>
                </a:cubicBezTo>
                <a:lnTo>
                  <a:pt x="3954840" y="464455"/>
                </a:lnTo>
                <a:cubicBezTo>
                  <a:pt x="3954840" y="515758"/>
                  <a:pt x="3901412" y="557348"/>
                  <a:pt x="3835506" y="557348"/>
                </a:cubicBezTo>
                <a:lnTo>
                  <a:pt x="0" y="557348"/>
                </a:lnTo>
                <a:lnTo>
                  <a:pt x="45938" y="532414"/>
                </a:lnTo>
                <a:cubicBezTo>
                  <a:pt x="127334" y="477424"/>
                  <a:pt x="180850" y="384299"/>
                  <a:pt x="180850" y="278674"/>
                </a:cubicBezTo>
                <a:cubicBezTo>
                  <a:pt x="180850" y="173050"/>
                  <a:pt x="127334" y="79925"/>
                  <a:pt x="45938" y="24934"/>
                </a:cubicBezTo>
                <a:close/>
              </a:path>
            </a:pathLst>
          </a:custGeom>
          <a:solidFill>
            <a:schemeClr val="accent1"/>
          </a:solidFill>
          <a:ln w="12700" cap="flat" cmpd="sng" algn="ctr">
            <a:noFill/>
            <a:prstDash val="solid"/>
            <a:miter lim="800000"/>
          </a:ln>
          <a:effectLst/>
        </p:spPr>
        <p:txBody>
          <a:bodyPr wrap="square" lIns="180000" tIns="36000" rIns="36000" bIns="36000" anchor="ctr">
            <a:normAutofit/>
          </a:bodyPr>
          <a:lstStyle/>
          <a:p>
            <a:pPr algn="ctr"/>
            <a:r>
              <a:rPr lang="zh-CN" altLang="en-US" sz="2000" kern="0">
                <a:solidFill>
                  <a:srgbClr val="FFFFFF"/>
                </a:solidFill>
                <a:latin typeface="+mn-ea"/>
              </a:rPr>
              <a:t>运算符</a:t>
            </a:r>
            <a:endParaRPr lang="zh-CN" altLang="en-US" sz="2000" kern="0" dirty="0">
              <a:solidFill>
                <a:srgbClr val="FFFFFF"/>
              </a:solidFill>
              <a:latin typeface="+mn-ea"/>
            </a:endParaRPr>
          </a:p>
        </p:txBody>
      </p:sp>
      <p:sp>
        <p:nvSpPr>
          <p:cNvPr id="55" name="MH_Number_3"/>
          <p:cNvSpPr/>
          <p:nvPr>
            <p:custDataLst>
              <p:tags r:id="rId7"/>
            </p:custDataLst>
          </p:nvPr>
        </p:nvSpPr>
        <p:spPr>
          <a:xfrm>
            <a:off x="5461000" y="4183713"/>
            <a:ext cx="406830" cy="406829"/>
          </a:xfrm>
          <a:prstGeom prst="ellipse">
            <a:avLst/>
          </a:prstGeom>
          <a:solidFill>
            <a:schemeClr val="accent1"/>
          </a:solidFill>
          <a:ln w="12700" cap="flat" cmpd="sng" algn="ctr">
            <a:noFill/>
            <a:prstDash val="solid"/>
            <a:miter lim="800000"/>
          </a:ln>
          <a:effectLst/>
        </p:spPr>
        <p:txBody>
          <a:bodyPr lIns="91440" tIns="45720" rIns="91440" bIns="45720" anchor="ctr"/>
          <a:lstStyle/>
          <a:p>
            <a:pPr algn="ctr"/>
            <a:r>
              <a:rPr lang="en-US" altLang="zh-CN" sz="2400" kern="0">
                <a:solidFill>
                  <a:srgbClr val="FFFFFF"/>
                </a:solidFill>
                <a:ea typeface="幼圆"/>
              </a:rPr>
              <a:t>3</a:t>
            </a:r>
            <a:endParaRPr lang="zh-CN" altLang="en-US" sz="2400" kern="0" dirty="0">
              <a:solidFill>
                <a:srgbClr val="FFFFFF"/>
              </a:solidFill>
              <a:ea typeface="幼圆"/>
            </a:endParaRPr>
          </a:p>
        </p:txBody>
      </p:sp>
      <p:sp>
        <p:nvSpPr>
          <p:cNvPr id="57" name="MH_Entry_4"/>
          <p:cNvSpPr/>
          <p:nvPr>
            <p:custDataLst>
              <p:tags r:id="rId8"/>
            </p:custDataLst>
          </p:nvPr>
        </p:nvSpPr>
        <p:spPr>
          <a:xfrm>
            <a:off x="5798922" y="5015019"/>
            <a:ext cx="3301017" cy="465137"/>
          </a:xfrm>
          <a:custGeom>
            <a:avLst/>
            <a:gdLst>
              <a:gd name="connsiteX0" fmla="*/ 0 w 3954840"/>
              <a:gd name="connsiteY0" fmla="*/ 0 h 557348"/>
              <a:gd name="connsiteX1" fmla="*/ 3835506 w 3954840"/>
              <a:gd name="connsiteY1" fmla="*/ 0 h 557348"/>
              <a:gd name="connsiteX2" fmla="*/ 3954840 w 3954840"/>
              <a:gd name="connsiteY2" fmla="*/ 92893 h 557348"/>
              <a:gd name="connsiteX3" fmla="*/ 3954840 w 3954840"/>
              <a:gd name="connsiteY3" fmla="*/ 464455 h 557348"/>
              <a:gd name="connsiteX4" fmla="*/ 3835506 w 3954840"/>
              <a:gd name="connsiteY4" fmla="*/ 557348 h 557348"/>
              <a:gd name="connsiteX5" fmla="*/ 0 w 3954840"/>
              <a:gd name="connsiteY5" fmla="*/ 557348 h 557348"/>
              <a:gd name="connsiteX6" fmla="*/ 45938 w 3954840"/>
              <a:gd name="connsiteY6" fmla="*/ 532414 h 557348"/>
              <a:gd name="connsiteX7" fmla="*/ 180850 w 3954840"/>
              <a:gd name="connsiteY7" fmla="*/ 278674 h 557348"/>
              <a:gd name="connsiteX8" fmla="*/ 45938 w 3954840"/>
              <a:gd name="connsiteY8" fmla="*/ 24934 h 55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4840" h="557348">
                <a:moveTo>
                  <a:pt x="0" y="0"/>
                </a:moveTo>
                <a:lnTo>
                  <a:pt x="3835506" y="0"/>
                </a:lnTo>
                <a:cubicBezTo>
                  <a:pt x="3901412" y="0"/>
                  <a:pt x="3954840" y="41590"/>
                  <a:pt x="3954840" y="92893"/>
                </a:cubicBezTo>
                <a:lnTo>
                  <a:pt x="3954840" y="464455"/>
                </a:lnTo>
                <a:cubicBezTo>
                  <a:pt x="3954840" y="515758"/>
                  <a:pt x="3901412" y="557348"/>
                  <a:pt x="3835506" y="557348"/>
                </a:cubicBezTo>
                <a:lnTo>
                  <a:pt x="0" y="557348"/>
                </a:lnTo>
                <a:lnTo>
                  <a:pt x="45938" y="532414"/>
                </a:lnTo>
                <a:cubicBezTo>
                  <a:pt x="127334" y="477424"/>
                  <a:pt x="180850" y="384299"/>
                  <a:pt x="180850" y="278674"/>
                </a:cubicBezTo>
                <a:cubicBezTo>
                  <a:pt x="180850" y="173050"/>
                  <a:pt x="127334" y="79925"/>
                  <a:pt x="45938" y="24934"/>
                </a:cubicBezTo>
                <a:close/>
              </a:path>
            </a:pathLst>
          </a:custGeom>
          <a:solidFill>
            <a:srgbClr val="DDDDDD"/>
          </a:solidFill>
          <a:ln w="12700" cap="flat" cmpd="sng" algn="ctr">
            <a:noFill/>
            <a:prstDash val="solid"/>
            <a:miter lim="800000"/>
          </a:ln>
          <a:effectLst/>
        </p:spPr>
        <p:txBody>
          <a:bodyPr wrap="square" lIns="180000" tIns="36000" rIns="36000" bIns="36000" anchor="ctr">
            <a:normAutofit/>
          </a:bodyPr>
          <a:lstStyle/>
          <a:p>
            <a:pPr algn="ctr"/>
            <a:r>
              <a:rPr lang="zh-CN" altLang="en-US" sz="2000" kern="0">
                <a:solidFill>
                  <a:srgbClr val="FFFFFF"/>
                </a:solidFill>
                <a:latin typeface="+mn-ea"/>
              </a:rPr>
              <a:t>表达式</a:t>
            </a:r>
            <a:endParaRPr lang="zh-CN" altLang="en-US" sz="2000" kern="0" dirty="0">
              <a:solidFill>
                <a:srgbClr val="FFFFFF"/>
              </a:solidFill>
              <a:latin typeface="+mn-ea"/>
            </a:endParaRPr>
          </a:p>
        </p:txBody>
      </p:sp>
      <p:sp>
        <p:nvSpPr>
          <p:cNvPr id="58" name="MH_Number_4"/>
          <p:cNvSpPr/>
          <p:nvPr>
            <p:custDataLst>
              <p:tags r:id="rId9"/>
            </p:custDataLst>
          </p:nvPr>
        </p:nvSpPr>
        <p:spPr>
          <a:xfrm>
            <a:off x="5461000" y="5044173"/>
            <a:ext cx="406830" cy="406829"/>
          </a:xfrm>
          <a:prstGeom prst="ellipse">
            <a:avLst/>
          </a:prstGeom>
          <a:solidFill>
            <a:srgbClr val="DDDDDD"/>
          </a:solidFill>
          <a:ln w="12700" cap="flat" cmpd="sng" algn="ctr">
            <a:noFill/>
            <a:prstDash val="solid"/>
            <a:miter lim="800000"/>
          </a:ln>
          <a:effectLst/>
        </p:spPr>
        <p:txBody>
          <a:bodyPr lIns="91440" tIns="45720" rIns="91440" bIns="45720" anchor="ctr"/>
          <a:lstStyle/>
          <a:p>
            <a:pPr algn="ctr"/>
            <a:r>
              <a:rPr lang="en-US" altLang="zh-CN" sz="2400" kern="0">
                <a:solidFill>
                  <a:srgbClr val="FFFFFF"/>
                </a:solidFill>
                <a:ea typeface="幼圆"/>
              </a:rPr>
              <a:t>4</a:t>
            </a:r>
            <a:endParaRPr lang="zh-CN" altLang="en-US" sz="2400" kern="0" dirty="0">
              <a:solidFill>
                <a:srgbClr val="FFFFFF"/>
              </a:solidFill>
              <a:ea typeface="幼圆"/>
            </a:endParaRPr>
          </a:p>
        </p:txBody>
      </p:sp>
      <p:sp>
        <p:nvSpPr>
          <p:cNvPr id="27" name="MH_Others_1"/>
          <p:cNvSpPr txBox="1"/>
          <p:nvPr>
            <p:custDataLst>
              <p:tags r:id="rId10"/>
            </p:custDataLst>
          </p:nvPr>
        </p:nvSpPr>
        <p:spPr>
          <a:xfrm>
            <a:off x="1436915" y="574675"/>
            <a:ext cx="3516086" cy="1492250"/>
          </a:xfrm>
          <a:prstGeom prst="rect">
            <a:avLst/>
          </a:prstGeom>
          <a:noFill/>
        </p:spPr>
        <p:txBody>
          <a:bodyPr anchor="ctr"/>
          <a:lstStyle/>
          <a:p>
            <a:pPr>
              <a:defRPr/>
            </a:pPr>
            <a:r>
              <a:rPr lang="en-US" altLang="zh-CN" sz="9600" spc="400" dirty="0">
                <a:solidFill>
                  <a:schemeClr val="accent1"/>
                </a:solidFill>
                <a:latin typeface="Broadway" panose="04040905080B02020502" pitchFamily="82" charset="0"/>
                <a:ea typeface="华文中宋" panose="02010600040101010101" pitchFamily="2" charset="-122"/>
              </a:rPr>
              <a:t>C</a:t>
            </a:r>
            <a:r>
              <a:rPr lang="en-US" altLang="zh-CN" sz="2800" spc="400" dirty="0">
                <a:solidFill>
                  <a:schemeClr val="accent1">
                    <a:lumMod val="40000"/>
                    <a:lumOff val="60000"/>
                  </a:schemeClr>
                </a:solidFill>
                <a:latin typeface="Broadway" panose="04040905080B02020502" pitchFamily="82" charset="0"/>
                <a:ea typeface="华文中宋" panose="02010600040101010101" pitchFamily="2" charset="-122"/>
              </a:rPr>
              <a:t>ONTENTS</a:t>
            </a:r>
            <a:endParaRPr lang="zh-CN" altLang="en-US" sz="5400" spc="400" dirty="0">
              <a:solidFill>
                <a:schemeClr val="accent1">
                  <a:lumMod val="40000"/>
                  <a:lumOff val="60000"/>
                </a:schemeClr>
              </a:solidFill>
              <a:latin typeface="Broadway" panose="04040905080B02020502" pitchFamily="82" charset="0"/>
              <a:ea typeface="华文中宋" panose="02010600040101010101" pitchFamily="2" charset="-122"/>
            </a:endParaRPr>
          </a:p>
        </p:txBody>
      </p:sp>
      <p:sp>
        <p:nvSpPr>
          <p:cNvPr id="28" name="MH_Others_2"/>
          <p:cNvSpPr txBox="1">
            <a:spLocks noChangeArrowheads="1"/>
          </p:cNvSpPr>
          <p:nvPr>
            <p:custDataLst>
              <p:tags r:id="rId11"/>
            </p:custDataLst>
          </p:nvPr>
        </p:nvSpPr>
        <p:spPr bwMode="auto">
          <a:xfrm>
            <a:off x="2302467" y="837140"/>
            <a:ext cx="2055641" cy="6366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600">
                <a:solidFill>
                  <a:schemeClr val="accent1"/>
                </a:solidFill>
                <a:latin typeface="华文琥珀" panose="02010800040101010101" pitchFamily="2" charset="-122"/>
                <a:ea typeface="华文琥珀" panose="02010800040101010101" pitchFamily="2" charset="-122"/>
              </a:rPr>
              <a:t>目录</a:t>
            </a:r>
          </a:p>
        </p:txBody>
      </p:sp>
    </p:spTree>
    <p:custDataLst>
      <p:tags r:id="rId1"/>
    </p:custDataLst>
    <p:extLst>
      <p:ext uri="{BB962C8B-B14F-4D97-AF65-F5344CB8AC3E}">
        <p14:creationId xmlns="" xmlns:p14="http://schemas.microsoft.com/office/powerpoint/2010/main" val="22403569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占位符 4">
            <a:extLst>
              <a:ext uri="{FF2B5EF4-FFF2-40B4-BE49-F238E27FC236}">
                <a16:creationId xmlns="" xmlns:a16="http://schemas.microsoft.com/office/drawing/2014/main" id="{4647A28E-2ABB-4774-98AE-A47D9AE6280A}"/>
              </a:ext>
            </a:extLst>
          </p:cNvPr>
          <p:cNvSpPr>
            <a:spLocks noGrp="1"/>
          </p:cNvSpPr>
          <p:nvPr>
            <p:ph type="body" sz="quarter" idx="13"/>
          </p:nvPr>
        </p:nvSpPr>
        <p:spPr/>
        <p:txBody>
          <a:bodyPr/>
          <a:lstStyle/>
          <a:p>
            <a:r>
              <a:rPr lang="zh-CN" altLang="en-US" dirty="0"/>
              <a:t>算术运算符</a:t>
            </a:r>
          </a:p>
        </p:txBody>
      </p:sp>
      <p:sp>
        <p:nvSpPr>
          <p:cNvPr id="6" name="文本占位符 5">
            <a:extLst>
              <a:ext uri="{FF2B5EF4-FFF2-40B4-BE49-F238E27FC236}">
                <a16:creationId xmlns="" xmlns:a16="http://schemas.microsoft.com/office/drawing/2014/main" id="{8035993D-E5C7-4869-B088-BCDDA91EC99F}"/>
              </a:ext>
            </a:extLst>
          </p:cNvPr>
          <p:cNvSpPr>
            <a:spLocks noGrp="1"/>
          </p:cNvSpPr>
          <p:nvPr>
            <p:ph type="body" sz="quarter" idx="14"/>
          </p:nvPr>
        </p:nvSpPr>
        <p:spPr/>
        <p:txBody>
          <a:bodyPr/>
          <a:lstStyle/>
          <a:p>
            <a:r>
              <a:rPr lang="zh-CN" altLang="en-US" dirty="0"/>
              <a:t>关系运算符</a:t>
            </a:r>
          </a:p>
        </p:txBody>
      </p:sp>
      <p:sp>
        <p:nvSpPr>
          <p:cNvPr id="7" name="文本占位符 6">
            <a:extLst>
              <a:ext uri="{FF2B5EF4-FFF2-40B4-BE49-F238E27FC236}">
                <a16:creationId xmlns="" xmlns:a16="http://schemas.microsoft.com/office/drawing/2014/main" id="{4AC31173-C68B-44EE-973F-2671B63F4A7C}"/>
              </a:ext>
            </a:extLst>
          </p:cNvPr>
          <p:cNvSpPr>
            <a:spLocks noGrp="1"/>
          </p:cNvSpPr>
          <p:nvPr>
            <p:ph type="body" sz="quarter" idx="15"/>
          </p:nvPr>
        </p:nvSpPr>
        <p:spPr/>
        <p:txBody>
          <a:bodyPr/>
          <a:lstStyle/>
          <a:p>
            <a:r>
              <a:rPr lang="zh-CN" altLang="en-US" dirty="0"/>
              <a:t>赋值运算符</a:t>
            </a:r>
          </a:p>
        </p:txBody>
      </p:sp>
      <p:sp>
        <p:nvSpPr>
          <p:cNvPr id="4" name="标题 3">
            <a:extLst>
              <a:ext uri="{FF2B5EF4-FFF2-40B4-BE49-F238E27FC236}">
                <a16:creationId xmlns="" xmlns:a16="http://schemas.microsoft.com/office/drawing/2014/main" id="{4C433206-AB7B-493E-B9AD-1597CF5882EB}"/>
              </a:ext>
            </a:extLst>
          </p:cNvPr>
          <p:cNvSpPr>
            <a:spLocks noGrp="1"/>
          </p:cNvSpPr>
          <p:nvPr>
            <p:ph type="title"/>
          </p:nvPr>
        </p:nvSpPr>
        <p:spPr/>
        <p:txBody>
          <a:bodyPr/>
          <a:lstStyle/>
          <a:p>
            <a:r>
              <a:rPr lang="zh-CN" altLang="en-US" dirty="0"/>
              <a:t>运算符</a:t>
            </a:r>
          </a:p>
        </p:txBody>
      </p:sp>
      <p:sp>
        <p:nvSpPr>
          <p:cNvPr id="8" name="文本占位符 7">
            <a:extLst>
              <a:ext uri="{FF2B5EF4-FFF2-40B4-BE49-F238E27FC236}">
                <a16:creationId xmlns="" xmlns:a16="http://schemas.microsoft.com/office/drawing/2014/main" id="{BA542A5A-A472-4192-9897-E7CB69CABA71}"/>
              </a:ext>
            </a:extLst>
          </p:cNvPr>
          <p:cNvSpPr>
            <a:spLocks noGrp="1"/>
          </p:cNvSpPr>
          <p:nvPr>
            <p:ph type="body" sz="quarter" idx="16"/>
          </p:nvPr>
        </p:nvSpPr>
        <p:spPr/>
        <p:txBody>
          <a:bodyPr/>
          <a:lstStyle/>
          <a:p>
            <a:r>
              <a:rPr lang="zh-CN" altLang="en-US" dirty="0"/>
              <a:t>逻辑运算符</a:t>
            </a:r>
          </a:p>
        </p:txBody>
      </p:sp>
      <p:sp>
        <p:nvSpPr>
          <p:cNvPr id="9" name="文本占位符 8">
            <a:extLst>
              <a:ext uri="{FF2B5EF4-FFF2-40B4-BE49-F238E27FC236}">
                <a16:creationId xmlns="" xmlns:a16="http://schemas.microsoft.com/office/drawing/2014/main" id="{34C16268-B241-45A6-A5F7-425ECC16C393}"/>
              </a:ext>
            </a:extLst>
          </p:cNvPr>
          <p:cNvSpPr>
            <a:spLocks noGrp="1"/>
          </p:cNvSpPr>
          <p:nvPr>
            <p:ph type="body" sz="quarter" idx="17"/>
          </p:nvPr>
        </p:nvSpPr>
        <p:spPr/>
        <p:txBody>
          <a:bodyPr/>
          <a:lstStyle/>
          <a:p>
            <a:r>
              <a:rPr lang="zh-CN" altLang="en-US" dirty="0"/>
              <a:t>条件运算符</a:t>
            </a:r>
          </a:p>
        </p:txBody>
      </p:sp>
      <p:sp>
        <p:nvSpPr>
          <p:cNvPr id="10" name="文本占位符 9">
            <a:extLst>
              <a:ext uri="{FF2B5EF4-FFF2-40B4-BE49-F238E27FC236}">
                <a16:creationId xmlns="" xmlns:a16="http://schemas.microsoft.com/office/drawing/2014/main" id="{AD29964A-597D-4394-86EC-EC11DA985D2E}"/>
              </a:ext>
            </a:extLst>
          </p:cNvPr>
          <p:cNvSpPr>
            <a:spLocks noGrp="1"/>
          </p:cNvSpPr>
          <p:nvPr>
            <p:ph type="body" sz="quarter" idx="18"/>
          </p:nvPr>
        </p:nvSpPr>
        <p:spPr/>
        <p:txBody>
          <a:bodyPr/>
          <a:lstStyle/>
          <a:p>
            <a:r>
              <a:rPr lang="zh-CN" altLang="en-US" dirty="0"/>
              <a:t>其他运算符</a:t>
            </a:r>
          </a:p>
        </p:txBody>
      </p:sp>
    </p:spTree>
    <p:extLst>
      <p:ext uri="{BB962C8B-B14F-4D97-AF65-F5344CB8AC3E}">
        <p14:creationId xmlns="" xmlns:p14="http://schemas.microsoft.com/office/powerpoint/2010/main" val="33266738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MH_Entry_1">
            <a:hlinkClick r:id="rId13" action="ppaction://hlinksldjump"/>
          </p:cNvPr>
          <p:cNvSpPr/>
          <p:nvPr>
            <p:custDataLst>
              <p:tags r:id="rId2"/>
            </p:custDataLst>
          </p:nvPr>
        </p:nvSpPr>
        <p:spPr>
          <a:xfrm>
            <a:off x="5798922" y="2433639"/>
            <a:ext cx="3301017" cy="465137"/>
          </a:xfrm>
          <a:custGeom>
            <a:avLst/>
            <a:gdLst>
              <a:gd name="connsiteX0" fmla="*/ 0 w 3954840"/>
              <a:gd name="connsiteY0" fmla="*/ 0 h 557348"/>
              <a:gd name="connsiteX1" fmla="*/ 3835506 w 3954840"/>
              <a:gd name="connsiteY1" fmla="*/ 0 h 557348"/>
              <a:gd name="connsiteX2" fmla="*/ 3954840 w 3954840"/>
              <a:gd name="connsiteY2" fmla="*/ 92893 h 557348"/>
              <a:gd name="connsiteX3" fmla="*/ 3954840 w 3954840"/>
              <a:gd name="connsiteY3" fmla="*/ 464455 h 557348"/>
              <a:gd name="connsiteX4" fmla="*/ 3835506 w 3954840"/>
              <a:gd name="connsiteY4" fmla="*/ 557348 h 557348"/>
              <a:gd name="connsiteX5" fmla="*/ 0 w 3954840"/>
              <a:gd name="connsiteY5" fmla="*/ 557348 h 557348"/>
              <a:gd name="connsiteX6" fmla="*/ 45938 w 3954840"/>
              <a:gd name="connsiteY6" fmla="*/ 532414 h 557348"/>
              <a:gd name="connsiteX7" fmla="*/ 180850 w 3954840"/>
              <a:gd name="connsiteY7" fmla="*/ 278674 h 557348"/>
              <a:gd name="connsiteX8" fmla="*/ 45938 w 3954840"/>
              <a:gd name="connsiteY8" fmla="*/ 24934 h 55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4840" h="557348">
                <a:moveTo>
                  <a:pt x="0" y="0"/>
                </a:moveTo>
                <a:lnTo>
                  <a:pt x="3835506" y="0"/>
                </a:lnTo>
                <a:cubicBezTo>
                  <a:pt x="3901412" y="0"/>
                  <a:pt x="3954840" y="41590"/>
                  <a:pt x="3954840" y="92893"/>
                </a:cubicBezTo>
                <a:lnTo>
                  <a:pt x="3954840" y="464455"/>
                </a:lnTo>
                <a:cubicBezTo>
                  <a:pt x="3954840" y="515758"/>
                  <a:pt x="3901412" y="557348"/>
                  <a:pt x="3835506" y="557348"/>
                </a:cubicBezTo>
                <a:lnTo>
                  <a:pt x="0" y="557348"/>
                </a:lnTo>
                <a:lnTo>
                  <a:pt x="45938" y="532414"/>
                </a:lnTo>
                <a:cubicBezTo>
                  <a:pt x="127334" y="477424"/>
                  <a:pt x="180850" y="384299"/>
                  <a:pt x="180850" y="278674"/>
                </a:cubicBezTo>
                <a:cubicBezTo>
                  <a:pt x="180850" y="173050"/>
                  <a:pt x="127334" y="79925"/>
                  <a:pt x="45938" y="24934"/>
                </a:cubicBezTo>
                <a:close/>
              </a:path>
            </a:pathLst>
          </a:custGeom>
          <a:solidFill>
            <a:schemeClr val="accent1"/>
          </a:solidFill>
          <a:ln w="12700" cap="flat" cmpd="sng" algn="ctr">
            <a:noFill/>
            <a:prstDash val="solid"/>
            <a:miter lim="800000"/>
          </a:ln>
          <a:effectLst/>
        </p:spPr>
        <p:txBody>
          <a:bodyPr wrap="square" lIns="180000" tIns="36000" rIns="36000" bIns="36000" anchor="ctr">
            <a:normAutofit/>
          </a:bodyPr>
          <a:lstStyle/>
          <a:p>
            <a:pPr algn="ctr">
              <a:defRPr/>
            </a:pPr>
            <a:r>
              <a:rPr lang="zh-CN" altLang="en-US" sz="2000" kern="0">
                <a:solidFill>
                  <a:srgbClr val="FFFFFF"/>
                </a:solidFill>
                <a:latin typeface="+mn-ea"/>
              </a:rPr>
              <a:t>数据类型</a:t>
            </a:r>
            <a:endParaRPr lang="zh-CN" altLang="en-US" sz="1400" kern="0" dirty="0">
              <a:solidFill>
                <a:srgbClr val="FFFFFF"/>
              </a:solidFill>
              <a:latin typeface="+mn-ea"/>
            </a:endParaRPr>
          </a:p>
        </p:txBody>
      </p:sp>
      <p:sp>
        <p:nvSpPr>
          <p:cNvPr id="19" name="MH_Number_1">
            <a:hlinkClick r:id="rId13" action="ppaction://hlinksldjump"/>
          </p:cNvPr>
          <p:cNvSpPr/>
          <p:nvPr>
            <p:custDataLst>
              <p:tags r:id="rId3"/>
            </p:custDataLst>
          </p:nvPr>
        </p:nvSpPr>
        <p:spPr>
          <a:xfrm>
            <a:off x="5461000" y="2462793"/>
            <a:ext cx="406830" cy="406829"/>
          </a:xfrm>
          <a:prstGeom prst="ellipse">
            <a:avLst/>
          </a:prstGeom>
          <a:solidFill>
            <a:schemeClr val="accent1"/>
          </a:solidFill>
          <a:ln w="12700" cap="flat" cmpd="sng" algn="ctr">
            <a:noFill/>
            <a:prstDash val="solid"/>
            <a:miter lim="800000"/>
          </a:ln>
          <a:effectLst/>
        </p:spPr>
        <p:txBody>
          <a:bodyPr anchor="ctr"/>
          <a:lstStyle/>
          <a:p>
            <a:pPr algn="ctr">
              <a:defRPr/>
            </a:pPr>
            <a:r>
              <a:rPr lang="en-US" altLang="zh-CN" sz="2400" kern="0" dirty="0">
                <a:solidFill>
                  <a:srgbClr val="FFFFFF"/>
                </a:solidFill>
                <a:ea typeface="幼圆"/>
              </a:rPr>
              <a:t>1</a:t>
            </a:r>
            <a:endParaRPr lang="zh-CN" altLang="en-US" sz="2400" kern="0" dirty="0">
              <a:solidFill>
                <a:srgbClr val="FFFFFF"/>
              </a:solidFill>
              <a:ea typeface="幼圆"/>
            </a:endParaRPr>
          </a:p>
        </p:txBody>
      </p:sp>
      <p:sp>
        <p:nvSpPr>
          <p:cNvPr id="51" name="MH_Entry_2">
            <a:hlinkClick r:id="rId14" action="ppaction://hlinksldjump"/>
          </p:cNvPr>
          <p:cNvSpPr/>
          <p:nvPr>
            <p:custDataLst>
              <p:tags r:id="rId4"/>
            </p:custDataLst>
          </p:nvPr>
        </p:nvSpPr>
        <p:spPr>
          <a:xfrm>
            <a:off x="5798922" y="3294099"/>
            <a:ext cx="3301017" cy="465137"/>
          </a:xfrm>
          <a:custGeom>
            <a:avLst/>
            <a:gdLst>
              <a:gd name="connsiteX0" fmla="*/ 0 w 3954840"/>
              <a:gd name="connsiteY0" fmla="*/ 0 h 557348"/>
              <a:gd name="connsiteX1" fmla="*/ 3835506 w 3954840"/>
              <a:gd name="connsiteY1" fmla="*/ 0 h 557348"/>
              <a:gd name="connsiteX2" fmla="*/ 3954840 w 3954840"/>
              <a:gd name="connsiteY2" fmla="*/ 92893 h 557348"/>
              <a:gd name="connsiteX3" fmla="*/ 3954840 w 3954840"/>
              <a:gd name="connsiteY3" fmla="*/ 464455 h 557348"/>
              <a:gd name="connsiteX4" fmla="*/ 3835506 w 3954840"/>
              <a:gd name="connsiteY4" fmla="*/ 557348 h 557348"/>
              <a:gd name="connsiteX5" fmla="*/ 0 w 3954840"/>
              <a:gd name="connsiteY5" fmla="*/ 557348 h 557348"/>
              <a:gd name="connsiteX6" fmla="*/ 45938 w 3954840"/>
              <a:gd name="connsiteY6" fmla="*/ 532414 h 557348"/>
              <a:gd name="connsiteX7" fmla="*/ 180850 w 3954840"/>
              <a:gd name="connsiteY7" fmla="*/ 278674 h 557348"/>
              <a:gd name="connsiteX8" fmla="*/ 45938 w 3954840"/>
              <a:gd name="connsiteY8" fmla="*/ 24934 h 55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4840" h="557348">
                <a:moveTo>
                  <a:pt x="0" y="0"/>
                </a:moveTo>
                <a:lnTo>
                  <a:pt x="3835506" y="0"/>
                </a:lnTo>
                <a:cubicBezTo>
                  <a:pt x="3901412" y="0"/>
                  <a:pt x="3954840" y="41590"/>
                  <a:pt x="3954840" y="92893"/>
                </a:cubicBezTo>
                <a:lnTo>
                  <a:pt x="3954840" y="464455"/>
                </a:lnTo>
                <a:cubicBezTo>
                  <a:pt x="3954840" y="515758"/>
                  <a:pt x="3901412" y="557348"/>
                  <a:pt x="3835506" y="557348"/>
                </a:cubicBezTo>
                <a:lnTo>
                  <a:pt x="0" y="557348"/>
                </a:lnTo>
                <a:lnTo>
                  <a:pt x="45938" y="532414"/>
                </a:lnTo>
                <a:cubicBezTo>
                  <a:pt x="127334" y="477424"/>
                  <a:pt x="180850" y="384299"/>
                  <a:pt x="180850" y="278674"/>
                </a:cubicBezTo>
                <a:cubicBezTo>
                  <a:pt x="180850" y="173050"/>
                  <a:pt x="127334" y="79925"/>
                  <a:pt x="45938" y="24934"/>
                </a:cubicBezTo>
                <a:close/>
              </a:path>
            </a:pathLst>
          </a:custGeom>
          <a:solidFill>
            <a:schemeClr val="accent1"/>
          </a:solidFill>
          <a:ln w="12700" cap="flat" cmpd="sng" algn="ctr">
            <a:noFill/>
            <a:prstDash val="solid"/>
            <a:miter lim="800000"/>
          </a:ln>
          <a:effectLst/>
        </p:spPr>
        <p:txBody>
          <a:bodyPr wrap="square" lIns="180000" tIns="36000" rIns="36000" bIns="36000" anchor="ctr">
            <a:normAutofit/>
          </a:bodyPr>
          <a:lstStyle/>
          <a:p>
            <a:pPr algn="ctr">
              <a:defRPr/>
            </a:pPr>
            <a:r>
              <a:rPr lang="zh-CN" altLang="en-US" sz="2000" kern="0">
                <a:solidFill>
                  <a:srgbClr val="FFFFFF"/>
                </a:solidFill>
                <a:latin typeface="+mn-ea"/>
              </a:rPr>
              <a:t>变量与常量</a:t>
            </a:r>
            <a:endParaRPr lang="zh-CN" altLang="en-US" sz="1400" kern="0" dirty="0">
              <a:solidFill>
                <a:srgbClr val="FFFFFF"/>
              </a:solidFill>
              <a:latin typeface="+mn-ea"/>
            </a:endParaRPr>
          </a:p>
        </p:txBody>
      </p:sp>
      <p:sp>
        <p:nvSpPr>
          <p:cNvPr id="52" name="MH_Number_2">
            <a:hlinkClick r:id="rId14" action="ppaction://hlinksldjump"/>
          </p:cNvPr>
          <p:cNvSpPr/>
          <p:nvPr>
            <p:custDataLst>
              <p:tags r:id="rId5"/>
            </p:custDataLst>
          </p:nvPr>
        </p:nvSpPr>
        <p:spPr>
          <a:xfrm>
            <a:off x="5461000" y="3323253"/>
            <a:ext cx="406830" cy="406829"/>
          </a:xfrm>
          <a:prstGeom prst="ellipse">
            <a:avLst/>
          </a:prstGeom>
          <a:solidFill>
            <a:schemeClr val="accent1"/>
          </a:solidFill>
          <a:ln w="12700" cap="flat" cmpd="sng" algn="ctr">
            <a:noFill/>
            <a:prstDash val="solid"/>
            <a:miter lim="800000"/>
          </a:ln>
          <a:effectLst/>
        </p:spPr>
        <p:txBody>
          <a:bodyPr anchor="ctr"/>
          <a:lstStyle/>
          <a:p>
            <a:pPr algn="ctr">
              <a:defRPr/>
            </a:pPr>
            <a:r>
              <a:rPr lang="en-US" altLang="zh-CN" sz="2400" kern="0">
                <a:solidFill>
                  <a:srgbClr val="FFFFFF"/>
                </a:solidFill>
                <a:ea typeface="幼圆"/>
              </a:rPr>
              <a:t>2</a:t>
            </a:r>
            <a:endParaRPr lang="zh-CN" altLang="en-US" sz="2400" kern="0" dirty="0">
              <a:solidFill>
                <a:srgbClr val="FFFFFF"/>
              </a:solidFill>
              <a:ea typeface="幼圆"/>
            </a:endParaRPr>
          </a:p>
        </p:txBody>
      </p:sp>
      <p:sp>
        <p:nvSpPr>
          <p:cNvPr id="54" name="MH_Entry_3">
            <a:hlinkClick r:id="rId15" action="ppaction://hlinksldjump"/>
          </p:cNvPr>
          <p:cNvSpPr/>
          <p:nvPr>
            <p:custDataLst>
              <p:tags r:id="rId6"/>
            </p:custDataLst>
          </p:nvPr>
        </p:nvSpPr>
        <p:spPr>
          <a:xfrm>
            <a:off x="5798922" y="4154559"/>
            <a:ext cx="3301017" cy="465137"/>
          </a:xfrm>
          <a:custGeom>
            <a:avLst/>
            <a:gdLst>
              <a:gd name="connsiteX0" fmla="*/ 0 w 3954840"/>
              <a:gd name="connsiteY0" fmla="*/ 0 h 557348"/>
              <a:gd name="connsiteX1" fmla="*/ 3835506 w 3954840"/>
              <a:gd name="connsiteY1" fmla="*/ 0 h 557348"/>
              <a:gd name="connsiteX2" fmla="*/ 3954840 w 3954840"/>
              <a:gd name="connsiteY2" fmla="*/ 92893 h 557348"/>
              <a:gd name="connsiteX3" fmla="*/ 3954840 w 3954840"/>
              <a:gd name="connsiteY3" fmla="*/ 464455 h 557348"/>
              <a:gd name="connsiteX4" fmla="*/ 3835506 w 3954840"/>
              <a:gd name="connsiteY4" fmla="*/ 557348 h 557348"/>
              <a:gd name="connsiteX5" fmla="*/ 0 w 3954840"/>
              <a:gd name="connsiteY5" fmla="*/ 557348 h 557348"/>
              <a:gd name="connsiteX6" fmla="*/ 45938 w 3954840"/>
              <a:gd name="connsiteY6" fmla="*/ 532414 h 557348"/>
              <a:gd name="connsiteX7" fmla="*/ 180850 w 3954840"/>
              <a:gd name="connsiteY7" fmla="*/ 278674 h 557348"/>
              <a:gd name="connsiteX8" fmla="*/ 45938 w 3954840"/>
              <a:gd name="connsiteY8" fmla="*/ 24934 h 55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4840" h="557348">
                <a:moveTo>
                  <a:pt x="0" y="0"/>
                </a:moveTo>
                <a:lnTo>
                  <a:pt x="3835506" y="0"/>
                </a:lnTo>
                <a:cubicBezTo>
                  <a:pt x="3901412" y="0"/>
                  <a:pt x="3954840" y="41590"/>
                  <a:pt x="3954840" y="92893"/>
                </a:cubicBezTo>
                <a:lnTo>
                  <a:pt x="3954840" y="464455"/>
                </a:lnTo>
                <a:cubicBezTo>
                  <a:pt x="3954840" y="515758"/>
                  <a:pt x="3901412" y="557348"/>
                  <a:pt x="3835506" y="557348"/>
                </a:cubicBezTo>
                <a:lnTo>
                  <a:pt x="0" y="557348"/>
                </a:lnTo>
                <a:lnTo>
                  <a:pt x="45938" y="532414"/>
                </a:lnTo>
                <a:cubicBezTo>
                  <a:pt x="127334" y="477424"/>
                  <a:pt x="180850" y="384299"/>
                  <a:pt x="180850" y="278674"/>
                </a:cubicBezTo>
                <a:cubicBezTo>
                  <a:pt x="180850" y="173050"/>
                  <a:pt x="127334" y="79925"/>
                  <a:pt x="45938" y="24934"/>
                </a:cubicBezTo>
                <a:close/>
              </a:path>
            </a:pathLst>
          </a:custGeom>
          <a:solidFill>
            <a:schemeClr val="accent1"/>
          </a:solidFill>
          <a:ln w="12700" cap="flat" cmpd="sng" algn="ctr">
            <a:noFill/>
            <a:prstDash val="solid"/>
            <a:miter lim="800000"/>
          </a:ln>
          <a:effectLst/>
        </p:spPr>
        <p:txBody>
          <a:bodyPr wrap="square" lIns="180000" tIns="36000" rIns="36000" bIns="36000" anchor="ctr">
            <a:normAutofit/>
          </a:bodyPr>
          <a:lstStyle/>
          <a:p>
            <a:pPr algn="ctr">
              <a:defRPr/>
            </a:pPr>
            <a:r>
              <a:rPr lang="zh-CN" altLang="en-US" sz="2000" kern="0">
                <a:solidFill>
                  <a:srgbClr val="FFFFFF"/>
                </a:solidFill>
                <a:latin typeface="+mn-ea"/>
              </a:rPr>
              <a:t>运算符</a:t>
            </a:r>
            <a:endParaRPr lang="zh-CN" altLang="en-US" sz="1400" kern="0" dirty="0">
              <a:solidFill>
                <a:srgbClr val="FFFFFF"/>
              </a:solidFill>
              <a:latin typeface="+mn-ea"/>
            </a:endParaRPr>
          </a:p>
        </p:txBody>
      </p:sp>
      <p:sp>
        <p:nvSpPr>
          <p:cNvPr id="55" name="MH_Number_3">
            <a:hlinkClick r:id="rId15" action="ppaction://hlinksldjump"/>
          </p:cNvPr>
          <p:cNvSpPr/>
          <p:nvPr>
            <p:custDataLst>
              <p:tags r:id="rId7"/>
            </p:custDataLst>
          </p:nvPr>
        </p:nvSpPr>
        <p:spPr>
          <a:xfrm>
            <a:off x="5461000" y="4183713"/>
            <a:ext cx="406830" cy="406829"/>
          </a:xfrm>
          <a:prstGeom prst="ellipse">
            <a:avLst/>
          </a:prstGeom>
          <a:solidFill>
            <a:schemeClr val="accent1"/>
          </a:solidFill>
          <a:ln w="12700" cap="flat" cmpd="sng" algn="ctr">
            <a:noFill/>
            <a:prstDash val="solid"/>
            <a:miter lim="800000"/>
          </a:ln>
          <a:effectLst/>
        </p:spPr>
        <p:txBody>
          <a:bodyPr anchor="ctr"/>
          <a:lstStyle/>
          <a:p>
            <a:pPr algn="ctr">
              <a:defRPr/>
            </a:pPr>
            <a:r>
              <a:rPr lang="en-US" altLang="zh-CN" sz="2400" kern="0">
                <a:solidFill>
                  <a:srgbClr val="FFFFFF"/>
                </a:solidFill>
                <a:ea typeface="幼圆"/>
              </a:rPr>
              <a:t>3</a:t>
            </a:r>
            <a:endParaRPr lang="zh-CN" altLang="en-US" sz="2400" kern="0" dirty="0">
              <a:solidFill>
                <a:srgbClr val="FFFFFF"/>
              </a:solidFill>
              <a:ea typeface="幼圆"/>
            </a:endParaRPr>
          </a:p>
        </p:txBody>
      </p:sp>
      <p:sp>
        <p:nvSpPr>
          <p:cNvPr id="57" name="MH_Entry_4">
            <a:hlinkClick r:id="rId16" action="ppaction://hlinksldjump"/>
          </p:cNvPr>
          <p:cNvSpPr/>
          <p:nvPr>
            <p:custDataLst>
              <p:tags r:id="rId8"/>
            </p:custDataLst>
          </p:nvPr>
        </p:nvSpPr>
        <p:spPr>
          <a:xfrm>
            <a:off x="5798922" y="5015019"/>
            <a:ext cx="3301017" cy="465137"/>
          </a:xfrm>
          <a:custGeom>
            <a:avLst/>
            <a:gdLst>
              <a:gd name="connsiteX0" fmla="*/ 0 w 3954840"/>
              <a:gd name="connsiteY0" fmla="*/ 0 h 557348"/>
              <a:gd name="connsiteX1" fmla="*/ 3835506 w 3954840"/>
              <a:gd name="connsiteY1" fmla="*/ 0 h 557348"/>
              <a:gd name="connsiteX2" fmla="*/ 3954840 w 3954840"/>
              <a:gd name="connsiteY2" fmla="*/ 92893 h 557348"/>
              <a:gd name="connsiteX3" fmla="*/ 3954840 w 3954840"/>
              <a:gd name="connsiteY3" fmla="*/ 464455 h 557348"/>
              <a:gd name="connsiteX4" fmla="*/ 3835506 w 3954840"/>
              <a:gd name="connsiteY4" fmla="*/ 557348 h 557348"/>
              <a:gd name="connsiteX5" fmla="*/ 0 w 3954840"/>
              <a:gd name="connsiteY5" fmla="*/ 557348 h 557348"/>
              <a:gd name="connsiteX6" fmla="*/ 45938 w 3954840"/>
              <a:gd name="connsiteY6" fmla="*/ 532414 h 557348"/>
              <a:gd name="connsiteX7" fmla="*/ 180850 w 3954840"/>
              <a:gd name="connsiteY7" fmla="*/ 278674 h 557348"/>
              <a:gd name="connsiteX8" fmla="*/ 45938 w 3954840"/>
              <a:gd name="connsiteY8" fmla="*/ 24934 h 55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4840" h="557348">
                <a:moveTo>
                  <a:pt x="0" y="0"/>
                </a:moveTo>
                <a:lnTo>
                  <a:pt x="3835506" y="0"/>
                </a:lnTo>
                <a:cubicBezTo>
                  <a:pt x="3901412" y="0"/>
                  <a:pt x="3954840" y="41590"/>
                  <a:pt x="3954840" y="92893"/>
                </a:cubicBezTo>
                <a:lnTo>
                  <a:pt x="3954840" y="464455"/>
                </a:lnTo>
                <a:cubicBezTo>
                  <a:pt x="3954840" y="515758"/>
                  <a:pt x="3901412" y="557348"/>
                  <a:pt x="3835506" y="557348"/>
                </a:cubicBezTo>
                <a:lnTo>
                  <a:pt x="0" y="557348"/>
                </a:lnTo>
                <a:lnTo>
                  <a:pt x="45938" y="532414"/>
                </a:lnTo>
                <a:cubicBezTo>
                  <a:pt x="127334" y="477424"/>
                  <a:pt x="180850" y="384299"/>
                  <a:pt x="180850" y="278674"/>
                </a:cubicBezTo>
                <a:cubicBezTo>
                  <a:pt x="180850" y="173050"/>
                  <a:pt x="127334" y="79925"/>
                  <a:pt x="45938" y="24934"/>
                </a:cubicBezTo>
                <a:close/>
              </a:path>
            </a:pathLst>
          </a:custGeom>
          <a:solidFill>
            <a:schemeClr val="accent1"/>
          </a:solidFill>
          <a:ln w="12700" cap="flat" cmpd="sng" algn="ctr">
            <a:noFill/>
            <a:prstDash val="solid"/>
            <a:miter lim="800000"/>
          </a:ln>
          <a:effectLst/>
        </p:spPr>
        <p:txBody>
          <a:bodyPr wrap="square" lIns="180000" tIns="36000" rIns="36000" bIns="36000" anchor="ctr">
            <a:normAutofit/>
          </a:bodyPr>
          <a:lstStyle/>
          <a:p>
            <a:pPr algn="ctr">
              <a:defRPr/>
            </a:pPr>
            <a:r>
              <a:rPr lang="zh-CN" altLang="en-US" sz="2000" kern="0">
                <a:solidFill>
                  <a:srgbClr val="FFFFFF"/>
                </a:solidFill>
                <a:latin typeface="+mn-ea"/>
              </a:rPr>
              <a:t>表达式</a:t>
            </a:r>
            <a:endParaRPr lang="zh-CN" altLang="en-US" sz="1400" kern="0" dirty="0">
              <a:solidFill>
                <a:srgbClr val="FFFFFF"/>
              </a:solidFill>
              <a:latin typeface="+mn-ea"/>
            </a:endParaRPr>
          </a:p>
        </p:txBody>
      </p:sp>
      <p:sp>
        <p:nvSpPr>
          <p:cNvPr id="58" name="MH_Number_4">
            <a:hlinkClick r:id="rId16" action="ppaction://hlinksldjump"/>
          </p:cNvPr>
          <p:cNvSpPr/>
          <p:nvPr>
            <p:custDataLst>
              <p:tags r:id="rId9"/>
            </p:custDataLst>
          </p:nvPr>
        </p:nvSpPr>
        <p:spPr>
          <a:xfrm>
            <a:off x="5461000" y="5044173"/>
            <a:ext cx="406830" cy="406829"/>
          </a:xfrm>
          <a:prstGeom prst="ellipse">
            <a:avLst/>
          </a:prstGeom>
          <a:solidFill>
            <a:schemeClr val="accent1"/>
          </a:solidFill>
          <a:ln w="12700" cap="flat" cmpd="sng" algn="ctr">
            <a:noFill/>
            <a:prstDash val="solid"/>
            <a:miter lim="800000"/>
          </a:ln>
          <a:effectLst/>
        </p:spPr>
        <p:txBody>
          <a:bodyPr anchor="ctr"/>
          <a:lstStyle/>
          <a:p>
            <a:pPr algn="ctr">
              <a:defRPr/>
            </a:pPr>
            <a:r>
              <a:rPr lang="en-US" altLang="zh-CN" sz="2400" kern="0">
                <a:solidFill>
                  <a:srgbClr val="FFFFFF"/>
                </a:solidFill>
                <a:ea typeface="幼圆"/>
              </a:rPr>
              <a:t>4</a:t>
            </a:r>
            <a:endParaRPr lang="zh-CN" altLang="en-US" sz="2400" kern="0" dirty="0">
              <a:solidFill>
                <a:srgbClr val="FFFFFF"/>
              </a:solidFill>
              <a:ea typeface="幼圆"/>
            </a:endParaRPr>
          </a:p>
        </p:txBody>
      </p:sp>
      <p:sp>
        <p:nvSpPr>
          <p:cNvPr id="27" name="MH_Others_1"/>
          <p:cNvSpPr txBox="1"/>
          <p:nvPr>
            <p:custDataLst>
              <p:tags r:id="rId10"/>
            </p:custDataLst>
          </p:nvPr>
        </p:nvSpPr>
        <p:spPr>
          <a:xfrm>
            <a:off x="1436915" y="574675"/>
            <a:ext cx="3516086" cy="1492250"/>
          </a:xfrm>
          <a:prstGeom prst="rect">
            <a:avLst/>
          </a:prstGeom>
          <a:noFill/>
        </p:spPr>
        <p:txBody>
          <a:bodyPr anchor="ctr"/>
          <a:lstStyle/>
          <a:p>
            <a:pPr>
              <a:defRPr/>
            </a:pPr>
            <a:r>
              <a:rPr lang="en-US" altLang="zh-CN" sz="9600" spc="400" dirty="0">
                <a:solidFill>
                  <a:schemeClr val="accent1"/>
                </a:solidFill>
                <a:latin typeface="Broadway" panose="04040905080B02020502" pitchFamily="82" charset="0"/>
                <a:ea typeface="华文中宋" panose="02010600040101010101" pitchFamily="2" charset="-122"/>
              </a:rPr>
              <a:t>C</a:t>
            </a:r>
            <a:r>
              <a:rPr lang="en-US" altLang="zh-CN" sz="2800" spc="400" dirty="0">
                <a:solidFill>
                  <a:schemeClr val="accent1">
                    <a:lumMod val="40000"/>
                    <a:lumOff val="60000"/>
                  </a:schemeClr>
                </a:solidFill>
                <a:latin typeface="Broadway" panose="04040905080B02020502" pitchFamily="82" charset="0"/>
                <a:ea typeface="华文中宋" panose="02010600040101010101" pitchFamily="2" charset="-122"/>
              </a:rPr>
              <a:t>ONTENTS</a:t>
            </a:r>
            <a:endParaRPr lang="zh-CN" altLang="en-US" sz="5400" spc="400" dirty="0">
              <a:solidFill>
                <a:schemeClr val="accent1">
                  <a:lumMod val="40000"/>
                  <a:lumOff val="60000"/>
                </a:schemeClr>
              </a:solidFill>
              <a:latin typeface="Broadway" panose="04040905080B02020502" pitchFamily="82" charset="0"/>
              <a:ea typeface="华文中宋" panose="02010600040101010101" pitchFamily="2" charset="-122"/>
            </a:endParaRPr>
          </a:p>
        </p:txBody>
      </p:sp>
      <p:sp>
        <p:nvSpPr>
          <p:cNvPr id="28" name="MH_Others_2"/>
          <p:cNvSpPr txBox="1">
            <a:spLocks noChangeArrowheads="1"/>
          </p:cNvSpPr>
          <p:nvPr>
            <p:custDataLst>
              <p:tags r:id="rId11"/>
            </p:custDataLst>
          </p:nvPr>
        </p:nvSpPr>
        <p:spPr bwMode="auto">
          <a:xfrm>
            <a:off x="2302467" y="837140"/>
            <a:ext cx="2055641" cy="6366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600">
                <a:solidFill>
                  <a:schemeClr val="accent1"/>
                </a:solidFill>
                <a:latin typeface="华文琥珀" panose="02010800040101010101" pitchFamily="2" charset="-122"/>
                <a:ea typeface="华文琥珀" panose="02010800040101010101" pitchFamily="2" charset="-122"/>
              </a:rPr>
              <a:t>目录</a:t>
            </a:r>
          </a:p>
        </p:txBody>
      </p:sp>
    </p:spTree>
    <p:custDataLst>
      <p:tags r:id="rId1"/>
    </p:custDataLst>
    <p:extLst>
      <p:ext uri="{BB962C8B-B14F-4D97-AF65-F5344CB8AC3E}">
        <p14:creationId xmlns="" xmlns:p14="http://schemas.microsoft.com/office/powerpoint/2010/main" val="4649486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1A57BA9-7907-4CCB-98CD-C5E1B42BD760}"/>
              </a:ext>
            </a:extLst>
          </p:cNvPr>
          <p:cNvSpPr>
            <a:spLocks noGrp="1"/>
          </p:cNvSpPr>
          <p:nvPr>
            <p:ph type="title"/>
          </p:nvPr>
        </p:nvSpPr>
        <p:spPr/>
        <p:txBody>
          <a:bodyPr/>
          <a:lstStyle/>
          <a:p>
            <a:r>
              <a:rPr lang="zh-CN" altLang="en-US" dirty="0"/>
              <a:t>运算符</a:t>
            </a:r>
          </a:p>
        </p:txBody>
      </p:sp>
      <p:sp>
        <p:nvSpPr>
          <p:cNvPr id="3" name="内容占位符 2">
            <a:extLst>
              <a:ext uri="{FF2B5EF4-FFF2-40B4-BE49-F238E27FC236}">
                <a16:creationId xmlns="" xmlns:a16="http://schemas.microsoft.com/office/drawing/2014/main" id="{6AA322A8-EE5B-4923-9082-921FA6CBE5B7}"/>
              </a:ext>
            </a:extLst>
          </p:cNvPr>
          <p:cNvSpPr>
            <a:spLocks noGrp="1"/>
          </p:cNvSpPr>
          <p:nvPr>
            <p:ph idx="1"/>
          </p:nvPr>
        </p:nvSpPr>
        <p:spPr/>
        <p:txBody>
          <a:bodyPr>
            <a:normAutofit fontScale="92500" lnSpcReduction="20000"/>
          </a:bodyPr>
          <a:lstStyle/>
          <a:p>
            <a:r>
              <a:rPr lang="zh-CN" altLang="en-US" dirty="0">
                <a:solidFill>
                  <a:srgbClr val="FF0000"/>
                </a:solidFill>
              </a:rPr>
              <a:t>运算符是指能够完成一系列计算操作的符号（如</a:t>
            </a:r>
            <a:r>
              <a:rPr lang="en-US" altLang="zh-CN" dirty="0">
                <a:solidFill>
                  <a:srgbClr val="FF0000"/>
                </a:solidFill>
              </a:rPr>
              <a:t>+</a:t>
            </a:r>
            <a:r>
              <a:rPr lang="zh-CN" altLang="en-US" dirty="0">
                <a:solidFill>
                  <a:srgbClr val="FF0000"/>
                </a:solidFill>
              </a:rPr>
              <a:t>、</a:t>
            </a:r>
            <a:r>
              <a:rPr lang="en-US" altLang="zh-CN" dirty="0">
                <a:solidFill>
                  <a:srgbClr val="FF0000"/>
                </a:solidFill>
              </a:rPr>
              <a:t>-</a:t>
            </a:r>
            <a:r>
              <a:rPr lang="zh-CN" altLang="en-US" dirty="0">
                <a:solidFill>
                  <a:srgbClr val="FF0000"/>
                </a:solidFill>
              </a:rPr>
              <a:t>、*、</a:t>
            </a:r>
            <a:r>
              <a:rPr lang="en-US" altLang="zh-CN" dirty="0">
                <a:solidFill>
                  <a:srgbClr val="FF0000"/>
                </a:solidFill>
              </a:rPr>
              <a:t>/</a:t>
            </a:r>
            <a:r>
              <a:rPr lang="zh-CN" altLang="en-US" dirty="0">
                <a:solidFill>
                  <a:srgbClr val="FF0000"/>
                </a:solidFill>
              </a:rPr>
              <a:t>等），通常将被计算的数称为操作数</a:t>
            </a:r>
            <a:r>
              <a:rPr lang="zh-CN" altLang="en-US" dirty="0"/>
              <a:t>，例如“</a:t>
            </a:r>
            <a:r>
              <a:rPr lang="en-US" altLang="zh-CN" dirty="0"/>
              <a:t>1+2”</a:t>
            </a:r>
            <a:r>
              <a:rPr lang="zh-CN" altLang="en-US" dirty="0"/>
              <a:t>这个式子中</a:t>
            </a:r>
            <a:r>
              <a:rPr lang="en-US" altLang="zh-CN" dirty="0"/>
              <a:t>1</a:t>
            </a:r>
            <a:r>
              <a:rPr lang="zh-CN" altLang="en-US" dirty="0"/>
              <a:t>和</a:t>
            </a:r>
            <a:r>
              <a:rPr lang="en-US" altLang="zh-CN" dirty="0"/>
              <a:t>2</a:t>
            </a:r>
            <a:r>
              <a:rPr lang="zh-CN" altLang="en-US" dirty="0"/>
              <a:t>就是操作数，而“</a:t>
            </a:r>
            <a:r>
              <a:rPr lang="en-US" altLang="zh-CN" dirty="0"/>
              <a:t>+”</a:t>
            </a:r>
            <a:r>
              <a:rPr lang="zh-CN" altLang="en-US" dirty="0"/>
              <a:t>就是操作符。按照操作数的个数可以将运算符分为单目运算符（只有一个操作数）、双目运算符（有</a:t>
            </a:r>
            <a:r>
              <a:rPr lang="en-US" altLang="zh-CN" dirty="0"/>
              <a:t>2</a:t>
            </a:r>
            <a:r>
              <a:rPr lang="zh-CN" altLang="en-US" dirty="0"/>
              <a:t>个操作数）和三目运算符（有</a:t>
            </a:r>
            <a:r>
              <a:rPr lang="en-US" altLang="zh-CN" dirty="0"/>
              <a:t>3</a:t>
            </a:r>
            <a:r>
              <a:rPr lang="zh-CN" altLang="en-US" dirty="0"/>
              <a:t>个操作数）。</a:t>
            </a:r>
          </a:p>
          <a:p>
            <a:r>
              <a:rPr lang="en-US" altLang="zh-CN" dirty="0"/>
              <a:t>1</a:t>
            </a:r>
            <a:r>
              <a:rPr lang="zh-CN" altLang="en-US" dirty="0"/>
              <a:t>．单目运算符 </a:t>
            </a:r>
          </a:p>
          <a:p>
            <a:r>
              <a:rPr lang="zh-CN" altLang="en-US" dirty="0"/>
              <a:t>单目运算符只有一个操作数，常见的单目运算符例如</a:t>
            </a:r>
            <a:r>
              <a:rPr lang="en-US" altLang="zh-CN" dirty="0"/>
              <a:t>++</a:t>
            </a:r>
            <a:r>
              <a:rPr lang="zh-CN" altLang="en-US" dirty="0"/>
              <a:t>、</a:t>
            </a:r>
            <a:r>
              <a:rPr lang="en-US" altLang="zh-CN" dirty="0"/>
              <a:t>--</a:t>
            </a:r>
            <a:r>
              <a:rPr lang="zh-CN" altLang="en-US" dirty="0"/>
              <a:t>等，如下所示。</a:t>
            </a:r>
          </a:p>
          <a:p>
            <a:r>
              <a:rPr lang="en-US" altLang="zh-CN" dirty="0"/>
              <a:t>x++</a:t>
            </a:r>
          </a:p>
          <a:p>
            <a:r>
              <a:rPr lang="en-US" altLang="zh-CN" dirty="0"/>
              <a:t>y--</a:t>
            </a:r>
          </a:p>
          <a:p>
            <a:endParaRPr lang="zh-CN" altLang="en-US" dirty="0"/>
          </a:p>
        </p:txBody>
      </p:sp>
    </p:spTree>
    <p:extLst>
      <p:ext uri="{BB962C8B-B14F-4D97-AF65-F5344CB8AC3E}">
        <p14:creationId xmlns="" xmlns:p14="http://schemas.microsoft.com/office/powerpoint/2010/main" val="28792009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1A57BA9-7907-4CCB-98CD-C5E1B42BD760}"/>
              </a:ext>
            </a:extLst>
          </p:cNvPr>
          <p:cNvSpPr>
            <a:spLocks noGrp="1"/>
          </p:cNvSpPr>
          <p:nvPr>
            <p:ph type="title"/>
          </p:nvPr>
        </p:nvSpPr>
        <p:spPr/>
        <p:txBody>
          <a:bodyPr/>
          <a:lstStyle/>
          <a:p>
            <a:r>
              <a:rPr lang="zh-CN" altLang="en-US" dirty="0"/>
              <a:t>运算符</a:t>
            </a:r>
          </a:p>
        </p:txBody>
      </p:sp>
      <p:sp>
        <p:nvSpPr>
          <p:cNvPr id="3" name="内容占位符 2">
            <a:extLst>
              <a:ext uri="{FF2B5EF4-FFF2-40B4-BE49-F238E27FC236}">
                <a16:creationId xmlns="" xmlns:a16="http://schemas.microsoft.com/office/drawing/2014/main" id="{6AA322A8-EE5B-4923-9082-921FA6CBE5B7}"/>
              </a:ext>
            </a:extLst>
          </p:cNvPr>
          <p:cNvSpPr>
            <a:spLocks noGrp="1"/>
          </p:cNvSpPr>
          <p:nvPr>
            <p:ph idx="1"/>
          </p:nvPr>
        </p:nvSpPr>
        <p:spPr/>
        <p:txBody>
          <a:bodyPr>
            <a:normAutofit/>
          </a:bodyPr>
          <a:lstStyle/>
          <a:p>
            <a:r>
              <a:rPr lang="en-US" altLang="zh-CN" dirty="0"/>
              <a:t>2</a:t>
            </a:r>
            <a:r>
              <a:rPr lang="zh-CN" altLang="en-US" dirty="0"/>
              <a:t>．双目运算符</a:t>
            </a:r>
          </a:p>
          <a:p>
            <a:r>
              <a:rPr lang="zh-CN" altLang="en-US" dirty="0"/>
              <a:t>双目运算符有两个操作数，这也是最常用的，例如下面的例子都是双目运算符。</a:t>
            </a:r>
          </a:p>
          <a:p>
            <a:r>
              <a:rPr lang="en-US" altLang="zh-CN" dirty="0" err="1"/>
              <a:t>x+y</a:t>
            </a:r>
            <a:endParaRPr lang="en-US" altLang="zh-CN" dirty="0"/>
          </a:p>
          <a:p>
            <a:r>
              <a:rPr lang="en-US" altLang="zh-CN" dirty="0"/>
              <a:t>x-y</a:t>
            </a:r>
          </a:p>
          <a:p>
            <a:r>
              <a:rPr lang="en-US" altLang="zh-CN" dirty="0"/>
              <a:t>x&gt;y</a:t>
            </a:r>
          </a:p>
          <a:p>
            <a:r>
              <a:rPr lang="en-US" altLang="zh-CN" dirty="0"/>
              <a:t>x==y</a:t>
            </a:r>
          </a:p>
          <a:p>
            <a:endParaRPr lang="zh-CN" altLang="en-US" dirty="0"/>
          </a:p>
        </p:txBody>
      </p:sp>
    </p:spTree>
    <p:extLst>
      <p:ext uri="{BB962C8B-B14F-4D97-AF65-F5344CB8AC3E}">
        <p14:creationId xmlns="" xmlns:p14="http://schemas.microsoft.com/office/powerpoint/2010/main" val="36720900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1A57BA9-7907-4CCB-98CD-C5E1B42BD760}"/>
              </a:ext>
            </a:extLst>
          </p:cNvPr>
          <p:cNvSpPr>
            <a:spLocks noGrp="1"/>
          </p:cNvSpPr>
          <p:nvPr>
            <p:ph type="title"/>
          </p:nvPr>
        </p:nvSpPr>
        <p:spPr/>
        <p:txBody>
          <a:bodyPr/>
          <a:lstStyle/>
          <a:p>
            <a:r>
              <a:rPr lang="zh-CN" altLang="en-US" dirty="0"/>
              <a:t>运算符</a:t>
            </a:r>
          </a:p>
        </p:txBody>
      </p:sp>
      <p:sp>
        <p:nvSpPr>
          <p:cNvPr id="3" name="内容占位符 2">
            <a:extLst>
              <a:ext uri="{FF2B5EF4-FFF2-40B4-BE49-F238E27FC236}">
                <a16:creationId xmlns="" xmlns:a16="http://schemas.microsoft.com/office/drawing/2014/main" id="{6AA322A8-EE5B-4923-9082-921FA6CBE5B7}"/>
              </a:ext>
            </a:extLst>
          </p:cNvPr>
          <p:cNvSpPr>
            <a:spLocks noGrp="1"/>
          </p:cNvSpPr>
          <p:nvPr>
            <p:ph idx="1"/>
          </p:nvPr>
        </p:nvSpPr>
        <p:spPr/>
        <p:txBody>
          <a:bodyPr>
            <a:normAutofit fontScale="77500" lnSpcReduction="20000"/>
          </a:bodyPr>
          <a:lstStyle/>
          <a:p>
            <a:r>
              <a:rPr lang="en-US" altLang="zh-CN" dirty="0"/>
              <a:t>3</a:t>
            </a:r>
            <a:r>
              <a:rPr lang="zh-CN" altLang="en-US" dirty="0"/>
              <a:t>．三目运算符</a:t>
            </a:r>
          </a:p>
          <a:p>
            <a:r>
              <a:rPr lang="zh-CN" altLang="en-US" dirty="0"/>
              <a:t>三目运算符有</a:t>
            </a:r>
            <a:r>
              <a:rPr lang="en-US" altLang="zh-CN" dirty="0"/>
              <a:t>3</a:t>
            </a:r>
            <a:r>
              <a:rPr lang="zh-CN" altLang="en-US" dirty="0"/>
              <a:t>个操作数，条件运算符“？</a:t>
            </a:r>
            <a:r>
              <a:rPr lang="en-US" altLang="zh-CN" dirty="0"/>
              <a:t>:”</a:t>
            </a:r>
            <a:r>
              <a:rPr lang="zh-CN" altLang="en-US" dirty="0"/>
              <a:t>就是典型的三目运算符，如下所示。</a:t>
            </a:r>
          </a:p>
          <a:p>
            <a:r>
              <a:rPr lang="en-US" altLang="zh-CN" dirty="0"/>
              <a:t>&lt;script type="text/</a:t>
            </a:r>
            <a:r>
              <a:rPr lang="en-US" altLang="zh-CN" dirty="0" err="1"/>
              <a:t>javascript</a:t>
            </a:r>
            <a:r>
              <a:rPr lang="en-US" altLang="zh-CN" dirty="0"/>
              <a:t>"&gt;</a:t>
            </a:r>
          </a:p>
          <a:p>
            <a:r>
              <a:rPr lang="en-US" altLang="zh-CN" dirty="0"/>
              <a:t>var score;</a:t>
            </a:r>
          </a:p>
          <a:p>
            <a:r>
              <a:rPr lang="en-US" altLang="zh-CN" dirty="0"/>
              <a:t>score&gt;90 ? "</a:t>
            </a:r>
            <a:r>
              <a:rPr lang="zh-CN" altLang="en-US" dirty="0"/>
              <a:t>优秀</a:t>
            </a:r>
            <a:r>
              <a:rPr lang="en-US" altLang="zh-CN" dirty="0"/>
              <a:t>"</a:t>
            </a:r>
            <a:r>
              <a:rPr lang="zh-CN" altLang="en-US" dirty="0"/>
              <a:t>：</a:t>
            </a:r>
            <a:r>
              <a:rPr lang="en-US" altLang="zh-CN" dirty="0"/>
              <a:t>"</a:t>
            </a:r>
            <a:r>
              <a:rPr lang="zh-CN" altLang="en-US" dirty="0"/>
              <a:t>普通</a:t>
            </a:r>
            <a:r>
              <a:rPr lang="en-US" altLang="zh-CN" dirty="0"/>
              <a:t>"</a:t>
            </a:r>
            <a:r>
              <a:rPr lang="zh-CN" altLang="en-US" dirty="0"/>
              <a:t>；</a:t>
            </a:r>
          </a:p>
          <a:p>
            <a:r>
              <a:rPr lang="en-US" altLang="zh-CN" dirty="0"/>
              <a:t>&lt;/script&gt;</a:t>
            </a:r>
          </a:p>
          <a:p>
            <a:r>
              <a:rPr lang="en-US" altLang="zh-CN" dirty="0"/>
              <a:t>? </a:t>
            </a:r>
            <a:r>
              <a:rPr lang="zh-CN" altLang="en-US" dirty="0"/>
              <a:t>前面为一条件判断表达式，如果符合条件，即其值为</a:t>
            </a:r>
            <a:r>
              <a:rPr lang="en-US" altLang="zh-CN" dirty="0"/>
              <a:t>true</a:t>
            </a:r>
            <a:r>
              <a:rPr lang="zh-CN" altLang="en-US" dirty="0"/>
              <a:t>时，就取冒号前的值，否则就取冒号后面的值。例如上面的代码，如果</a:t>
            </a:r>
            <a:r>
              <a:rPr lang="en-US" altLang="zh-CN" dirty="0"/>
              <a:t>score</a:t>
            </a:r>
            <a:r>
              <a:rPr lang="zh-CN" altLang="en-US" dirty="0"/>
              <a:t>的值大于</a:t>
            </a:r>
            <a:r>
              <a:rPr lang="en-US" altLang="zh-CN" dirty="0"/>
              <a:t>90</a:t>
            </a:r>
            <a:r>
              <a:rPr lang="zh-CN" altLang="en-US" dirty="0"/>
              <a:t>，则经过计算后其结果为““优秀”。如果</a:t>
            </a:r>
            <a:r>
              <a:rPr lang="en-US" altLang="zh-CN" dirty="0"/>
              <a:t>score</a:t>
            </a:r>
            <a:r>
              <a:rPr lang="zh-CN" altLang="en-US" dirty="0"/>
              <a:t>的值小于</a:t>
            </a:r>
            <a:r>
              <a:rPr lang="en-US" altLang="zh-CN" dirty="0"/>
              <a:t>90</a:t>
            </a:r>
            <a:r>
              <a:rPr lang="zh-CN" altLang="en-US" dirty="0"/>
              <a:t>，则经过计算后其结果为““普通”。</a:t>
            </a:r>
          </a:p>
          <a:p>
            <a:r>
              <a:rPr lang="zh-CN" altLang="en-US" dirty="0"/>
              <a:t>此外，按照操作数的类型来分，运算符还可以分为算术运算符、关系运算符、赋值运算符、逻辑运算符和条件运算符等。</a:t>
            </a:r>
          </a:p>
          <a:p>
            <a:endParaRPr lang="zh-CN" altLang="en-US" dirty="0"/>
          </a:p>
        </p:txBody>
      </p:sp>
    </p:spTree>
    <p:extLst>
      <p:ext uri="{BB962C8B-B14F-4D97-AF65-F5344CB8AC3E}">
        <p14:creationId xmlns="" xmlns:p14="http://schemas.microsoft.com/office/powerpoint/2010/main" val="40982689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3C15BE47-DE6B-46C5-9A0F-BE45FC2A566F}"/>
              </a:ext>
            </a:extLst>
          </p:cNvPr>
          <p:cNvSpPr>
            <a:spLocks noGrp="1"/>
          </p:cNvSpPr>
          <p:nvPr>
            <p:ph type="title"/>
          </p:nvPr>
        </p:nvSpPr>
        <p:spPr/>
        <p:txBody>
          <a:bodyPr/>
          <a:lstStyle/>
          <a:p>
            <a:r>
              <a:rPr lang="zh-CN" altLang="en-US" dirty="0"/>
              <a:t>算术运算符</a:t>
            </a:r>
          </a:p>
        </p:txBody>
      </p:sp>
      <p:sp>
        <p:nvSpPr>
          <p:cNvPr id="3" name="内容占位符 2">
            <a:extLst>
              <a:ext uri="{FF2B5EF4-FFF2-40B4-BE49-F238E27FC236}">
                <a16:creationId xmlns="" xmlns:a16="http://schemas.microsoft.com/office/drawing/2014/main" id="{93059F8F-9E2F-4322-A130-48CBBD7A415B}"/>
              </a:ext>
            </a:extLst>
          </p:cNvPr>
          <p:cNvSpPr>
            <a:spLocks noGrp="1"/>
          </p:cNvSpPr>
          <p:nvPr>
            <p:ph idx="1"/>
          </p:nvPr>
        </p:nvSpPr>
        <p:spPr/>
        <p:txBody>
          <a:bodyPr/>
          <a:lstStyle/>
          <a:p>
            <a:r>
              <a:rPr lang="zh-CN" altLang="en-US" dirty="0"/>
              <a:t>算术运算符主要用于在程序中进行加、减、乘、除等运算，</a:t>
            </a:r>
            <a:r>
              <a:rPr lang="en-US" altLang="zh-CN" dirty="0"/>
              <a:t>JavaScript</a:t>
            </a:r>
            <a:r>
              <a:rPr lang="zh-CN" altLang="en-US" dirty="0"/>
              <a:t>中常用的算术运算符如表</a:t>
            </a:r>
            <a:r>
              <a:rPr lang="en-US" altLang="zh-CN" dirty="0"/>
              <a:t>2-3</a:t>
            </a:r>
            <a:r>
              <a:rPr lang="zh-CN" altLang="en-US" dirty="0"/>
              <a:t>所示</a:t>
            </a:r>
          </a:p>
        </p:txBody>
      </p:sp>
      <p:pic>
        <p:nvPicPr>
          <p:cNvPr id="4" name="图片 3">
            <a:extLst>
              <a:ext uri="{FF2B5EF4-FFF2-40B4-BE49-F238E27FC236}">
                <a16:creationId xmlns="" xmlns:a16="http://schemas.microsoft.com/office/drawing/2014/main" id="{37D2A67F-406A-47F9-AC07-722334BB54D8}"/>
              </a:ext>
            </a:extLst>
          </p:cNvPr>
          <p:cNvPicPr>
            <a:picLocks noChangeAspect="1"/>
          </p:cNvPicPr>
          <p:nvPr/>
        </p:nvPicPr>
        <p:blipFill>
          <a:blip r:embed="rId2"/>
          <a:stretch>
            <a:fillRect/>
          </a:stretch>
        </p:blipFill>
        <p:spPr>
          <a:xfrm>
            <a:off x="1918909" y="2315691"/>
            <a:ext cx="7800000" cy="4000000"/>
          </a:xfrm>
          <a:prstGeom prst="rect">
            <a:avLst/>
          </a:prstGeom>
        </p:spPr>
      </p:pic>
    </p:spTree>
    <p:extLst>
      <p:ext uri="{BB962C8B-B14F-4D97-AF65-F5344CB8AC3E}">
        <p14:creationId xmlns="" xmlns:p14="http://schemas.microsoft.com/office/powerpoint/2010/main" val="4850248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C72E42AC-B4DC-4C75-915A-984328A43C0E}"/>
              </a:ext>
            </a:extLst>
          </p:cNvPr>
          <p:cNvSpPr>
            <a:spLocks noGrp="1"/>
          </p:cNvSpPr>
          <p:nvPr>
            <p:ph type="title"/>
          </p:nvPr>
        </p:nvSpPr>
        <p:spPr/>
        <p:txBody>
          <a:bodyPr/>
          <a:lstStyle/>
          <a:p>
            <a:r>
              <a:rPr lang="zh-CN" altLang="en-US" dirty="0"/>
              <a:t>关系运算符</a:t>
            </a:r>
          </a:p>
        </p:txBody>
      </p:sp>
      <p:sp>
        <p:nvSpPr>
          <p:cNvPr id="3" name="内容占位符 2">
            <a:extLst>
              <a:ext uri="{FF2B5EF4-FFF2-40B4-BE49-F238E27FC236}">
                <a16:creationId xmlns="" xmlns:a16="http://schemas.microsoft.com/office/drawing/2014/main" id="{BA7791D2-FCEC-43CC-8BFC-C9BF76A7BC80}"/>
              </a:ext>
            </a:extLst>
          </p:cNvPr>
          <p:cNvSpPr>
            <a:spLocks noGrp="1"/>
          </p:cNvSpPr>
          <p:nvPr>
            <p:ph idx="1"/>
          </p:nvPr>
        </p:nvSpPr>
        <p:spPr/>
        <p:txBody>
          <a:bodyPr/>
          <a:lstStyle/>
          <a:p>
            <a:r>
              <a:rPr lang="zh-CN" altLang="en-US" dirty="0"/>
              <a:t>关系运算符又叫比较运算符，是对两个操作数进行比较，然后返回一个布尔值。关系运算符如表</a:t>
            </a:r>
            <a:r>
              <a:rPr lang="en-US" altLang="zh-CN" dirty="0"/>
              <a:t>2-4</a:t>
            </a:r>
            <a:r>
              <a:rPr lang="zh-CN" altLang="en-US" dirty="0"/>
              <a:t>所示。</a:t>
            </a:r>
          </a:p>
        </p:txBody>
      </p:sp>
      <p:pic>
        <p:nvPicPr>
          <p:cNvPr id="5" name="图片 4">
            <a:extLst>
              <a:ext uri="{FF2B5EF4-FFF2-40B4-BE49-F238E27FC236}">
                <a16:creationId xmlns="" xmlns:a16="http://schemas.microsoft.com/office/drawing/2014/main" id="{84F47043-6867-46E6-8123-F1479547EF2C}"/>
              </a:ext>
            </a:extLst>
          </p:cNvPr>
          <p:cNvPicPr>
            <a:picLocks noChangeAspect="1"/>
          </p:cNvPicPr>
          <p:nvPr/>
        </p:nvPicPr>
        <p:blipFill>
          <a:blip r:embed="rId2"/>
          <a:stretch>
            <a:fillRect/>
          </a:stretch>
        </p:blipFill>
        <p:spPr>
          <a:xfrm>
            <a:off x="1132819" y="2260647"/>
            <a:ext cx="9395802" cy="3682604"/>
          </a:xfrm>
          <a:prstGeom prst="rect">
            <a:avLst/>
          </a:prstGeom>
        </p:spPr>
      </p:pic>
    </p:spTree>
    <p:extLst>
      <p:ext uri="{BB962C8B-B14F-4D97-AF65-F5344CB8AC3E}">
        <p14:creationId xmlns="" xmlns:p14="http://schemas.microsoft.com/office/powerpoint/2010/main" val="15828474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6CB67B4-4412-43D4-A6C8-3AF590E836D0}"/>
              </a:ext>
            </a:extLst>
          </p:cNvPr>
          <p:cNvSpPr>
            <a:spLocks noGrp="1"/>
          </p:cNvSpPr>
          <p:nvPr>
            <p:ph type="title"/>
          </p:nvPr>
        </p:nvSpPr>
        <p:spPr/>
        <p:txBody>
          <a:bodyPr/>
          <a:lstStyle/>
          <a:p>
            <a:r>
              <a:rPr lang="zh-CN" altLang="en-US" dirty="0"/>
              <a:t>赋值运算</a:t>
            </a:r>
          </a:p>
        </p:txBody>
      </p:sp>
      <p:sp>
        <p:nvSpPr>
          <p:cNvPr id="3" name="内容占位符 2">
            <a:extLst>
              <a:ext uri="{FF2B5EF4-FFF2-40B4-BE49-F238E27FC236}">
                <a16:creationId xmlns="" xmlns:a16="http://schemas.microsoft.com/office/drawing/2014/main" id="{E0A991C2-291F-47C7-A25A-B57586A0BC52}"/>
              </a:ext>
            </a:extLst>
          </p:cNvPr>
          <p:cNvSpPr>
            <a:spLocks noGrp="1"/>
          </p:cNvSpPr>
          <p:nvPr>
            <p:ph idx="1"/>
          </p:nvPr>
        </p:nvSpPr>
        <p:spPr/>
        <p:txBody>
          <a:bodyPr/>
          <a:lstStyle/>
          <a:p>
            <a:r>
              <a:rPr lang="en-US" altLang="zh-CN" dirty="0"/>
              <a:t>JavaScript</a:t>
            </a:r>
            <a:r>
              <a:rPr lang="zh-CN" altLang="en-US" dirty="0"/>
              <a:t>的赋值运算分为简单赋值运算和复合赋值运算。简单赋值运算是将赋值运算符（</a:t>
            </a:r>
            <a:r>
              <a:rPr lang="en-US" altLang="zh-CN" dirty="0"/>
              <a:t>=</a:t>
            </a:r>
            <a:r>
              <a:rPr lang="zh-CN" altLang="en-US" dirty="0"/>
              <a:t>）右边的值赋值给左边的变量；复合赋值运算则是在赋值时混合了其他运算，例如下列代码所示。</a:t>
            </a:r>
          </a:p>
          <a:p>
            <a:r>
              <a:rPr lang="en-US" altLang="zh-CN" dirty="0"/>
              <a:t>sum+=n      //</a:t>
            </a:r>
            <a:r>
              <a:rPr lang="zh-CN" altLang="en-US" dirty="0"/>
              <a:t>等同于</a:t>
            </a:r>
            <a:r>
              <a:rPr lang="en-US" altLang="zh-CN" dirty="0"/>
              <a:t>sum=</a:t>
            </a:r>
            <a:r>
              <a:rPr lang="en-US" altLang="zh-CN" dirty="0" err="1"/>
              <a:t>sum+n</a:t>
            </a:r>
            <a:endParaRPr lang="en-US" altLang="zh-CN" dirty="0"/>
          </a:p>
          <a:p>
            <a:r>
              <a:rPr lang="en-US" altLang="zh-CN" dirty="0"/>
              <a:t>JavaScript</a:t>
            </a:r>
            <a:r>
              <a:rPr lang="zh-CN" altLang="en-US" dirty="0"/>
              <a:t>的赋值运算符如表</a:t>
            </a:r>
            <a:r>
              <a:rPr lang="en-US" altLang="zh-CN" dirty="0"/>
              <a:t>2-5</a:t>
            </a:r>
            <a:r>
              <a:rPr lang="zh-CN" altLang="en-US" dirty="0"/>
              <a:t>所示。</a:t>
            </a:r>
          </a:p>
          <a:p>
            <a:endParaRPr lang="zh-CN" altLang="en-US" dirty="0"/>
          </a:p>
        </p:txBody>
      </p:sp>
      <p:pic>
        <p:nvPicPr>
          <p:cNvPr id="5" name="图片 4">
            <a:extLst>
              <a:ext uri="{FF2B5EF4-FFF2-40B4-BE49-F238E27FC236}">
                <a16:creationId xmlns="" xmlns:a16="http://schemas.microsoft.com/office/drawing/2014/main" id="{2E103F32-F0B6-4E94-967C-57A5662DC146}"/>
              </a:ext>
            </a:extLst>
          </p:cNvPr>
          <p:cNvPicPr>
            <a:picLocks noChangeAspect="1"/>
          </p:cNvPicPr>
          <p:nvPr/>
        </p:nvPicPr>
        <p:blipFill>
          <a:blip r:embed="rId2"/>
          <a:stretch>
            <a:fillRect/>
          </a:stretch>
        </p:blipFill>
        <p:spPr>
          <a:xfrm>
            <a:off x="1494762" y="3894789"/>
            <a:ext cx="9576484" cy="2776824"/>
          </a:xfrm>
          <a:prstGeom prst="rect">
            <a:avLst/>
          </a:prstGeom>
        </p:spPr>
      </p:pic>
    </p:spTree>
    <p:extLst>
      <p:ext uri="{BB962C8B-B14F-4D97-AF65-F5344CB8AC3E}">
        <p14:creationId xmlns="" xmlns:p14="http://schemas.microsoft.com/office/powerpoint/2010/main" val="42160281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 xmlns:a16="http://schemas.microsoft.com/office/drawing/2014/main" id="{636744E7-2A0D-4C77-8395-20886A759B31}"/>
              </a:ext>
            </a:extLst>
          </p:cNvPr>
          <p:cNvPicPr>
            <a:picLocks noChangeAspect="1"/>
          </p:cNvPicPr>
          <p:nvPr/>
        </p:nvPicPr>
        <p:blipFill>
          <a:blip r:embed="rId2"/>
          <a:stretch>
            <a:fillRect/>
          </a:stretch>
        </p:blipFill>
        <p:spPr>
          <a:xfrm>
            <a:off x="502417" y="2514714"/>
            <a:ext cx="11689583" cy="2777722"/>
          </a:xfrm>
          <a:prstGeom prst="rect">
            <a:avLst/>
          </a:prstGeom>
        </p:spPr>
      </p:pic>
    </p:spTree>
    <p:extLst>
      <p:ext uri="{BB962C8B-B14F-4D97-AF65-F5344CB8AC3E}">
        <p14:creationId xmlns="" xmlns:p14="http://schemas.microsoft.com/office/powerpoint/2010/main" val="36901622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4EA802B9-D05E-41DE-8883-70702D43438D}"/>
              </a:ext>
            </a:extLst>
          </p:cNvPr>
          <p:cNvSpPr>
            <a:spLocks noGrp="1"/>
          </p:cNvSpPr>
          <p:nvPr>
            <p:ph type="title"/>
          </p:nvPr>
        </p:nvSpPr>
        <p:spPr/>
        <p:txBody>
          <a:bodyPr/>
          <a:lstStyle/>
          <a:p>
            <a:r>
              <a:rPr lang="zh-CN" altLang="en-US" dirty="0"/>
              <a:t>逻辑运算符</a:t>
            </a:r>
          </a:p>
        </p:txBody>
      </p:sp>
      <p:sp>
        <p:nvSpPr>
          <p:cNvPr id="3" name="内容占位符 2">
            <a:extLst>
              <a:ext uri="{FF2B5EF4-FFF2-40B4-BE49-F238E27FC236}">
                <a16:creationId xmlns="" xmlns:a16="http://schemas.microsoft.com/office/drawing/2014/main" id="{D39A5428-95C1-413D-8A25-A1912425F313}"/>
              </a:ext>
            </a:extLst>
          </p:cNvPr>
          <p:cNvSpPr>
            <a:spLocks noGrp="1"/>
          </p:cNvSpPr>
          <p:nvPr>
            <p:ph idx="1"/>
          </p:nvPr>
        </p:nvSpPr>
        <p:spPr/>
        <p:txBody>
          <a:bodyPr/>
          <a:lstStyle/>
          <a:p>
            <a:r>
              <a:rPr lang="zh-CN" altLang="en-US" dirty="0"/>
              <a:t>逻辑运算符的操作数和运算结果都是布尔值，在关系表达式中经常用到逻辑运算符，所以在</a:t>
            </a:r>
            <a:r>
              <a:rPr lang="en-US" altLang="zh-CN" dirty="0"/>
              <a:t>JavaScript</a:t>
            </a:r>
            <a:r>
              <a:rPr lang="zh-CN" altLang="en-US" dirty="0"/>
              <a:t>程序中，逻辑运算符比较典型的应用就是与关系运算符配合使用，如下描述所示。</a:t>
            </a:r>
          </a:p>
          <a:p>
            <a:r>
              <a:rPr lang="zh-CN" altLang="en-US" dirty="0"/>
              <a:t>表达式</a:t>
            </a:r>
            <a:r>
              <a:rPr lang="en-US" altLang="zh-CN" dirty="0"/>
              <a:t>x&gt;=10 &amp;&amp; x&lt;=99</a:t>
            </a:r>
            <a:r>
              <a:rPr lang="zh-CN" altLang="en-US" dirty="0"/>
              <a:t>，可以用来判断</a:t>
            </a:r>
            <a:r>
              <a:rPr lang="en-US" altLang="zh-CN" dirty="0"/>
              <a:t>x</a:t>
            </a:r>
            <a:r>
              <a:rPr lang="zh-CN" altLang="en-US" dirty="0"/>
              <a:t>是否属于</a:t>
            </a:r>
            <a:r>
              <a:rPr lang="en-US" altLang="zh-CN" dirty="0"/>
              <a:t>10</a:t>
            </a:r>
            <a:r>
              <a:rPr lang="zh-CN" altLang="en-US" dirty="0"/>
              <a:t>到</a:t>
            </a:r>
            <a:r>
              <a:rPr lang="en-US" altLang="zh-CN" dirty="0"/>
              <a:t>99</a:t>
            </a:r>
            <a:r>
              <a:rPr lang="zh-CN" altLang="en-US" dirty="0"/>
              <a:t>之间的数值。</a:t>
            </a:r>
          </a:p>
          <a:p>
            <a:r>
              <a:rPr lang="en-US" altLang="zh-CN" dirty="0"/>
              <a:t>JavaScript</a:t>
            </a:r>
            <a:r>
              <a:rPr lang="zh-CN" altLang="en-US" dirty="0"/>
              <a:t>的逻辑运算符如表</a:t>
            </a:r>
            <a:r>
              <a:rPr lang="en-US" altLang="zh-CN" dirty="0"/>
              <a:t>2-6</a:t>
            </a:r>
            <a:r>
              <a:rPr lang="zh-CN" altLang="en-US" dirty="0"/>
              <a:t>所示。</a:t>
            </a:r>
          </a:p>
          <a:p>
            <a:endParaRPr lang="zh-CN" altLang="en-US" dirty="0"/>
          </a:p>
        </p:txBody>
      </p:sp>
    </p:spTree>
    <p:extLst>
      <p:ext uri="{BB962C8B-B14F-4D97-AF65-F5344CB8AC3E}">
        <p14:creationId xmlns="" xmlns:p14="http://schemas.microsoft.com/office/powerpoint/2010/main" val="17231051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E778A18-DEC6-493B-8E89-E971E0A21120}"/>
              </a:ext>
            </a:extLst>
          </p:cNvPr>
          <p:cNvSpPr>
            <a:spLocks noGrp="1"/>
          </p:cNvSpPr>
          <p:nvPr>
            <p:ph type="title"/>
          </p:nvPr>
        </p:nvSpPr>
        <p:spPr/>
        <p:txBody>
          <a:bodyPr/>
          <a:lstStyle/>
          <a:p>
            <a:endParaRPr lang="zh-CN" altLang="en-US" dirty="0"/>
          </a:p>
        </p:txBody>
      </p:sp>
      <p:pic>
        <p:nvPicPr>
          <p:cNvPr id="6" name="图片 5">
            <a:extLst>
              <a:ext uri="{FF2B5EF4-FFF2-40B4-BE49-F238E27FC236}">
                <a16:creationId xmlns="" xmlns:a16="http://schemas.microsoft.com/office/drawing/2014/main" id="{41F0CE38-8E8B-448E-A70C-9E9DCBD431C9}"/>
              </a:ext>
            </a:extLst>
          </p:cNvPr>
          <p:cNvPicPr>
            <a:picLocks noChangeAspect="1"/>
          </p:cNvPicPr>
          <p:nvPr/>
        </p:nvPicPr>
        <p:blipFill>
          <a:blip r:embed="rId2"/>
          <a:stretch>
            <a:fillRect/>
          </a:stretch>
        </p:blipFill>
        <p:spPr>
          <a:xfrm>
            <a:off x="565891" y="2121532"/>
            <a:ext cx="11525614" cy="2614936"/>
          </a:xfrm>
          <a:prstGeom prst="rect">
            <a:avLst/>
          </a:prstGeom>
        </p:spPr>
      </p:pic>
    </p:spTree>
    <p:extLst>
      <p:ext uri="{BB962C8B-B14F-4D97-AF65-F5344CB8AC3E}">
        <p14:creationId xmlns="" xmlns:p14="http://schemas.microsoft.com/office/powerpoint/2010/main" val="40167002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6F5CFD9D-0C96-41A2-982C-84CC86A0934C}"/>
              </a:ext>
            </a:extLst>
          </p:cNvPr>
          <p:cNvSpPr>
            <a:spLocks noGrp="1"/>
          </p:cNvSpPr>
          <p:nvPr>
            <p:ph type="title"/>
          </p:nvPr>
        </p:nvSpPr>
        <p:spPr/>
        <p:txBody>
          <a:bodyPr/>
          <a:lstStyle/>
          <a:p>
            <a:r>
              <a:rPr lang="zh-CN" altLang="zh-CN" dirty="0"/>
              <a:t>条件运算符</a:t>
            </a:r>
            <a:endParaRPr lang="zh-CN" altLang="en-US" dirty="0"/>
          </a:p>
        </p:txBody>
      </p:sp>
      <p:sp>
        <p:nvSpPr>
          <p:cNvPr id="3" name="内容占位符 2">
            <a:extLst>
              <a:ext uri="{FF2B5EF4-FFF2-40B4-BE49-F238E27FC236}">
                <a16:creationId xmlns="" xmlns:a16="http://schemas.microsoft.com/office/drawing/2014/main" id="{CC9696E9-5D6A-449C-9217-F3EF5B60E6BB}"/>
              </a:ext>
            </a:extLst>
          </p:cNvPr>
          <p:cNvSpPr>
            <a:spLocks noGrp="1"/>
          </p:cNvSpPr>
          <p:nvPr>
            <p:ph idx="1"/>
          </p:nvPr>
        </p:nvSpPr>
        <p:spPr/>
        <p:txBody>
          <a:bodyPr>
            <a:normAutofit lnSpcReduction="10000"/>
          </a:bodyPr>
          <a:lstStyle/>
          <a:p>
            <a:r>
              <a:rPr lang="zh-CN" altLang="zh-CN" dirty="0"/>
              <a:t>条件运算符是</a:t>
            </a:r>
            <a:r>
              <a:rPr lang="en-US" altLang="zh-CN" dirty="0"/>
              <a:t>JavaScript</a:t>
            </a:r>
            <a:r>
              <a:rPr lang="zh-CN" altLang="zh-CN" dirty="0"/>
              <a:t>支持的一种特殊的三目运算符。</a:t>
            </a:r>
          </a:p>
          <a:p>
            <a:r>
              <a:rPr lang="zh-CN" altLang="zh-CN" dirty="0"/>
              <a:t>（</a:t>
            </a:r>
            <a:r>
              <a:rPr lang="en-US" altLang="zh-CN" dirty="0"/>
              <a:t>1</a:t>
            </a:r>
            <a:r>
              <a:rPr lang="zh-CN" altLang="zh-CN" dirty="0"/>
              <a:t>）语法格式</a:t>
            </a:r>
          </a:p>
          <a:p>
            <a:r>
              <a:rPr lang="zh-CN" altLang="zh-CN" dirty="0"/>
              <a:t>条件表达式?结果1：结果2</a:t>
            </a:r>
          </a:p>
          <a:p>
            <a:r>
              <a:rPr lang="zh-CN" altLang="zh-CN" dirty="0"/>
              <a:t>（</a:t>
            </a:r>
            <a:r>
              <a:rPr lang="en-US" altLang="zh-CN" dirty="0"/>
              <a:t>2</a:t>
            </a:r>
            <a:r>
              <a:rPr lang="zh-CN" altLang="zh-CN" dirty="0"/>
              <a:t>）语法格式解析</a:t>
            </a:r>
          </a:p>
          <a:p>
            <a:r>
              <a:rPr lang="zh-CN" altLang="zh-CN" dirty="0"/>
              <a:t>条件表达式：对条件表达式进行计算，求出表达式的值，其值为</a:t>
            </a:r>
            <a:r>
              <a:rPr lang="en-US" altLang="zh-CN" dirty="0"/>
              <a:t>true</a:t>
            </a:r>
            <a:r>
              <a:rPr lang="zh-CN" altLang="zh-CN" dirty="0"/>
              <a:t>或者</a:t>
            </a:r>
            <a:r>
              <a:rPr lang="en-US" altLang="zh-CN" dirty="0"/>
              <a:t>false</a:t>
            </a:r>
            <a:r>
              <a:rPr lang="zh-CN" altLang="zh-CN" dirty="0"/>
              <a:t>。</a:t>
            </a:r>
          </a:p>
          <a:p>
            <a:r>
              <a:rPr lang="zh-CN" altLang="zh-CN" dirty="0"/>
              <a:t>结果</a:t>
            </a:r>
            <a:r>
              <a:rPr lang="en-US" altLang="zh-CN" dirty="0"/>
              <a:t>1</a:t>
            </a:r>
            <a:r>
              <a:rPr lang="zh-CN" altLang="zh-CN" dirty="0"/>
              <a:t>：如果条件表达式的值为</a:t>
            </a:r>
            <a:r>
              <a:rPr lang="en-US" altLang="zh-CN" dirty="0"/>
              <a:t>true</a:t>
            </a:r>
            <a:r>
              <a:rPr lang="zh-CN" altLang="zh-CN" dirty="0"/>
              <a:t>，执行结果</a:t>
            </a:r>
            <a:r>
              <a:rPr lang="en-US" altLang="zh-CN" dirty="0"/>
              <a:t>1</a:t>
            </a:r>
            <a:r>
              <a:rPr lang="zh-CN" altLang="zh-CN" dirty="0"/>
              <a:t>。</a:t>
            </a:r>
          </a:p>
          <a:p>
            <a:r>
              <a:rPr lang="zh-CN" altLang="zh-CN" dirty="0"/>
              <a:t>结果</a:t>
            </a:r>
            <a:r>
              <a:rPr lang="en-US" altLang="zh-CN" dirty="0"/>
              <a:t>2</a:t>
            </a:r>
            <a:r>
              <a:rPr lang="zh-CN" altLang="zh-CN" dirty="0"/>
              <a:t>：如果条件表达式的值为</a:t>
            </a:r>
            <a:r>
              <a:rPr lang="en-US" altLang="zh-CN" dirty="0"/>
              <a:t>false</a:t>
            </a:r>
            <a:r>
              <a:rPr lang="zh-CN" altLang="zh-CN" dirty="0"/>
              <a:t>，执行结果</a:t>
            </a:r>
            <a:r>
              <a:rPr lang="en-US" altLang="zh-CN" dirty="0"/>
              <a:t>2</a:t>
            </a:r>
            <a:r>
              <a:rPr lang="zh-CN" altLang="zh-CN" dirty="0"/>
              <a:t>。</a:t>
            </a:r>
          </a:p>
          <a:p>
            <a:endParaRPr lang="zh-CN" altLang="en-US" dirty="0"/>
          </a:p>
        </p:txBody>
      </p:sp>
    </p:spTree>
    <p:extLst>
      <p:ext uri="{BB962C8B-B14F-4D97-AF65-F5344CB8AC3E}">
        <p14:creationId xmlns="" xmlns:p14="http://schemas.microsoft.com/office/powerpoint/2010/main" val="12549744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MH_Entry_1"/>
          <p:cNvSpPr/>
          <p:nvPr>
            <p:custDataLst>
              <p:tags r:id="rId2"/>
            </p:custDataLst>
          </p:nvPr>
        </p:nvSpPr>
        <p:spPr>
          <a:xfrm>
            <a:off x="5798922" y="2433639"/>
            <a:ext cx="3301017" cy="465137"/>
          </a:xfrm>
          <a:custGeom>
            <a:avLst/>
            <a:gdLst>
              <a:gd name="connsiteX0" fmla="*/ 0 w 3954840"/>
              <a:gd name="connsiteY0" fmla="*/ 0 h 557348"/>
              <a:gd name="connsiteX1" fmla="*/ 3835506 w 3954840"/>
              <a:gd name="connsiteY1" fmla="*/ 0 h 557348"/>
              <a:gd name="connsiteX2" fmla="*/ 3954840 w 3954840"/>
              <a:gd name="connsiteY2" fmla="*/ 92893 h 557348"/>
              <a:gd name="connsiteX3" fmla="*/ 3954840 w 3954840"/>
              <a:gd name="connsiteY3" fmla="*/ 464455 h 557348"/>
              <a:gd name="connsiteX4" fmla="*/ 3835506 w 3954840"/>
              <a:gd name="connsiteY4" fmla="*/ 557348 h 557348"/>
              <a:gd name="connsiteX5" fmla="*/ 0 w 3954840"/>
              <a:gd name="connsiteY5" fmla="*/ 557348 h 557348"/>
              <a:gd name="connsiteX6" fmla="*/ 45938 w 3954840"/>
              <a:gd name="connsiteY6" fmla="*/ 532414 h 557348"/>
              <a:gd name="connsiteX7" fmla="*/ 180850 w 3954840"/>
              <a:gd name="connsiteY7" fmla="*/ 278674 h 557348"/>
              <a:gd name="connsiteX8" fmla="*/ 45938 w 3954840"/>
              <a:gd name="connsiteY8" fmla="*/ 24934 h 55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4840" h="557348">
                <a:moveTo>
                  <a:pt x="0" y="0"/>
                </a:moveTo>
                <a:lnTo>
                  <a:pt x="3835506" y="0"/>
                </a:lnTo>
                <a:cubicBezTo>
                  <a:pt x="3901412" y="0"/>
                  <a:pt x="3954840" y="41590"/>
                  <a:pt x="3954840" y="92893"/>
                </a:cubicBezTo>
                <a:lnTo>
                  <a:pt x="3954840" y="464455"/>
                </a:lnTo>
                <a:cubicBezTo>
                  <a:pt x="3954840" y="515758"/>
                  <a:pt x="3901412" y="557348"/>
                  <a:pt x="3835506" y="557348"/>
                </a:cubicBezTo>
                <a:lnTo>
                  <a:pt x="0" y="557348"/>
                </a:lnTo>
                <a:lnTo>
                  <a:pt x="45938" y="532414"/>
                </a:lnTo>
                <a:cubicBezTo>
                  <a:pt x="127334" y="477424"/>
                  <a:pt x="180850" y="384299"/>
                  <a:pt x="180850" y="278674"/>
                </a:cubicBezTo>
                <a:cubicBezTo>
                  <a:pt x="180850" y="173050"/>
                  <a:pt x="127334" y="79925"/>
                  <a:pt x="45938" y="24934"/>
                </a:cubicBezTo>
                <a:close/>
              </a:path>
            </a:pathLst>
          </a:custGeom>
          <a:solidFill>
            <a:schemeClr val="accent1"/>
          </a:solidFill>
          <a:ln w="12700" cap="flat" cmpd="sng" algn="ctr">
            <a:noFill/>
            <a:prstDash val="solid"/>
            <a:miter lim="800000"/>
          </a:ln>
          <a:effectLst/>
        </p:spPr>
        <p:txBody>
          <a:bodyPr wrap="square" lIns="180000" tIns="36000" rIns="36000" bIns="36000" anchor="ctr">
            <a:normAutofit/>
          </a:bodyPr>
          <a:lstStyle/>
          <a:p>
            <a:pPr algn="ctr"/>
            <a:r>
              <a:rPr lang="zh-CN" altLang="en-US" sz="2000" kern="0">
                <a:solidFill>
                  <a:srgbClr val="FFFFFF"/>
                </a:solidFill>
                <a:latin typeface="+mn-ea"/>
              </a:rPr>
              <a:t>数据类型</a:t>
            </a:r>
            <a:endParaRPr lang="zh-CN" altLang="en-US" sz="2000" kern="0" dirty="0">
              <a:solidFill>
                <a:srgbClr val="FFFFFF"/>
              </a:solidFill>
              <a:latin typeface="+mn-ea"/>
            </a:endParaRPr>
          </a:p>
        </p:txBody>
      </p:sp>
      <p:sp>
        <p:nvSpPr>
          <p:cNvPr id="19" name="MH_Number_1"/>
          <p:cNvSpPr/>
          <p:nvPr>
            <p:custDataLst>
              <p:tags r:id="rId3"/>
            </p:custDataLst>
          </p:nvPr>
        </p:nvSpPr>
        <p:spPr>
          <a:xfrm>
            <a:off x="5461000" y="2462793"/>
            <a:ext cx="406830" cy="406829"/>
          </a:xfrm>
          <a:prstGeom prst="ellipse">
            <a:avLst/>
          </a:prstGeom>
          <a:solidFill>
            <a:schemeClr val="accent1"/>
          </a:solidFill>
          <a:ln w="12700" cap="flat" cmpd="sng" algn="ctr">
            <a:noFill/>
            <a:prstDash val="solid"/>
            <a:miter lim="800000"/>
          </a:ln>
          <a:effectLst/>
        </p:spPr>
        <p:txBody>
          <a:bodyPr lIns="91440" tIns="45720" rIns="91440" bIns="45720" anchor="ctr"/>
          <a:lstStyle/>
          <a:p>
            <a:pPr algn="ctr"/>
            <a:r>
              <a:rPr lang="en-US" altLang="zh-CN" sz="2400" kern="0" dirty="0">
                <a:solidFill>
                  <a:srgbClr val="FFFFFF"/>
                </a:solidFill>
                <a:ea typeface="幼圆"/>
              </a:rPr>
              <a:t>1</a:t>
            </a:r>
            <a:endParaRPr lang="zh-CN" altLang="en-US" sz="2400" kern="0" dirty="0">
              <a:solidFill>
                <a:srgbClr val="FFFFFF"/>
              </a:solidFill>
              <a:ea typeface="幼圆"/>
            </a:endParaRPr>
          </a:p>
        </p:txBody>
      </p:sp>
      <p:sp>
        <p:nvSpPr>
          <p:cNvPr id="51" name="MH_Entry_2"/>
          <p:cNvSpPr/>
          <p:nvPr>
            <p:custDataLst>
              <p:tags r:id="rId4"/>
            </p:custDataLst>
          </p:nvPr>
        </p:nvSpPr>
        <p:spPr>
          <a:xfrm>
            <a:off x="5798922" y="3294099"/>
            <a:ext cx="3301017" cy="465137"/>
          </a:xfrm>
          <a:custGeom>
            <a:avLst/>
            <a:gdLst>
              <a:gd name="connsiteX0" fmla="*/ 0 w 3954840"/>
              <a:gd name="connsiteY0" fmla="*/ 0 h 557348"/>
              <a:gd name="connsiteX1" fmla="*/ 3835506 w 3954840"/>
              <a:gd name="connsiteY1" fmla="*/ 0 h 557348"/>
              <a:gd name="connsiteX2" fmla="*/ 3954840 w 3954840"/>
              <a:gd name="connsiteY2" fmla="*/ 92893 h 557348"/>
              <a:gd name="connsiteX3" fmla="*/ 3954840 w 3954840"/>
              <a:gd name="connsiteY3" fmla="*/ 464455 h 557348"/>
              <a:gd name="connsiteX4" fmla="*/ 3835506 w 3954840"/>
              <a:gd name="connsiteY4" fmla="*/ 557348 h 557348"/>
              <a:gd name="connsiteX5" fmla="*/ 0 w 3954840"/>
              <a:gd name="connsiteY5" fmla="*/ 557348 h 557348"/>
              <a:gd name="connsiteX6" fmla="*/ 45938 w 3954840"/>
              <a:gd name="connsiteY6" fmla="*/ 532414 h 557348"/>
              <a:gd name="connsiteX7" fmla="*/ 180850 w 3954840"/>
              <a:gd name="connsiteY7" fmla="*/ 278674 h 557348"/>
              <a:gd name="connsiteX8" fmla="*/ 45938 w 3954840"/>
              <a:gd name="connsiteY8" fmla="*/ 24934 h 55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4840" h="557348">
                <a:moveTo>
                  <a:pt x="0" y="0"/>
                </a:moveTo>
                <a:lnTo>
                  <a:pt x="3835506" y="0"/>
                </a:lnTo>
                <a:cubicBezTo>
                  <a:pt x="3901412" y="0"/>
                  <a:pt x="3954840" y="41590"/>
                  <a:pt x="3954840" y="92893"/>
                </a:cubicBezTo>
                <a:lnTo>
                  <a:pt x="3954840" y="464455"/>
                </a:lnTo>
                <a:cubicBezTo>
                  <a:pt x="3954840" y="515758"/>
                  <a:pt x="3901412" y="557348"/>
                  <a:pt x="3835506" y="557348"/>
                </a:cubicBezTo>
                <a:lnTo>
                  <a:pt x="0" y="557348"/>
                </a:lnTo>
                <a:lnTo>
                  <a:pt x="45938" y="532414"/>
                </a:lnTo>
                <a:cubicBezTo>
                  <a:pt x="127334" y="477424"/>
                  <a:pt x="180850" y="384299"/>
                  <a:pt x="180850" y="278674"/>
                </a:cubicBezTo>
                <a:cubicBezTo>
                  <a:pt x="180850" y="173050"/>
                  <a:pt x="127334" y="79925"/>
                  <a:pt x="45938" y="24934"/>
                </a:cubicBezTo>
                <a:close/>
              </a:path>
            </a:pathLst>
          </a:custGeom>
          <a:solidFill>
            <a:srgbClr val="DDDDDD"/>
          </a:solidFill>
          <a:ln w="12700" cap="flat" cmpd="sng" algn="ctr">
            <a:noFill/>
            <a:prstDash val="solid"/>
            <a:miter lim="800000"/>
          </a:ln>
          <a:effectLst/>
        </p:spPr>
        <p:txBody>
          <a:bodyPr wrap="square" lIns="180000" tIns="36000" rIns="36000" bIns="36000" anchor="ctr">
            <a:normAutofit/>
          </a:bodyPr>
          <a:lstStyle/>
          <a:p>
            <a:pPr algn="ctr"/>
            <a:r>
              <a:rPr lang="zh-CN" altLang="en-US" sz="2000" kern="0">
                <a:solidFill>
                  <a:srgbClr val="FFFFFF"/>
                </a:solidFill>
                <a:latin typeface="+mn-ea"/>
              </a:rPr>
              <a:t>变量与常量</a:t>
            </a:r>
            <a:endParaRPr lang="zh-CN" altLang="en-US" sz="2000" kern="0" dirty="0">
              <a:solidFill>
                <a:srgbClr val="FFFFFF"/>
              </a:solidFill>
              <a:latin typeface="+mn-ea"/>
            </a:endParaRPr>
          </a:p>
        </p:txBody>
      </p:sp>
      <p:sp>
        <p:nvSpPr>
          <p:cNvPr id="52" name="MH_Number_2"/>
          <p:cNvSpPr/>
          <p:nvPr>
            <p:custDataLst>
              <p:tags r:id="rId5"/>
            </p:custDataLst>
          </p:nvPr>
        </p:nvSpPr>
        <p:spPr>
          <a:xfrm>
            <a:off x="5461000" y="3323253"/>
            <a:ext cx="406830" cy="406829"/>
          </a:xfrm>
          <a:prstGeom prst="ellipse">
            <a:avLst/>
          </a:prstGeom>
          <a:solidFill>
            <a:srgbClr val="DDDDDD"/>
          </a:solidFill>
          <a:ln w="12700" cap="flat" cmpd="sng" algn="ctr">
            <a:noFill/>
            <a:prstDash val="solid"/>
            <a:miter lim="800000"/>
          </a:ln>
          <a:effectLst/>
        </p:spPr>
        <p:txBody>
          <a:bodyPr lIns="91440" tIns="45720" rIns="91440" bIns="45720" anchor="ctr"/>
          <a:lstStyle/>
          <a:p>
            <a:pPr algn="ctr"/>
            <a:r>
              <a:rPr lang="en-US" altLang="zh-CN" sz="2400" kern="0">
                <a:solidFill>
                  <a:srgbClr val="FFFFFF"/>
                </a:solidFill>
                <a:ea typeface="幼圆"/>
              </a:rPr>
              <a:t>2</a:t>
            </a:r>
            <a:endParaRPr lang="zh-CN" altLang="en-US" sz="2400" kern="0" dirty="0">
              <a:solidFill>
                <a:srgbClr val="FFFFFF"/>
              </a:solidFill>
              <a:ea typeface="幼圆"/>
            </a:endParaRPr>
          </a:p>
        </p:txBody>
      </p:sp>
      <p:sp>
        <p:nvSpPr>
          <p:cNvPr id="54" name="MH_Entry_3"/>
          <p:cNvSpPr/>
          <p:nvPr>
            <p:custDataLst>
              <p:tags r:id="rId6"/>
            </p:custDataLst>
          </p:nvPr>
        </p:nvSpPr>
        <p:spPr>
          <a:xfrm>
            <a:off x="5798922" y="4154559"/>
            <a:ext cx="3301017" cy="465137"/>
          </a:xfrm>
          <a:custGeom>
            <a:avLst/>
            <a:gdLst>
              <a:gd name="connsiteX0" fmla="*/ 0 w 3954840"/>
              <a:gd name="connsiteY0" fmla="*/ 0 h 557348"/>
              <a:gd name="connsiteX1" fmla="*/ 3835506 w 3954840"/>
              <a:gd name="connsiteY1" fmla="*/ 0 h 557348"/>
              <a:gd name="connsiteX2" fmla="*/ 3954840 w 3954840"/>
              <a:gd name="connsiteY2" fmla="*/ 92893 h 557348"/>
              <a:gd name="connsiteX3" fmla="*/ 3954840 w 3954840"/>
              <a:gd name="connsiteY3" fmla="*/ 464455 h 557348"/>
              <a:gd name="connsiteX4" fmla="*/ 3835506 w 3954840"/>
              <a:gd name="connsiteY4" fmla="*/ 557348 h 557348"/>
              <a:gd name="connsiteX5" fmla="*/ 0 w 3954840"/>
              <a:gd name="connsiteY5" fmla="*/ 557348 h 557348"/>
              <a:gd name="connsiteX6" fmla="*/ 45938 w 3954840"/>
              <a:gd name="connsiteY6" fmla="*/ 532414 h 557348"/>
              <a:gd name="connsiteX7" fmla="*/ 180850 w 3954840"/>
              <a:gd name="connsiteY7" fmla="*/ 278674 h 557348"/>
              <a:gd name="connsiteX8" fmla="*/ 45938 w 3954840"/>
              <a:gd name="connsiteY8" fmla="*/ 24934 h 55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4840" h="557348">
                <a:moveTo>
                  <a:pt x="0" y="0"/>
                </a:moveTo>
                <a:lnTo>
                  <a:pt x="3835506" y="0"/>
                </a:lnTo>
                <a:cubicBezTo>
                  <a:pt x="3901412" y="0"/>
                  <a:pt x="3954840" y="41590"/>
                  <a:pt x="3954840" y="92893"/>
                </a:cubicBezTo>
                <a:lnTo>
                  <a:pt x="3954840" y="464455"/>
                </a:lnTo>
                <a:cubicBezTo>
                  <a:pt x="3954840" y="515758"/>
                  <a:pt x="3901412" y="557348"/>
                  <a:pt x="3835506" y="557348"/>
                </a:cubicBezTo>
                <a:lnTo>
                  <a:pt x="0" y="557348"/>
                </a:lnTo>
                <a:lnTo>
                  <a:pt x="45938" y="532414"/>
                </a:lnTo>
                <a:cubicBezTo>
                  <a:pt x="127334" y="477424"/>
                  <a:pt x="180850" y="384299"/>
                  <a:pt x="180850" y="278674"/>
                </a:cubicBezTo>
                <a:cubicBezTo>
                  <a:pt x="180850" y="173050"/>
                  <a:pt x="127334" y="79925"/>
                  <a:pt x="45938" y="24934"/>
                </a:cubicBezTo>
                <a:close/>
              </a:path>
            </a:pathLst>
          </a:custGeom>
          <a:solidFill>
            <a:srgbClr val="DDDDDD"/>
          </a:solidFill>
          <a:ln w="12700" cap="flat" cmpd="sng" algn="ctr">
            <a:noFill/>
            <a:prstDash val="solid"/>
            <a:miter lim="800000"/>
          </a:ln>
          <a:effectLst/>
        </p:spPr>
        <p:txBody>
          <a:bodyPr wrap="square" lIns="180000" tIns="36000" rIns="36000" bIns="36000" anchor="ctr">
            <a:normAutofit/>
          </a:bodyPr>
          <a:lstStyle/>
          <a:p>
            <a:pPr algn="ctr"/>
            <a:r>
              <a:rPr lang="zh-CN" altLang="en-US" sz="2000" kern="0">
                <a:solidFill>
                  <a:srgbClr val="FFFFFF"/>
                </a:solidFill>
                <a:latin typeface="+mn-ea"/>
              </a:rPr>
              <a:t>运算符</a:t>
            </a:r>
            <a:endParaRPr lang="zh-CN" altLang="en-US" sz="2000" kern="0" dirty="0">
              <a:solidFill>
                <a:srgbClr val="FFFFFF"/>
              </a:solidFill>
              <a:latin typeface="+mn-ea"/>
            </a:endParaRPr>
          </a:p>
        </p:txBody>
      </p:sp>
      <p:sp>
        <p:nvSpPr>
          <p:cNvPr id="55" name="MH_Number_3"/>
          <p:cNvSpPr/>
          <p:nvPr>
            <p:custDataLst>
              <p:tags r:id="rId7"/>
            </p:custDataLst>
          </p:nvPr>
        </p:nvSpPr>
        <p:spPr>
          <a:xfrm>
            <a:off x="5461000" y="4183713"/>
            <a:ext cx="406830" cy="406829"/>
          </a:xfrm>
          <a:prstGeom prst="ellipse">
            <a:avLst/>
          </a:prstGeom>
          <a:solidFill>
            <a:srgbClr val="DDDDDD"/>
          </a:solidFill>
          <a:ln w="12700" cap="flat" cmpd="sng" algn="ctr">
            <a:noFill/>
            <a:prstDash val="solid"/>
            <a:miter lim="800000"/>
          </a:ln>
          <a:effectLst/>
        </p:spPr>
        <p:txBody>
          <a:bodyPr lIns="91440" tIns="45720" rIns="91440" bIns="45720" anchor="ctr"/>
          <a:lstStyle/>
          <a:p>
            <a:pPr algn="ctr"/>
            <a:r>
              <a:rPr lang="en-US" altLang="zh-CN" sz="2400" kern="0">
                <a:solidFill>
                  <a:srgbClr val="FFFFFF"/>
                </a:solidFill>
                <a:ea typeface="幼圆"/>
              </a:rPr>
              <a:t>3</a:t>
            </a:r>
            <a:endParaRPr lang="zh-CN" altLang="en-US" sz="2400" kern="0" dirty="0">
              <a:solidFill>
                <a:srgbClr val="FFFFFF"/>
              </a:solidFill>
              <a:ea typeface="幼圆"/>
            </a:endParaRPr>
          </a:p>
        </p:txBody>
      </p:sp>
      <p:sp>
        <p:nvSpPr>
          <p:cNvPr id="57" name="MH_Entry_4"/>
          <p:cNvSpPr/>
          <p:nvPr>
            <p:custDataLst>
              <p:tags r:id="rId8"/>
            </p:custDataLst>
          </p:nvPr>
        </p:nvSpPr>
        <p:spPr>
          <a:xfrm>
            <a:off x="5798922" y="5015019"/>
            <a:ext cx="3301017" cy="465137"/>
          </a:xfrm>
          <a:custGeom>
            <a:avLst/>
            <a:gdLst>
              <a:gd name="connsiteX0" fmla="*/ 0 w 3954840"/>
              <a:gd name="connsiteY0" fmla="*/ 0 h 557348"/>
              <a:gd name="connsiteX1" fmla="*/ 3835506 w 3954840"/>
              <a:gd name="connsiteY1" fmla="*/ 0 h 557348"/>
              <a:gd name="connsiteX2" fmla="*/ 3954840 w 3954840"/>
              <a:gd name="connsiteY2" fmla="*/ 92893 h 557348"/>
              <a:gd name="connsiteX3" fmla="*/ 3954840 w 3954840"/>
              <a:gd name="connsiteY3" fmla="*/ 464455 h 557348"/>
              <a:gd name="connsiteX4" fmla="*/ 3835506 w 3954840"/>
              <a:gd name="connsiteY4" fmla="*/ 557348 h 557348"/>
              <a:gd name="connsiteX5" fmla="*/ 0 w 3954840"/>
              <a:gd name="connsiteY5" fmla="*/ 557348 h 557348"/>
              <a:gd name="connsiteX6" fmla="*/ 45938 w 3954840"/>
              <a:gd name="connsiteY6" fmla="*/ 532414 h 557348"/>
              <a:gd name="connsiteX7" fmla="*/ 180850 w 3954840"/>
              <a:gd name="connsiteY7" fmla="*/ 278674 h 557348"/>
              <a:gd name="connsiteX8" fmla="*/ 45938 w 3954840"/>
              <a:gd name="connsiteY8" fmla="*/ 24934 h 55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4840" h="557348">
                <a:moveTo>
                  <a:pt x="0" y="0"/>
                </a:moveTo>
                <a:lnTo>
                  <a:pt x="3835506" y="0"/>
                </a:lnTo>
                <a:cubicBezTo>
                  <a:pt x="3901412" y="0"/>
                  <a:pt x="3954840" y="41590"/>
                  <a:pt x="3954840" y="92893"/>
                </a:cubicBezTo>
                <a:lnTo>
                  <a:pt x="3954840" y="464455"/>
                </a:lnTo>
                <a:cubicBezTo>
                  <a:pt x="3954840" y="515758"/>
                  <a:pt x="3901412" y="557348"/>
                  <a:pt x="3835506" y="557348"/>
                </a:cubicBezTo>
                <a:lnTo>
                  <a:pt x="0" y="557348"/>
                </a:lnTo>
                <a:lnTo>
                  <a:pt x="45938" y="532414"/>
                </a:lnTo>
                <a:cubicBezTo>
                  <a:pt x="127334" y="477424"/>
                  <a:pt x="180850" y="384299"/>
                  <a:pt x="180850" y="278674"/>
                </a:cubicBezTo>
                <a:cubicBezTo>
                  <a:pt x="180850" y="173050"/>
                  <a:pt x="127334" y="79925"/>
                  <a:pt x="45938" y="24934"/>
                </a:cubicBezTo>
                <a:close/>
              </a:path>
            </a:pathLst>
          </a:custGeom>
          <a:solidFill>
            <a:srgbClr val="DDDDDD"/>
          </a:solidFill>
          <a:ln w="12700" cap="flat" cmpd="sng" algn="ctr">
            <a:noFill/>
            <a:prstDash val="solid"/>
            <a:miter lim="800000"/>
          </a:ln>
          <a:effectLst/>
        </p:spPr>
        <p:txBody>
          <a:bodyPr wrap="square" lIns="180000" tIns="36000" rIns="36000" bIns="36000" anchor="ctr">
            <a:normAutofit/>
          </a:bodyPr>
          <a:lstStyle/>
          <a:p>
            <a:pPr algn="ctr"/>
            <a:r>
              <a:rPr lang="zh-CN" altLang="en-US" sz="2000" kern="0">
                <a:solidFill>
                  <a:srgbClr val="FFFFFF"/>
                </a:solidFill>
                <a:latin typeface="+mn-ea"/>
              </a:rPr>
              <a:t>表达式</a:t>
            </a:r>
            <a:endParaRPr lang="zh-CN" altLang="en-US" sz="2000" kern="0" dirty="0">
              <a:solidFill>
                <a:srgbClr val="FFFFFF"/>
              </a:solidFill>
              <a:latin typeface="+mn-ea"/>
            </a:endParaRPr>
          </a:p>
        </p:txBody>
      </p:sp>
      <p:sp>
        <p:nvSpPr>
          <p:cNvPr id="58" name="MH_Number_4"/>
          <p:cNvSpPr/>
          <p:nvPr>
            <p:custDataLst>
              <p:tags r:id="rId9"/>
            </p:custDataLst>
          </p:nvPr>
        </p:nvSpPr>
        <p:spPr>
          <a:xfrm>
            <a:off x="5461000" y="5044173"/>
            <a:ext cx="406830" cy="406829"/>
          </a:xfrm>
          <a:prstGeom prst="ellipse">
            <a:avLst/>
          </a:prstGeom>
          <a:solidFill>
            <a:srgbClr val="DDDDDD"/>
          </a:solidFill>
          <a:ln w="12700" cap="flat" cmpd="sng" algn="ctr">
            <a:noFill/>
            <a:prstDash val="solid"/>
            <a:miter lim="800000"/>
          </a:ln>
          <a:effectLst/>
        </p:spPr>
        <p:txBody>
          <a:bodyPr lIns="91440" tIns="45720" rIns="91440" bIns="45720" anchor="ctr"/>
          <a:lstStyle/>
          <a:p>
            <a:pPr algn="ctr"/>
            <a:r>
              <a:rPr lang="en-US" altLang="zh-CN" sz="2400" kern="0">
                <a:solidFill>
                  <a:srgbClr val="FFFFFF"/>
                </a:solidFill>
                <a:ea typeface="幼圆"/>
              </a:rPr>
              <a:t>4</a:t>
            </a:r>
            <a:endParaRPr lang="zh-CN" altLang="en-US" sz="2400" kern="0" dirty="0">
              <a:solidFill>
                <a:srgbClr val="FFFFFF"/>
              </a:solidFill>
              <a:ea typeface="幼圆"/>
            </a:endParaRPr>
          </a:p>
        </p:txBody>
      </p:sp>
      <p:sp>
        <p:nvSpPr>
          <p:cNvPr id="27" name="MH_Others_1"/>
          <p:cNvSpPr txBox="1"/>
          <p:nvPr>
            <p:custDataLst>
              <p:tags r:id="rId10"/>
            </p:custDataLst>
          </p:nvPr>
        </p:nvSpPr>
        <p:spPr>
          <a:xfrm>
            <a:off x="1436915" y="574675"/>
            <a:ext cx="3516086" cy="1492250"/>
          </a:xfrm>
          <a:prstGeom prst="rect">
            <a:avLst/>
          </a:prstGeom>
          <a:noFill/>
        </p:spPr>
        <p:txBody>
          <a:bodyPr anchor="ctr"/>
          <a:lstStyle/>
          <a:p>
            <a:pPr>
              <a:defRPr/>
            </a:pPr>
            <a:r>
              <a:rPr lang="en-US" altLang="zh-CN" sz="9600" spc="400" dirty="0">
                <a:solidFill>
                  <a:schemeClr val="accent1"/>
                </a:solidFill>
                <a:latin typeface="Broadway" panose="04040905080B02020502" pitchFamily="82" charset="0"/>
                <a:ea typeface="华文中宋" panose="02010600040101010101" pitchFamily="2" charset="-122"/>
              </a:rPr>
              <a:t>C</a:t>
            </a:r>
            <a:r>
              <a:rPr lang="en-US" altLang="zh-CN" sz="2800" spc="400" dirty="0">
                <a:solidFill>
                  <a:schemeClr val="accent1">
                    <a:lumMod val="40000"/>
                    <a:lumOff val="60000"/>
                  </a:schemeClr>
                </a:solidFill>
                <a:latin typeface="Broadway" panose="04040905080B02020502" pitchFamily="82" charset="0"/>
                <a:ea typeface="华文中宋" panose="02010600040101010101" pitchFamily="2" charset="-122"/>
              </a:rPr>
              <a:t>ONTENTS</a:t>
            </a:r>
            <a:endParaRPr lang="zh-CN" altLang="en-US" sz="5400" spc="400" dirty="0">
              <a:solidFill>
                <a:schemeClr val="accent1">
                  <a:lumMod val="40000"/>
                  <a:lumOff val="60000"/>
                </a:schemeClr>
              </a:solidFill>
              <a:latin typeface="Broadway" panose="04040905080B02020502" pitchFamily="82" charset="0"/>
              <a:ea typeface="华文中宋" panose="02010600040101010101" pitchFamily="2" charset="-122"/>
            </a:endParaRPr>
          </a:p>
        </p:txBody>
      </p:sp>
      <p:sp>
        <p:nvSpPr>
          <p:cNvPr id="28" name="MH_Others_2"/>
          <p:cNvSpPr txBox="1">
            <a:spLocks noChangeArrowheads="1"/>
          </p:cNvSpPr>
          <p:nvPr>
            <p:custDataLst>
              <p:tags r:id="rId11"/>
            </p:custDataLst>
          </p:nvPr>
        </p:nvSpPr>
        <p:spPr bwMode="auto">
          <a:xfrm>
            <a:off x="2302467" y="837140"/>
            <a:ext cx="2055641" cy="6366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600">
                <a:solidFill>
                  <a:schemeClr val="accent1"/>
                </a:solidFill>
                <a:latin typeface="华文琥珀" panose="02010800040101010101" pitchFamily="2" charset="-122"/>
                <a:ea typeface="华文琥珀" panose="02010800040101010101" pitchFamily="2" charset="-122"/>
              </a:rPr>
              <a:t>目录</a:t>
            </a:r>
          </a:p>
        </p:txBody>
      </p:sp>
    </p:spTree>
    <p:custDataLst>
      <p:tags r:id="rId1"/>
    </p:custDataLst>
    <p:extLst>
      <p:ext uri="{BB962C8B-B14F-4D97-AF65-F5344CB8AC3E}">
        <p14:creationId xmlns="" xmlns:p14="http://schemas.microsoft.com/office/powerpoint/2010/main" val="7227266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FBD1DA6C-968E-4C92-BD28-A1973BBB8D3D}"/>
              </a:ext>
            </a:extLst>
          </p:cNvPr>
          <p:cNvSpPr>
            <a:spLocks noGrp="1"/>
          </p:cNvSpPr>
          <p:nvPr>
            <p:ph type="title"/>
          </p:nvPr>
        </p:nvSpPr>
        <p:spPr/>
        <p:txBody>
          <a:bodyPr/>
          <a:lstStyle/>
          <a:p>
            <a:r>
              <a:rPr lang="zh-CN" altLang="en-US" dirty="0"/>
              <a:t>其他运算符</a:t>
            </a:r>
          </a:p>
        </p:txBody>
      </p:sp>
      <p:sp>
        <p:nvSpPr>
          <p:cNvPr id="3" name="内容占位符 2">
            <a:extLst>
              <a:ext uri="{FF2B5EF4-FFF2-40B4-BE49-F238E27FC236}">
                <a16:creationId xmlns="" xmlns:a16="http://schemas.microsoft.com/office/drawing/2014/main" id="{55C17683-5036-429E-95F3-262249C3D1CB}"/>
              </a:ext>
            </a:extLst>
          </p:cNvPr>
          <p:cNvSpPr>
            <a:spLocks noGrp="1"/>
          </p:cNvSpPr>
          <p:nvPr>
            <p:ph idx="1"/>
          </p:nvPr>
        </p:nvSpPr>
        <p:spPr/>
        <p:txBody>
          <a:bodyPr/>
          <a:lstStyle/>
          <a:p>
            <a:r>
              <a:rPr lang="en-US" altLang="zh-CN" dirty="0"/>
              <a:t>1</a:t>
            </a:r>
            <a:r>
              <a:rPr lang="zh-CN" altLang="zh-CN" dirty="0"/>
              <a:t>．位操作运算符</a:t>
            </a:r>
          </a:p>
          <a:p>
            <a:r>
              <a:rPr lang="zh-CN" altLang="zh-CN" dirty="0"/>
              <a:t>位操作运算符是对整数的二进制位，如向左或向右移位等。位操作运算符在进行运算前，先将操作数转换为</a:t>
            </a:r>
            <a:r>
              <a:rPr lang="en-US" altLang="zh-CN" dirty="0"/>
              <a:t>32</a:t>
            </a:r>
            <a:r>
              <a:rPr lang="zh-CN" altLang="zh-CN" dirty="0"/>
              <a:t>位的二进制数，然后再进行相关运算，最后输出的结果将以十进制表示。</a:t>
            </a:r>
            <a:r>
              <a:rPr lang="en-US" altLang="zh-CN" dirty="0" err="1"/>
              <a:t>JavaScrip</a:t>
            </a:r>
            <a:r>
              <a:rPr lang="zh-CN" altLang="zh-CN" dirty="0"/>
              <a:t>中常用的位操作运算符如表</a:t>
            </a:r>
            <a:r>
              <a:rPr lang="en-US" altLang="zh-CN" dirty="0"/>
              <a:t>2-7</a:t>
            </a:r>
            <a:r>
              <a:rPr lang="zh-CN" altLang="zh-CN" dirty="0"/>
              <a:t>所示。</a:t>
            </a:r>
          </a:p>
          <a:p>
            <a:endParaRPr lang="zh-CN" altLang="en-US" dirty="0"/>
          </a:p>
        </p:txBody>
      </p:sp>
      <p:pic>
        <p:nvPicPr>
          <p:cNvPr id="5" name="图片 4">
            <a:extLst>
              <a:ext uri="{FF2B5EF4-FFF2-40B4-BE49-F238E27FC236}">
                <a16:creationId xmlns="" xmlns:a16="http://schemas.microsoft.com/office/drawing/2014/main" id="{6A12CEFD-19FC-4085-8D1C-A9079E09D5F3}"/>
              </a:ext>
            </a:extLst>
          </p:cNvPr>
          <p:cNvPicPr>
            <a:picLocks noChangeAspect="1"/>
          </p:cNvPicPr>
          <p:nvPr/>
        </p:nvPicPr>
        <p:blipFill>
          <a:blip r:embed="rId2"/>
          <a:stretch>
            <a:fillRect/>
          </a:stretch>
        </p:blipFill>
        <p:spPr>
          <a:xfrm>
            <a:off x="2215047" y="4088076"/>
            <a:ext cx="7761905" cy="1923810"/>
          </a:xfrm>
          <a:prstGeom prst="rect">
            <a:avLst/>
          </a:prstGeom>
        </p:spPr>
      </p:pic>
    </p:spTree>
    <p:extLst>
      <p:ext uri="{BB962C8B-B14F-4D97-AF65-F5344CB8AC3E}">
        <p14:creationId xmlns="" xmlns:p14="http://schemas.microsoft.com/office/powerpoint/2010/main" val="8575944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MH_Entry_1">
            <a:hlinkClick r:id="rId13" action="ppaction://hlinksldjump"/>
          </p:cNvPr>
          <p:cNvSpPr/>
          <p:nvPr>
            <p:custDataLst>
              <p:tags r:id="rId2"/>
            </p:custDataLst>
          </p:nvPr>
        </p:nvSpPr>
        <p:spPr>
          <a:xfrm>
            <a:off x="5798922" y="2433639"/>
            <a:ext cx="3301017" cy="465137"/>
          </a:xfrm>
          <a:custGeom>
            <a:avLst/>
            <a:gdLst>
              <a:gd name="connsiteX0" fmla="*/ 0 w 3954840"/>
              <a:gd name="connsiteY0" fmla="*/ 0 h 557348"/>
              <a:gd name="connsiteX1" fmla="*/ 3835506 w 3954840"/>
              <a:gd name="connsiteY1" fmla="*/ 0 h 557348"/>
              <a:gd name="connsiteX2" fmla="*/ 3954840 w 3954840"/>
              <a:gd name="connsiteY2" fmla="*/ 92893 h 557348"/>
              <a:gd name="connsiteX3" fmla="*/ 3954840 w 3954840"/>
              <a:gd name="connsiteY3" fmla="*/ 464455 h 557348"/>
              <a:gd name="connsiteX4" fmla="*/ 3835506 w 3954840"/>
              <a:gd name="connsiteY4" fmla="*/ 557348 h 557348"/>
              <a:gd name="connsiteX5" fmla="*/ 0 w 3954840"/>
              <a:gd name="connsiteY5" fmla="*/ 557348 h 557348"/>
              <a:gd name="connsiteX6" fmla="*/ 45938 w 3954840"/>
              <a:gd name="connsiteY6" fmla="*/ 532414 h 557348"/>
              <a:gd name="connsiteX7" fmla="*/ 180850 w 3954840"/>
              <a:gd name="connsiteY7" fmla="*/ 278674 h 557348"/>
              <a:gd name="connsiteX8" fmla="*/ 45938 w 3954840"/>
              <a:gd name="connsiteY8" fmla="*/ 24934 h 55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4840" h="557348">
                <a:moveTo>
                  <a:pt x="0" y="0"/>
                </a:moveTo>
                <a:lnTo>
                  <a:pt x="3835506" y="0"/>
                </a:lnTo>
                <a:cubicBezTo>
                  <a:pt x="3901412" y="0"/>
                  <a:pt x="3954840" y="41590"/>
                  <a:pt x="3954840" y="92893"/>
                </a:cubicBezTo>
                <a:lnTo>
                  <a:pt x="3954840" y="464455"/>
                </a:lnTo>
                <a:cubicBezTo>
                  <a:pt x="3954840" y="515758"/>
                  <a:pt x="3901412" y="557348"/>
                  <a:pt x="3835506" y="557348"/>
                </a:cubicBezTo>
                <a:lnTo>
                  <a:pt x="0" y="557348"/>
                </a:lnTo>
                <a:lnTo>
                  <a:pt x="45938" y="532414"/>
                </a:lnTo>
                <a:cubicBezTo>
                  <a:pt x="127334" y="477424"/>
                  <a:pt x="180850" y="384299"/>
                  <a:pt x="180850" y="278674"/>
                </a:cubicBezTo>
                <a:cubicBezTo>
                  <a:pt x="180850" y="173050"/>
                  <a:pt x="127334" y="79925"/>
                  <a:pt x="45938" y="24934"/>
                </a:cubicBezTo>
                <a:close/>
              </a:path>
            </a:pathLst>
          </a:custGeom>
          <a:solidFill>
            <a:srgbClr val="DDDDDD"/>
          </a:solidFill>
          <a:ln w="12700" cap="flat" cmpd="sng" algn="ctr">
            <a:noFill/>
            <a:prstDash val="solid"/>
            <a:miter lim="800000"/>
          </a:ln>
          <a:effectLst/>
        </p:spPr>
        <p:txBody>
          <a:bodyPr wrap="square" lIns="180000" tIns="36000" rIns="36000" bIns="36000" anchor="ctr">
            <a:normAutofit/>
          </a:bodyPr>
          <a:lstStyle/>
          <a:p>
            <a:pPr algn="ctr"/>
            <a:r>
              <a:rPr lang="zh-CN" altLang="en-US" sz="2000" kern="0">
                <a:solidFill>
                  <a:srgbClr val="FFFFFF"/>
                </a:solidFill>
                <a:latin typeface="+mn-ea"/>
              </a:rPr>
              <a:t>数据类型</a:t>
            </a:r>
            <a:endParaRPr lang="zh-CN" altLang="en-US" sz="2000" kern="0" dirty="0">
              <a:solidFill>
                <a:srgbClr val="FFFFFF"/>
              </a:solidFill>
              <a:latin typeface="+mn-ea"/>
            </a:endParaRPr>
          </a:p>
        </p:txBody>
      </p:sp>
      <p:sp>
        <p:nvSpPr>
          <p:cNvPr id="19" name="MH_Number_1">
            <a:hlinkClick r:id="rId13" action="ppaction://hlinksldjump"/>
          </p:cNvPr>
          <p:cNvSpPr/>
          <p:nvPr>
            <p:custDataLst>
              <p:tags r:id="rId3"/>
            </p:custDataLst>
          </p:nvPr>
        </p:nvSpPr>
        <p:spPr>
          <a:xfrm>
            <a:off x="5461000" y="2462793"/>
            <a:ext cx="406830" cy="406829"/>
          </a:xfrm>
          <a:prstGeom prst="ellipse">
            <a:avLst/>
          </a:prstGeom>
          <a:solidFill>
            <a:srgbClr val="DDDDDD"/>
          </a:solidFill>
          <a:ln w="12700" cap="flat" cmpd="sng" algn="ctr">
            <a:noFill/>
            <a:prstDash val="solid"/>
            <a:miter lim="800000"/>
          </a:ln>
          <a:effectLst/>
        </p:spPr>
        <p:txBody>
          <a:bodyPr lIns="91440" tIns="45720" rIns="91440" bIns="45720" anchor="ctr"/>
          <a:lstStyle/>
          <a:p>
            <a:pPr algn="ctr"/>
            <a:r>
              <a:rPr lang="en-US" altLang="zh-CN" sz="2400" kern="0" dirty="0">
                <a:solidFill>
                  <a:srgbClr val="FFFFFF"/>
                </a:solidFill>
                <a:ea typeface="幼圆"/>
              </a:rPr>
              <a:t>1</a:t>
            </a:r>
            <a:endParaRPr lang="zh-CN" altLang="en-US" sz="2400" kern="0" dirty="0">
              <a:solidFill>
                <a:srgbClr val="FFFFFF"/>
              </a:solidFill>
              <a:ea typeface="幼圆"/>
            </a:endParaRPr>
          </a:p>
        </p:txBody>
      </p:sp>
      <p:sp>
        <p:nvSpPr>
          <p:cNvPr id="51" name="MH_Entry_2">
            <a:hlinkClick r:id="rId14" action="ppaction://hlinksldjump"/>
          </p:cNvPr>
          <p:cNvSpPr/>
          <p:nvPr>
            <p:custDataLst>
              <p:tags r:id="rId4"/>
            </p:custDataLst>
          </p:nvPr>
        </p:nvSpPr>
        <p:spPr>
          <a:xfrm>
            <a:off x="5798922" y="3294099"/>
            <a:ext cx="3301017" cy="465137"/>
          </a:xfrm>
          <a:custGeom>
            <a:avLst/>
            <a:gdLst>
              <a:gd name="connsiteX0" fmla="*/ 0 w 3954840"/>
              <a:gd name="connsiteY0" fmla="*/ 0 h 557348"/>
              <a:gd name="connsiteX1" fmla="*/ 3835506 w 3954840"/>
              <a:gd name="connsiteY1" fmla="*/ 0 h 557348"/>
              <a:gd name="connsiteX2" fmla="*/ 3954840 w 3954840"/>
              <a:gd name="connsiteY2" fmla="*/ 92893 h 557348"/>
              <a:gd name="connsiteX3" fmla="*/ 3954840 w 3954840"/>
              <a:gd name="connsiteY3" fmla="*/ 464455 h 557348"/>
              <a:gd name="connsiteX4" fmla="*/ 3835506 w 3954840"/>
              <a:gd name="connsiteY4" fmla="*/ 557348 h 557348"/>
              <a:gd name="connsiteX5" fmla="*/ 0 w 3954840"/>
              <a:gd name="connsiteY5" fmla="*/ 557348 h 557348"/>
              <a:gd name="connsiteX6" fmla="*/ 45938 w 3954840"/>
              <a:gd name="connsiteY6" fmla="*/ 532414 h 557348"/>
              <a:gd name="connsiteX7" fmla="*/ 180850 w 3954840"/>
              <a:gd name="connsiteY7" fmla="*/ 278674 h 557348"/>
              <a:gd name="connsiteX8" fmla="*/ 45938 w 3954840"/>
              <a:gd name="connsiteY8" fmla="*/ 24934 h 55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4840" h="557348">
                <a:moveTo>
                  <a:pt x="0" y="0"/>
                </a:moveTo>
                <a:lnTo>
                  <a:pt x="3835506" y="0"/>
                </a:lnTo>
                <a:cubicBezTo>
                  <a:pt x="3901412" y="0"/>
                  <a:pt x="3954840" y="41590"/>
                  <a:pt x="3954840" y="92893"/>
                </a:cubicBezTo>
                <a:lnTo>
                  <a:pt x="3954840" y="464455"/>
                </a:lnTo>
                <a:cubicBezTo>
                  <a:pt x="3954840" y="515758"/>
                  <a:pt x="3901412" y="557348"/>
                  <a:pt x="3835506" y="557348"/>
                </a:cubicBezTo>
                <a:lnTo>
                  <a:pt x="0" y="557348"/>
                </a:lnTo>
                <a:lnTo>
                  <a:pt x="45938" y="532414"/>
                </a:lnTo>
                <a:cubicBezTo>
                  <a:pt x="127334" y="477424"/>
                  <a:pt x="180850" y="384299"/>
                  <a:pt x="180850" y="278674"/>
                </a:cubicBezTo>
                <a:cubicBezTo>
                  <a:pt x="180850" y="173050"/>
                  <a:pt x="127334" y="79925"/>
                  <a:pt x="45938" y="24934"/>
                </a:cubicBezTo>
                <a:close/>
              </a:path>
            </a:pathLst>
          </a:custGeom>
          <a:solidFill>
            <a:srgbClr val="DDDDDD"/>
          </a:solidFill>
          <a:ln w="12700" cap="flat" cmpd="sng" algn="ctr">
            <a:noFill/>
            <a:prstDash val="solid"/>
            <a:miter lim="800000"/>
          </a:ln>
          <a:effectLst/>
        </p:spPr>
        <p:txBody>
          <a:bodyPr wrap="square" lIns="180000" tIns="36000" rIns="36000" bIns="36000" anchor="ctr">
            <a:normAutofit/>
          </a:bodyPr>
          <a:lstStyle/>
          <a:p>
            <a:pPr algn="ctr"/>
            <a:r>
              <a:rPr lang="zh-CN" altLang="en-US" sz="2000" kern="0">
                <a:solidFill>
                  <a:srgbClr val="FFFFFF"/>
                </a:solidFill>
                <a:latin typeface="+mn-ea"/>
              </a:rPr>
              <a:t>变量与常量</a:t>
            </a:r>
            <a:endParaRPr lang="zh-CN" altLang="en-US" sz="2000" kern="0" dirty="0">
              <a:solidFill>
                <a:srgbClr val="FFFFFF"/>
              </a:solidFill>
              <a:latin typeface="+mn-ea"/>
            </a:endParaRPr>
          </a:p>
        </p:txBody>
      </p:sp>
      <p:sp>
        <p:nvSpPr>
          <p:cNvPr id="52" name="MH_Number_2">
            <a:hlinkClick r:id="rId14" action="ppaction://hlinksldjump"/>
          </p:cNvPr>
          <p:cNvSpPr/>
          <p:nvPr>
            <p:custDataLst>
              <p:tags r:id="rId5"/>
            </p:custDataLst>
          </p:nvPr>
        </p:nvSpPr>
        <p:spPr>
          <a:xfrm>
            <a:off x="5461000" y="3323253"/>
            <a:ext cx="406830" cy="406829"/>
          </a:xfrm>
          <a:prstGeom prst="ellipse">
            <a:avLst/>
          </a:prstGeom>
          <a:solidFill>
            <a:srgbClr val="DDDDDD"/>
          </a:solidFill>
          <a:ln w="12700" cap="flat" cmpd="sng" algn="ctr">
            <a:noFill/>
            <a:prstDash val="solid"/>
            <a:miter lim="800000"/>
          </a:ln>
          <a:effectLst/>
        </p:spPr>
        <p:txBody>
          <a:bodyPr lIns="91440" tIns="45720" rIns="91440" bIns="45720" anchor="ctr"/>
          <a:lstStyle/>
          <a:p>
            <a:pPr algn="ctr"/>
            <a:r>
              <a:rPr lang="en-US" altLang="zh-CN" sz="2400" kern="0">
                <a:solidFill>
                  <a:srgbClr val="FFFFFF"/>
                </a:solidFill>
                <a:ea typeface="幼圆"/>
              </a:rPr>
              <a:t>2</a:t>
            </a:r>
            <a:endParaRPr lang="zh-CN" altLang="en-US" sz="2400" kern="0" dirty="0">
              <a:solidFill>
                <a:srgbClr val="FFFFFF"/>
              </a:solidFill>
              <a:ea typeface="幼圆"/>
            </a:endParaRPr>
          </a:p>
        </p:txBody>
      </p:sp>
      <p:sp>
        <p:nvSpPr>
          <p:cNvPr id="54" name="MH_Entry_3">
            <a:hlinkClick r:id="rId15" action="ppaction://hlinksldjump"/>
          </p:cNvPr>
          <p:cNvSpPr/>
          <p:nvPr>
            <p:custDataLst>
              <p:tags r:id="rId6"/>
            </p:custDataLst>
          </p:nvPr>
        </p:nvSpPr>
        <p:spPr>
          <a:xfrm>
            <a:off x="5798922" y="4154559"/>
            <a:ext cx="3301017" cy="465137"/>
          </a:xfrm>
          <a:custGeom>
            <a:avLst/>
            <a:gdLst>
              <a:gd name="connsiteX0" fmla="*/ 0 w 3954840"/>
              <a:gd name="connsiteY0" fmla="*/ 0 h 557348"/>
              <a:gd name="connsiteX1" fmla="*/ 3835506 w 3954840"/>
              <a:gd name="connsiteY1" fmla="*/ 0 h 557348"/>
              <a:gd name="connsiteX2" fmla="*/ 3954840 w 3954840"/>
              <a:gd name="connsiteY2" fmla="*/ 92893 h 557348"/>
              <a:gd name="connsiteX3" fmla="*/ 3954840 w 3954840"/>
              <a:gd name="connsiteY3" fmla="*/ 464455 h 557348"/>
              <a:gd name="connsiteX4" fmla="*/ 3835506 w 3954840"/>
              <a:gd name="connsiteY4" fmla="*/ 557348 h 557348"/>
              <a:gd name="connsiteX5" fmla="*/ 0 w 3954840"/>
              <a:gd name="connsiteY5" fmla="*/ 557348 h 557348"/>
              <a:gd name="connsiteX6" fmla="*/ 45938 w 3954840"/>
              <a:gd name="connsiteY6" fmla="*/ 532414 h 557348"/>
              <a:gd name="connsiteX7" fmla="*/ 180850 w 3954840"/>
              <a:gd name="connsiteY7" fmla="*/ 278674 h 557348"/>
              <a:gd name="connsiteX8" fmla="*/ 45938 w 3954840"/>
              <a:gd name="connsiteY8" fmla="*/ 24934 h 55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4840" h="557348">
                <a:moveTo>
                  <a:pt x="0" y="0"/>
                </a:moveTo>
                <a:lnTo>
                  <a:pt x="3835506" y="0"/>
                </a:lnTo>
                <a:cubicBezTo>
                  <a:pt x="3901412" y="0"/>
                  <a:pt x="3954840" y="41590"/>
                  <a:pt x="3954840" y="92893"/>
                </a:cubicBezTo>
                <a:lnTo>
                  <a:pt x="3954840" y="464455"/>
                </a:lnTo>
                <a:cubicBezTo>
                  <a:pt x="3954840" y="515758"/>
                  <a:pt x="3901412" y="557348"/>
                  <a:pt x="3835506" y="557348"/>
                </a:cubicBezTo>
                <a:lnTo>
                  <a:pt x="0" y="557348"/>
                </a:lnTo>
                <a:lnTo>
                  <a:pt x="45938" y="532414"/>
                </a:lnTo>
                <a:cubicBezTo>
                  <a:pt x="127334" y="477424"/>
                  <a:pt x="180850" y="384299"/>
                  <a:pt x="180850" y="278674"/>
                </a:cubicBezTo>
                <a:cubicBezTo>
                  <a:pt x="180850" y="173050"/>
                  <a:pt x="127334" y="79925"/>
                  <a:pt x="45938" y="24934"/>
                </a:cubicBezTo>
                <a:close/>
              </a:path>
            </a:pathLst>
          </a:custGeom>
          <a:solidFill>
            <a:srgbClr val="DDDDDD"/>
          </a:solidFill>
          <a:ln w="12700" cap="flat" cmpd="sng" algn="ctr">
            <a:noFill/>
            <a:prstDash val="solid"/>
            <a:miter lim="800000"/>
          </a:ln>
          <a:effectLst/>
        </p:spPr>
        <p:txBody>
          <a:bodyPr wrap="square" lIns="180000" tIns="36000" rIns="36000" bIns="36000" anchor="ctr">
            <a:normAutofit/>
          </a:bodyPr>
          <a:lstStyle/>
          <a:p>
            <a:pPr algn="ctr"/>
            <a:r>
              <a:rPr lang="zh-CN" altLang="en-US" sz="2000" kern="0">
                <a:solidFill>
                  <a:srgbClr val="FFFFFF"/>
                </a:solidFill>
                <a:latin typeface="+mn-ea"/>
              </a:rPr>
              <a:t>运算符</a:t>
            </a:r>
            <a:endParaRPr lang="zh-CN" altLang="en-US" sz="2000" kern="0" dirty="0">
              <a:solidFill>
                <a:srgbClr val="FFFFFF"/>
              </a:solidFill>
              <a:latin typeface="+mn-ea"/>
            </a:endParaRPr>
          </a:p>
        </p:txBody>
      </p:sp>
      <p:sp>
        <p:nvSpPr>
          <p:cNvPr id="55" name="MH_Number_3">
            <a:hlinkClick r:id="rId15" action="ppaction://hlinksldjump"/>
          </p:cNvPr>
          <p:cNvSpPr/>
          <p:nvPr>
            <p:custDataLst>
              <p:tags r:id="rId7"/>
            </p:custDataLst>
          </p:nvPr>
        </p:nvSpPr>
        <p:spPr>
          <a:xfrm>
            <a:off x="5461000" y="4183713"/>
            <a:ext cx="406830" cy="406829"/>
          </a:xfrm>
          <a:prstGeom prst="ellipse">
            <a:avLst/>
          </a:prstGeom>
          <a:solidFill>
            <a:srgbClr val="DDDDDD"/>
          </a:solidFill>
          <a:ln w="12700" cap="flat" cmpd="sng" algn="ctr">
            <a:noFill/>
            <a:prstDash val="solid"/>
            <a:miter lim="800000"/>
          </a:ln>
          <a:effectLst/>
        </p:spPr>
        <p:txBody>
          <a:bodyPr lIns="91440" tIns="45720" rIns="91440" bIns="45720" anchor="ctr"/>
          <a:lstStyle/>
          <a:p>
            <a:pPr algn="ctr"/>
            <a:r>
              <a:rPr lang="en-US" altLang="zh-CN" sz="2400" kern="0">
                <a:solidFill>
                  <a:srgbClr val="FFFFFF"/>
                </a:solidFill>
                <a:ea typeface="幼圆"/>
              </a:rPr>
              <a:t>3</a:t>
            </a:r>
            <a:endParaRPr lang="zh-CN" altLang="en-US" sz="2400" kern="0" dirty="0">
              <a:solidFill>
                <a:srgbClr val="FFFFFF"/>
              </a:solidFill>
              <a:ea typeface="幼圆"/>
            </a:endParaRPr>
          </a:p>
        </p:txBody>
      </p:sp>
      <p:sp>
        <p:nvSpPr>
          <p:cNvPr id="57" name="MH_Entry_4"/>
          <p:cNvSpPr/>
          <p:nvPr>
            <p:custDataLst>
              <p:tags r:id="rId8"/>
            </p:custDataLst>
          </p:nvPr>
        </p:nvSpPr>
        <p:spPr>
          <a:xfrm>
            <a:off x="5798922" y="5015019"/>
            <a:ext cx="3301017" cy="465137"/>
          </a:xfrm>
          <a:custGeom>
            <a:avLst/>
            <a:gdLst>
              <a:gd name="connsiteX0" fmla="*/ 0 w 3954840"/>
              <a:gd name="connsiteY0" fmla="*/ 0 h 557348"/>
              <a:gd name="connsiteX1" fmla="*/ 3835506 w 3954840"/>
              <a:gd name="connsiteY1" fmla="*/ 0 h 557348"/>
              <a:gd name="connsiteX2" fmla="*/ 3954840 w 3954840"/>
              <a:gd name="connsiteY2" fmla="*/ 92893 h 557348"/>
              <a:gd name="connsiteX3" fmla="*/ 3954840 w 3954840"/>
              <a:gd name="connsiteY3" fmla="*/ 464455 h 557348"/>
              <a:gd name="connsiteX4" fmla="*/ 3835506 w 3954840"/>
              <a:gd name="connsiteY4" fmla="*/ 557348 h 557348"/>
              <a:gd name="connsiteX5" fmla="*/ 0 w 3954840"/>
              <a:gd name="connsiteY5" fmla="*/ 557348 h 557348"/>
              <a:gd name="connsiteX6" fmla="*/ 45938 w 3954840"/>
              <a:gd name="connsiteY6" fmla="*/ 532414 h 557348"/>
              <a:gd name="connsiteX7" fmla="*/ 180850 w 3954840"/>
              <a:gd name="connsiteY7" fmla="*/ 278674 h 557348"/>
              <a:gd name="connsiteX8" fmla="*/ 45938 w 3954840"/>
              <a:gd name="connsiteY8" fmla="*/ 24934 h 557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54840" h="557348">
                <a:moveTo>
                  <a:pt x="0" y="0"/>
                </a:moveTo>
                <a:lnTo>
                  <a:pt x="3835506" y="0"/>
                </a:lnTo>
                <a:cubicBezTo>
                  <a:pt x="3901412" y="0"/>
                  <a:pt x="3954840" y="41590"/>
                  <a:pt x="3954840" y="92893"/>
                </a:cubicBezTo>
                <a:lnTo>
                  <a:pt x="3954840" y="464455"/>
                </a:lnTo>
                <a:cubicBezTo>
                  <a:pt x="3954840" y="515758"/>
                  <a:pt x="3901412" y="557348"/>
                  <a:pt x="3835506" y="557348"/>
                </a:cubicBezTo>
                <a:lnTo>
                  <a:pt x="0" y="557348"/>
                </a:lnTo>
                <a:lnTo>
                  <a:pt x="45938" y="532414"/>
                </a:lnTo>
                <a:cubicBezTo>
                  <a:pt x="127334" y="477424"/>
                  <a:pt x="180850" y="384299"/>
                  <a:pt x="180850" y="278674"/>
                </a:cubicBezTo>
                <a:cubicBezTo>
                  <a:pt x="180850" y="173050"/>
                  <a:pt x="127334" y="79925"/>
                  <a:pt x="45938" y="24934"/>
                </a:cubicBezTo>
                <a:close/>
              </a:path>
            </a:pathLst>
          </a:custGeom>
          <a:solidFill>
            <a:schemeClr val="accent1"/>
          </a:solidFill>
          <a:ln w="12700" cap="flat" cmpd="sng" algn="ctr">
            <a:noFill/>
            <a:prstDash val="solid"/>
            <a:miter lim="800000"/>
          </a:ln>
          <a:effectLst/>
        </p:spPr>
        <p:txBody>
          <a:bodyPr wrap="square" lIns="180000" tIns="36000" rIns="36000" bIns="36000" anchor="ctr">
            <a:normAutofit/>
          </a:bodyPr>
          <a:lstStyle/>
          <a:p>
            <a:pPr algn="ctr"/>
            <a:r>
              <a:rPr lang="zh-CN" altLang="en-US" sz="2000" kern="0">
                <a:solidFill>
                  <a:srgbClr val="FFFFFF"/>
                </a:solidFill>
                <a:latin typeface="+mn-ea"/>
              </a:rPr>
              <a:t>表达式</a:t>
            </a:r>
            <a:endParaRPr lang="zh-CN" altLang="en-US" sz="2000" kern="0" dirty="0">
              <a:solidFill>
                <a:srgbClr val="FFFFFF"/>
              </a:solidFill>
              <a:latin typeface="+mn-ea"/>
            </a:endParaRPr>
          </a:p>
        </p:txBody>
      </p:sp>
      <p:sp>
        <p:nvSpPr>
          <p:cNvPr id="58" name="MH_Number_4"/>
          <p:cNvSpPr/>
          <p:nvPr>
            <p:custDataLst>
              <p:tags r:id="rId9"/>
            </p:custDataLst>
          </p:nvPr>
        </p:nvSpPr>
        <p:spPr>
          <a:xfrm>
            <a:off x="5461000" y="5044173"/>
            <a:ext cx="406830" cy="406829"/>
          </a:xfrm>
          <a:prstGeom prst="ellipse">
            <a:avLst/>
          </a:prstGeom>
          <a:solidFill>
            <a:schemeClr val="accent1"/>
          </a:solidFill>
          <a:ln w="12700" cap="flat" cmpd="sng" algn="ctr">
            <a:noFill/>
            <a:prstDash val="solid"/>
            <a:miter lim="800000"/>
          </a:ln>
          <a:effectLst/>
        </p:spPr>
        <p:txBody>
          <a:bodyPr lIns="91440" tIns="45720" rIns="91440" bIns="45720" anchor="ctr"/>
          <a:lstStyle/>
          <a:p>
            <a:pPr algn="ctr"/>
            <a:r>
              <a:rPr lang="en-US" altLang="zh-CN" sz="2400" kern="0">
                <a:solidFill>
                  <a:srgbClr val="FFFFFF"/>
                </a:solidFill>
                <a:ea typeface="幼圆"/>
              </a:rPr>
              <a:t>4</a:t>
            </a:r>
            <a:endParaRPr lang="zh-CN" altLang="en-US" sz="2400" kern="0" dirty="0">
              <a:solidFill>
                <a:srgbClr val="FFFFFF"/>
              </a:solidFill>
              <a:ea typeface="幼圆"/>
            </a:endParaRPr>
          </a:p>
        </p:txBody>
      </p:sp>
      <p:sp>
        <p:nvSpPr>
          <p:cNvPr id="27" name="MH_Others_1"/>
          <p:cNvSpPr txBox="1"/>
          <p:nvPr>
            <p:custDataLst>
              <p:tags r:id="rId10"/>
            </p:custDataLst>
          </p:nvPr>
        </p:nvSpPr>
        <p:spPr>
          <a:xfrm>
            <a:off x="1436915" y="574675"/>
            <a:ext cx="3516086" cy="1492250"/>
          </a:xfrm>
          <a:prstGeom prst="rect">
            <a:avLst/>
          </a:prstGeom>
          <a:noFill/>
        </p:spPr>
        <p:txBody>
          <a:bodyPr anchor="ctr"/>
          <a:lstStyle/>
          <a:p>
            <a:pPr>
              <a:defRPr/>
            </a:pPr>
            <a:r>
              <a:rPr lang="en-US" altLang="zh-CN" sz="9600" spc="400" dirty="0">
                <a:solidFill>
                  <a:schemeClr val="accent1"/>
                </a:solidFill>
                <a:latin typeface="Broadway" panose="04040905080B02020502" pitchFamily="82" charset="0"/>
                <a:ea typeface="华文中宋" panose="02010600040101010101" pitchFamily="2" charset="-122"/>
              </a:rPr>
              <a:t>C</a:t>
            </a:r>
            <a:r>
              <a:rPr lang="en-US" altLang="zh-CN" sz="2800" spc="400" dirty="0">
                <a:solidFill>
                  <a:schemeClr val="accent1">
                    <a:lumMod val="40000"/>
                    <a:lumOff val="60000"/>
                  </a:schemeClr>
                </a:solidFill>
                <a:latin typeface="Broadway" panose="04040905080B02020502" pitchFamily="82" charset="0"/>
                <a:ea typeface="华文中宋" panose="02010600040101010101" pitchFamily="2" charset="-122"/>
              </a:rPr>
              <a:t>ONTENTS</a:t>
            </a:r>
            <a:endParaRPr lang="zh-CN" altLang="en-US" sz="5400" spc="400" dirty="0">
              <a:solidFill>
                <a:schemeClr val="accent1">
                  <a:lumMod val="40000"/>
                  <a:lumOff val="60000"/>
                </a:schemeClr>
              </a:solidFill>
              <a:latin typeface="Broadway" panose="04040905080B02020502" pitchFamily="82" charset="0"/>
              <a:ea typeface="华文中宋" panose="02010600040101010101" pitchFamily="2" charset="-122"/>
            </a:endParaRPr>
          </a:p>
        </p:txBody>
      </p:sp>
      <p:sp>
        <p:nvSpPr>
          <p:cNvPr id="28" name="MH_Others_2"/>
          <p:cNvSpPr txBox="1">
            <a:spLocks noChangeArrowheads="1"/>
          </p:cNvSpPr>
          <p:nvPr>
            <p:custDataLst>
              <p:tags r:id="rId11"/>
            </p:custDataLst>
          </p:nvPr>
        </p:nvSpPr>
        <p:spPr bwMode="auto">
          <a:xfrm>
            <a:off x="2302467" y="837140"/>
            <a:ext cx="2055641" cy="6366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zh-CN" altLang="en-US" sz="3600">
                <a:solidFill>
                  <a:schemeClr val="accent1"/>
                </a:solidFill>
                <a:latin typeface="华文琥珀" panose="02010800040101010101" pitchFamily="2" charset="-122"/>
                <a:ea typeface="华文琥珀" panose="02010800040101010101" pitchFamily="2" charset="-122"/>
              </a:rPr>
              <a:t>目录</a:t>
            </a:r>
          </a:p>
        </p:txBody>
      </p:sp>
    </p:spTree>
    <p:custDataLst>
      <p:tags r:id="rId1"/>
    </p:custDataLst>
    <p:extLst>
      <p:ext uri="{BB962C8B-B14F-4D97-AF65-F5344CB8AC3E}">
        <p14:creationId xmlns="" xmlns:p14="http://schemas.microsoft.com/office/powerpoint/2010/main" val="13481743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5428720-F1BC-42EB-A60B-FA744613ED4B}"/>
              </a:ext>
            </a:extLst>
          </p:cNvPr>
          <p:cNvSpPr>
            <a:spLocks noGrp="1"/>
          </p:cNvSpPr>
          <p:nvPr>
            <p:ph type="title"/>
          </p:nvPr>
        </p:nvSpPr>
        <p:spPr/>
        <p:txBody>
          <a:bodyPr/>
          <a:lstStyle/>
          <a:p>
            <a:r>
              <a:rPr lang="zh-CN" altLang="en-US" dirty="0"/>
              <a:t>表达式</a:t>
            </a:r>
          </a:p>
        </p:txBody>
      </p:sp>
      <p:sp>
        <p:nvSpPr>
          <p:cNvPr id="3" name="内容占位符 2">
            <a:extLst>
              <a:ext uri="{FF2B5EF4-FFF2-40B4-BE49-F238E27FC236}">
                <a16:creationId xmlns="" xmlns:a16="http://schemas.microsoft.com/office/drawing/2014/main" id="{66FFD06B-6EAF-41D4-AE38-E9E42ED9D2CE}"/>
              </a:ext>
            </a:extLst>
          </p:cNvPr>
          <p:cNvSpPr>
            <a:spLocks noGrp="1"/>
          </p:cNvSpPr>
          <p:nvPr>
            <p:ph idx="1"/>
          </p:nvPr>
        </p:nvSpPr>
        <p:spPr/>
        <p:txBody>
          <a:bodyPr/>
          <a:lstStyle/>
          <a:p>
            <a:r>
              <a:rPr lang="zh-CN" altLang="en-US" dirty="0"/>
              <a:t>表达式是指由运算符和操作数组合而成并且能够进行运算获得结果值的式子。所有的表达式都有返回值。</a:t>
            </a:r>
          </a:p>
          <a:p>
            <a:r>
              <a:rPr lang="en-US" altLang="zh-CN" dirty="0"/>
              <a:t>1</a:t>
            </a:r>
            <a:r>
              <a:rPr lang="zh-CN" altLang="en-US" dirty="0"/>
              <a:t>．运算符的优先级</a:t>
            </a:r>
          </a:p>
          <a:p>
            <a:r>
              <a:rPr lang="zh-CN" altLang="en-US" dirty="0"/>
              <a:t>如果一个表达式中有多个不同的运算符，这些运算符进行运算的时候，就要考虑运算符的优先级问题，就是先运算谁和后运算谁的问题。最基本优先策略是““先乘除，后加减”，其次遵循算术运算符优先于关系运算符，关系运算符优先于逻辑运算符，逻辑运算符优先于赋值运算符的规律。</a:t>
            </a:r>
          </a:p>
          <a:p>
            <a:endParaRPr lang="zh-CN" altLang="en-US" dirty="0"/>
          </a:p>
        </p:txBody>
      </p:sp>
    </p:spTree>
    <p:extLst>
      <p:ext uri="{BB962C8B-B14F-4D97-AF65-F5344CB8AC3E}">
        <p14:creationId xmlns="" xmlns:p14="http://schemas.microsoft.com/office/powerpoint/2010/main" val="21902026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3ECAFC33-9762-4B5A-B3BC-1E51BC08660B}"/>
              </a:ext>
            </a:extLst>
          </p:cNvPr>
          <p:cNvSpPr>
            <a:spLocks noGrp="1"/>
          </p:cNvSpPr>
          <p:nvPr>
            <p:ph type="title"/>
          </p:nvPr>
        </p:nvSpPr>
        <p:spPr/>
        <p:txBody>
          <a:bodyPr/>
          <a:lstStyle/>
          <a:p>
            <a:r>
              <a:rPr lang="zh-CN" altLang="en-US" dirty="0"/>
              <a:t>表达式</a:t>
            </a:r>
          </a:p>
        </p:txBody>
      </p:sp>
      <p:sp>
        <p:nvSpPr>
          <p:cNvPr id="3" name="内容占位符 2">
            <a:extLst>
              <a:ext uri="{FF2B5EF4-FFF2-40B4-BE49-F238E27FC236}">
                <a16:creationId xmlns="" xmlns:a16="http://schemas.microsoft.com/office/drawing/2014/main" id="{CBFF4666-4D33-445E-98B7-13098A1C4AE4}"/>
              </a:ext>
            </a:extLst>
          </p:cNvPr>
          <p:cNvSpPr>
            <a:spLocks noGrp="1"/>
          </p:cNvSpPr>
          <p:nvPr>
            <p:ph idx="1"/>
          </p:nvPr>
        </p:nvSpPr>
        <p:spPr/>
        <p:txBody>
          <a:bodyPr>
            <a:normAutofit fontScale="85000" lnSpcReduction="20000"/>
          </a:bodyPr>
          <a:lstStyle/>
          <a:p>
            <a:r>
              <a:rPr lang="en-US" altLang="zh-CN" dirty="0"/>
              <a:t>2</a:t>
            </a:r>
            <a:r>
              <a:rPr lang="zh-CN" altLang="en-US" dirty="0"/>
              <a:t>．表达式中类型转换</a:t>
            </a:r>
          </a:p>
          <a:p>
            <a:r>
              <a:rPr lang="zh-CN" altLang="en-US" dirty="0"/>
              <a:t>表达式通常要求操作数的数据类型是相同的，例如进行加减乘除运算的表达式，操作数全是数值型的，进行逻辑运算的表达式其操作数的数据类型全是布尔型的等诸如此类的情况。但是，在</a:t>
            </a:r>
            <a:r>
              <a:rPr lang="en-US" altLang="zh-CN" dirty="0"/>
              <a:t>JavaScript</a:t>
            </a:r>
            <a:r>
              <a:rPr lang="zh-CN" altLang="en-US" dirty="0"/>
              <a:t>中却没有这么严格的要求，它是一种弱类型的程序设计语言，允许运算符对数据类型不匹配的操作数进行运算。主要原因是</a:t>
            </a:r>
            <a:r>
              <a:rPr lang="en-US" altLang="zh-CN" dirty="0"/>
              <a:t>JavaScript</a:t>
            </a:r>
            <a:r>
              <a:rPr lang="zh-CN" altLang="en-US" dirty="0"/>
              <a:t>会根据运算符的特性和操作数的类型进行隐式类型转换。</a:t>
            </a:r>
            <a:r>
              <a:rPr lang="en-US" altLang="zh-CN" dirty="0"/>
              <a:t>JavaScript</a:t>
            </a:r>
            <a:r>
              <a:rPr lang="zh-CN" altLang="en-US" dirty="0"/>
              <a:t>进行转换的形式主要有以下几种。</a:t>
            </a:r>
          </a:p>
          <a:p>
            <a:r>
              <a:rPr lang="zh-CN" altLang="en-US" dirty="0"/>
              <a:t>（</a:t>
            </a:r>
            <a:r>
              <a:rPr lang="en-US" altLang="zh-CN" dirty="0"/>
              <a:t>1</a:t>
            </a:r>
            <a:r>
              <a:rPr lang="zh-CN" altLang="en-US" dirty="0"/>
              <a:t>）</a:t>
            </a:r>
            <a:r>
              <a:rPr lang="en-US" altLang="zh-CN" dirty="0"/>
              <a:t>+</a:t>
            </a:r>
            <a:r>
              <a:rPr lang="zh-CN" altLang="en-US" dirty="0"/>
              <a:t>运算符，有以下两种情况。</a:t>
            </a:r>
          </a:p>
          <a:p>
            <a:r>
              <a:rPr lang="en-US" altLang="zh-CN" dirty="0"/>
              <a:t>•  </a:t>
            </a:r>
            <a:r>
              <a:rPr lang="zh-CN" altLang="en-US" dirty="0"/>
              <a:t>如果两个操作数中有一个为字符串，那么</a:t>
            </a:r>
            <a:r>
              <a:rPr lang="en-US" altLang="zh-CN" dirty="0"/>
              <a:t>JavaScript</a:t>
            </a:r>
            <a:r>
              <a:rPr lang="zh-CN" altLang="en-US" dirty="0"/>
              <a:t>认为是进行字符串连接运算，并把不是字符串类型的操作数转换成字符串。</a:t>
            </a:r>
          </a:p>
          <a:p>
            <a:r>
              <a:rPr lang="en-US" altLang="zh-CN" dirty="0"/>
              <a:t>•  </a:t>
            </a:r>
            <a:r>
              <a:rPr lang="zh-CN" altLang="en-US" dirty="0"/>
              <a:t>如果两个操作数都不是字符串，那么</a:t>
            </a:r>
            <a:r>
              <a:rPr lang="en-US" altLang="zh-CN" dirty="0"/>
              <a:t>JavaScript</a:t>
            </a:r>
            <a:r>
              <a:rPr lang="zh-CN" altLang="en-US" dirty="0"/>
              <a:t>认为是进行加运算。</a:t>
            </a:r>
          </a:p>
          <a:p>
            <a:endParaRPr lang="zh-CN" altLang="en-US" dirty="0"/>
          </a:p>
        </p:txBody>
      </p:sp>
    </p:spTree>
    <p:extLst>
      <p:ext uri="{BB962C8B-B14F-4D97-AF65-F5344CB8AC3E}">
        <p14:creationId xmlns="" xmlns:p14="http://schemas.microsoft.com/office/powerpoint/2010/main" val="18188353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3ECAFC33-9762-4B5A-B3BC-1E51BC08660B}"/>
              </a:ext>
            </a:extLst>
          </p:cNvPr>
          <p:cNvSpPr>
            <a:spLocks noGrp="1"/>
          </p:cNvSpPr>
          <p:nvPr>
            <p:ph type="title"/>
          </p:nvPr>
        </p:nvSpPr>
        <p:spPr/>
        <p:txBody>
          <a:bodyPr/>
          <a:lstStyle/>
          <a:p>
            <a:r>
              <a:rPr lang="zh-CN" altLang="en-US" dirty="0"/>
              <a:t>表达式</a:t>
            </a:r>
          </a:p>
        </p:txBody>
      </p:sp>
      <p:sp>
        <p:nvSpPr>
          <p:cNvPr id="3" name="内容占位符 2">
            <a:extLst>
              <a:ext uri="{FF2B5EF4-FFF2-40B4-BE49-F238E27FC236}">
                <a16:creationId xmlns="" xmlns:a16="http://schemas.microsoft.com/office/drawing/2014/main" id="{CBFF4666-4D33-445E-98B7-13098A1C4AE4}"/>
              </a:ext>
            </a:extLst>
          </p:cNvPr>
          <p:cNvSpPr>
            <a:spLocks noGrp="1"/>
          </p:cNvSpPr>
          <p:nvPr>
            <p:ph idx="1"/>
          </p:nvPr>
        </p:nvSpPr>
        <p:spPr/>
        <p:txBody>
          <a:bodyPr>
            <a:normAutofit fontScale="92500"/>
          </a:bodyPr>
          <a:lstStyle/>
          <a:p>
            <a:r>
              <a:rPr lang="zh-CN" altLang="en-US" dirty="0"/>
              <a:t>（</a:t>
            </a:r>
            <a:r>
              <a:rPr lang="en-US" altLang="zh-CN" dirty="0"/>
              <a:t>2</a:t>
            </a:r>
            <a:r>
              <a:rPr lang="zh-CN" altLang="en-US" dirty="0"/>
              <a:t>）其他运算符：如果操作数类型不符合当前运算符运算类型，那么</a:t>
            </a:r>
            <a:r>
              <a:rPr lang="en-US" altLang="zh-CN" dirty="0"/>
              <a:t>JavaScript</a:t>
            </a:r>
            <a:r>
              <a:rPr lang="zh-CN" altLang="en-US" dirty="0"/>
              <a:t>会把操作数改为相应的类型的值再进行运算。例如，* 运算会要求操作数全部是数值型。</a:t>
            </a:r>
          </a:p>
          <a:p>
            <a:r>
              <a:rPr lang="zh-CN" altLang="en-US" dirty="0"/>
              <a:t>试一试，下面几个表达式的值分别是多少？</a:t>
            </a:r>
          </a:p>
          <a:p>
            <a:r>
              <a:rPr lang="zh-CN" altLang="en-US" dirty="0"/>
              <a:t>（</a:t>
            </a:r>
            <a:r>
              <a:rPr lang="en-US" altLang="zh-CN" dirty="0"/>
              <a:t>1</a:t>
            </a:r>
            <a:r>
              <a:rPr lang="zh-CN" altLang="en-US" dirty="0"/>
              <a:t>）求表达式</a:t>
            </a:r>
            <a:r>
              <a:rPr lang="en-US" altLang="zh-CN" dirty="0"/>
              <a:t>10+30</a:t>
            </a:r>
            <a:r>
              <a:rPr lang="zh-CN" altLang="en-US" dirty="0"/>
              <a:t>、</a:t>
            </a:r>
            <a:r>
              <a:rPr lang="en-US" altLang="zh-CN" dirty="0"/>
              <a:t>10+“30”“10”+30</a:t>
            </a:r>
            <a:r>
              <a:rPr lang="zh-CN" altLang="en-US" dirty="0"/>
              <a:t>、“</a:t>
            </a:r>
            <a:r>
              <a:rPr lang="en-US" altLang="zh-CN" dirty="0"/>
              <a:t>10”+“30”</a:t>
            </a:r>
            <a:r>
              <a:rPr lang="zh-CN" altLang="en-US" dirty="0"/>
              <a:t>的值。</a:t>
            </a:r>
          </a:p>
          <a:p>
            <a:r>
              <a:rPr lang="zh-CN" altLang="en-US" dirty="0"/>
              <a:t>（</a:t>
            </a:r>
            <a:r>
              <a:rPr lang="en-US" altLang="zh-CN" dirty="0"/>
              <a:t>2</a:t>
            </a:r>
            <a:r>
              <a:rPr lang="zh-CN" altLang="en-US" dirty="0"/>
              <a:t>）求表达式</a:t>
            </a:r>
            <a:r>
              <a:rPr lang="en-US" altLang="zh-CN" dirty="0"/>
              <a:t>10-30</a:t>
            </a:r>
            <a:r>
              <a:rPr lang="zh-CN" altLang="en-US" dirty="0"/>
              <a:t>、</a:t>
            </a:r>
            <a:r>
              <a:rPr lang="en-US" altLang="zh-CN" dirty="0"/>
              <a:t>10-“30”“10”-30</a:t>
            </a:r>
            <a:r>
              <a:rPr lang="zh-CN" altLang="en-US" dirty="0"/>
              <a:t>、“</a:t>
            </a:r>
            <a:r>
              <a:rPr lang="en-US" altLang="zh-CN" dirty="0"/>
              <a:t>10”-“30”</a:t>
            </a:r>
            <a:r>
              <a:rPr lang="zh-CN" altLang="en-US" dirty="0"/>
              <a:t>的值。</a:t>
            </a:r>
          </a:p>
          <a:p>
            <a:r>
              <a:rPr lang="zh-CN" altLang="en-US" dirty="0"/>
              <a:t>（</a:t>
            </a:r>
            <a:r>
              <a:rPr lang="en-US" altLang="zh-CN" dirty="0"/>
              <a:t>3</a:t>
            </a:r>
            <a:r>
              <a:rPr lang="zh-CN" altLang="en-US" dirty="0"/>
              <a:t>）求表达式</a:t>
            </a:r>
            <a:r>
              <a:rPr lang="en-US" altLang="zh-CN" dirty="0"/>
              <a:t>true+10</a:t>
            </a:r>
            <a:r>
              <a:rPr lang="zh-CN" altLang="en-US" dirty="0"/>
              <a:t>、</a:t>
            </a:r>
            <a:r>
              <a:rPr lang="en-US" altLang="zh-CN" dirty="0"/>
              <a:t>true+“10”</a:t>
            </a:r>
            <a:r>
              <a:rPr lang="zh-CN" altLang="en-US" dirty="0"/>
              <a:t>、</a:t>
            </a:r>
            <a:r>
              <a:rPr lang="en-US" altLang="zh-CN" dirty="0" err="1"/>
              <a:t>true+false</a:t>
            </a:r>
            <a:r>
              <a:rPr lang="zh-CN" altLang="en-US" dirty="0"/>
              <a:t>、</a:t>
            </a:r>
            <a:r>
              <a:rPr lang="en-US" altLang="zh-CN" dirty="0"/>
              <a:t>true-false</a:t>
            </a:r>
            <a:r>
              <a:rPr lang="zh-CN" altLang="en-US" dirty="0"/>
              <a:t>的值。</a:t>
            </a:r>
          </a:p>
          <a:p>
            <a:r>
              <a:rPr lang="zh-CN" altLang="en-US" dirty="0"/>
              <a:t>（</a:t>
            </a:r>
            <a:r>
              <a:rPr lang="en-US" altLang="zh-CN" dirty="0"/>
              <a:t>4</a:t>
            </a:r>
            <a:r>
              <a:rPr lang="zh-CN" altLang="en-US" dirty="0"/>
              <a:t>）求表达式“</a:t>
            </a:r>
            <a:r>
              <a:rPr lang="en-US" altLang="zh-CN" dirty="0"/>
              <a:t>a”-10</a:t>
            </a:r>
            <a:r>
              <a:rPr lang="zh-CN" altLang="en-US" dirty="0"/>
              <a:t>的值。</a:t>
            </a:r>
          </a:p>
          <a:p>
            <a:endParaRPr lang="zh-CN" altLang="en-US" dirty="0"/>
          </a:p>
        </p:txBody>
      </p:sp>
    </p:spTree>
    <p:extLst>
      <p:ext uri="{BB962C8B-B14F-4D97-AF65-F5344CB8AC3E}">
        <p14:creationId xmlns="" xmlns:p14="http://schemas.microsoft.com/office/powerpoint/2010/main" val="26210842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nvGrpSpPr>
          <p:cNvPr id="4" name="组 3"/>
          <p:cNvGrpSpPr/>
          <p:nvPr/>
        </p:nvGrpSpPr>
        <p:grpSpPr>
          <a:xfrm>
            <a:off x="0" y="2322598"/>
            <a:ext cx="1385889" cy="2214565"/>
            <a:chOff x="0" y="2322598"/>
            <a:chExt cx="1385889" cy="2214565"/>
          </a:xfrm>
        </p:grpSpPr>
        <p:sp>
          <p:nvSpPr>
            <p:cNvPr id="5" name="提取 4"/>
            <p:cNvSpPr/>
            <p:nvPr/>
          </p:nvSpPr>
          <p:spPr>
            <a:xfrm rot="5400000">
              <a:off x="-414338" y="2736936"/>
              <a:ext cx="2214565" cy="1385889"/>
            </a:xfrm>
            <a:prstGeom prst="flowChartExtract">
              <a:avLst/>
            </a:prstGeom>
            <a:solidFill>
              <a:srgbClr val="2A87C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提取 5"/>
            <p:cNvSpPr/>
            <p:nvPr/>
          </p:nvSpPr>
          <p:spPr>
            <a:xfrm rot="5400000">
              <a:off x="866236" y="3060197"/>
              <a:ext cx="639256" cy="400050"/>
            </a:xfrm>
            <a:prstGeom prst="flowChartExtract">
              <a:avLst/>
            </a:prstGeom>
            <a:solidFill>
              <a:srgbClr val="DF6A2B"/>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7" name="提取 6"/>
          <p:cNvSpPr/>
          <p:nvPr/>
        </p:nvSpPr>
        <p:spPr>
          <a:xfrm rot="16200000" flipH="1">
            <a:off x="7786735" y="1557330"/>
            <a:ext cx="5442231" cy="3405783"/>
          </a:xfrm>
          <a:prstGeom prst="flowChartExtract">
            <a:avLst/>
          </a:prstGeom>
          <a:solidFill>
            <a:srgbClr val="2A87CE"/>
          </a:solidFill>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9" name="文本框 8"/>
          <p:cNvSpPr txBox="1"/>
          <p:nvPr/>
        </p:nvSpPr>
        <p:spPr>
          <a:xfrm>
            <a:off x="3141930" y="3045159"/>
            <a:ext cx="4239491" cy="769441"/>
          </a:xfrm>
          <a:prstGeom prst="rect">
            <a:avLst/>
          </a:prstGeom>
          <a:noFill/>
        </p:spPr>
        <p:txBody>
          <a:bodyPr wrap="square" rtlCol="0">
            <a:spAutoFit/>
          </a:bodyPr>
          <a:lstStyle>
            <a:defPPr>
              <a:defRPr lang="zh-CN"/>
            </a:defPPr>
            <a:lvl1pPr>
              <a:defRPr kumimoji="1" sz="4400">
                <a:solidFill>
                  <a:srgbClr val="231715"/>
                </a:solidFill>
                <a:latin typeface="FZXiaoBiaoSong-B05S" charset="-122"/>
                <a:ea typeface="FZXiaoBiaoSong-B05S" charset="-122"/>
                <a:cs typeface="FZXiaoBiaoSong-B05S" charset="-122"/>
              </a:defRPr>
            </a:lvl1pPr>
          </a:lstStyle>
          <a:p>
            <a:pPr algn="ctr"/>
            <a:r>
              <a:rPr lang="zh-CN" altLang="en-US" b="1" dirty="0">
                <a:solidFill>
                  <a:srgbClr val="281C1A"/>
                </a:solidFill>
                <a:latin typeface="微软雅黑" panose="020B0503020204020204" pitchFamily="34" charset="-122"/>
                <a:ea typeface="微软雅黑" panose="020B0503020204020204" pitchFamily="34" charset="-122"/>
              </a:rPr>
              <a:t>谢谢观看！</a:t>
            </a:r>
          </a:p>
        </p:txBody>
      </p:sp>
      <p:grpSp>
        <p:nvGrpSpPr>
          <p:cNvPr id="19" name="组 18"/>
          <p:cNvGrpSpPr/>
          <p:nvPr/>
        </p:nvGrpSpPr>
        <p:grpSpPr>
          <a:xfrm>
            <a:off x="2486000" y="2515421"/>
            <a:ext cx="1163926" cy="1378091"/>
            <a:chOff x="2596840" y="2515421"/>
            <a:chExt cx="1163926" cy="1378091"/>
          </a:xfrm>
        </p:grpSpPr>
        <p:sp>
          <p:nvSpPr>
            <p:cNvPr id="12" name="椭圆 11"/>
            <p:cNvSpPr/>
            <p:nvPr/>
          </p:nvSpPr>
          <p:spPr>
            <a:xfrm>
              <a:off x="3455963" y="3759192"/>
              <a:ext cx="134320" cy="134320"/>
            </a:xfrm>
            <a:prstGeom prst="ellipse">
              <a:avLst/>
            </a:prstGeom>
            <a:noFill/>
            <a:ln>
              <a:solidFill>
                <a:srgbClr val="2317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 name="椭圆 12"/>
            <p:cNvSpPr/>
            <p:nvPr/>
          </p:nvSpPr>
          <p:spPr>
            <a:xfrm>
              <a:off x="3548955" y="3066700"/>
              <a:ext cx="211811" cy="211811"/>
            </a:xfrm>
            <a:prstGeom prst="ellipse">
              <a:avLst/>
            </a:prstGeom>
            <a:noFill/>
            <a:ln>
              <a:solidFill>
                <a:srgbClr val="2317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4" name="椭圆 13"/>
            <p:cNvSpPr/>
            <p:nvPr/>
          </p:nvSpPr>
          <p:spPr>
            <a:xfrm>
              <a:off x="2670531" y="3432326"/>
              <a:ext cx="304801" cy="304801"/>
            </a:xfrm>
            <a:prstGeom prst="ellipse">
              <a:avLst/>
            </a:prstGeom>
            <a:noFill/>
            <a:ln>
              <a:solidFill>
                <a:srgbClr val="2317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5" name="椭圆 14"/>
            <p:cNvSpPr/>
            <p:nvPr/>
          </p:nvSpPr>
          <p:spPr>
            <a:xfrm>
              <a:off x="2596840" y="2515421"/>
              <a:ext cx="425173" cy="425173"/>
            </a:xfrm>
            <a:prstGeom prst="ellipse">
              <a:avLst/>
            </a:prstGeom>
            <a:noFill/>
            <a:ln>
              <a:solidFill>
                <a:srgbClr val="2317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grpSp>
        <p:nvGrpSpPr>
          <p:cNvPr id="20" name="组 19"/>
          <p:cNvGrpSpPr/>
          <p:nvPr/>
        </p:nvGrpSpPr>
        <p:grpSpPr>
          <a:xfrm flipH="1">
            <a:off x="6517677" y="2515421"/>
            <a:ext cx="1163926" cy="1378091"/>
            <a:chOff x="2596840" y="2515421"/>
            <a:chExt cx="1163926" cy="1378091"/>
          </a:xfrm>
        </p:grpSpPr>
        <p:sp>
          <p:nvSpPr>
            <p:cNvPr id="21" name="椭圆 20"/>
            <p:cNvSpPr/>
            <p:nvPr/>
          </p:nvSpPr>
          <p:spPr>
            <a:xfrm>
              <a:off x="3455963" y="3759192"/>
              <a:ext cx="134320" cy="134320"/>
            </a:xfrm>
            <a:prstGeom prst="ellipse">
              <a:avLst/>
            </a:prstGeom>
            <a:noFill/>
            <a:ln>
              <a:solidFill>
                <a:srgbClr val="2317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椭圆 21"/>
            <p:cNvSpPr/>
            <p:nvPr/>
          </p:nvSpPr>
          <p:spPr>
            <a:xfrm>
              <a:off x="3548955" y="3066700"/>
              <a:ext cx="211811" cy="211811"/>
            </a:xfrm>
            <a:prstGeom prst="ellipse">
              <a:avLst/>
            </a:prstGeom>
            <a:noFill/>
            <a:ln>
              <a:solidFill>
                <a:srgbClr val="2317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 name="椭圆 22"/>
            <p:cNvSpPr/>
            <p:nvPr/>
          </p:nvSpPr>
          <p:spPr>
            <a:xfrm>
              <a:off x="2670531" y="3432326"/>
              <a:ext cx="304801" cy="304801"/>
            </a:xfrm>
            <a:prstGeom prst="ellipse">
              <a:avLst/>
            </a:prstGeom>
            <a:noFill/>
            <a:ln>
              <a:solidFill>
                <a:srgbClr val="2317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 name="椭圆 23"/>
            <p:cNvSpPr/>
            <p:nvPr/>
          </p:nvSpPr>
          <p:spPr>
            <a:xfrm>
              <a:off x="2596840" y="2515421"/>
              <a:ext cx="425173" cy="425173"/>
            </a:xfrm>
            <a:prstGeom prst="ellipse">
              <a:avLst/>
            </a:prstGeom>
            <a:noFill/>
            <a:ln>
              <a:solidFill>
                <a:srgbClr val="23171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Tree>
    <p:extLst>
      <p:ext uri="{BB962C8B-B14F-4D97-AF65-F5344CB8AC3E}">
        <p14:creationId xmlns="" xmlns:p14="http://schemas.microsoft.com/office/powerpoint/2010/main" val="160756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 xmlns:a16="http://schemas.microsoft.com/office/drawing/2014/main" id="{0741B19A-C466-4E30-A736-F839B55A003E}"/>
              </a:ext>
            </a:extLst>
          </p:cNvPr>
          <p:cNvSpPr>
            <a:spLocks noGrp="1"/>
          </p:cNvSpPr>
          <p:nvPr>
            <p:ph type="title"/>
          </p:nvPr>
        </p:nvSpPr>
        <p:spPr/>
        <p:txBody>
          <a:bodyPr/>
          <a:lstStyle/>
          <a:p>
            <a:r>
              <a:rPr lang="zh-CN" altLang="en-US" dirty="0"/>
              <a:t>数据类型</a:t>
            </a:r>
          </a:p>
        </p:txBody>
      </p:sp>
      <p:sp>
        <p:nvSpPr>
          <p:cNvPr id="7" name="内容占位符 6">
            <a:extLst>
              <a:ext uri="{FF2B5EF4-FFF2-40B4-BE49-F238E27FC236}">
                <a16:creationId xmlns="" xmlns:a16="http://schemas.microsoft.com/office/drawing/2014/main" id="{C8C04804-035F-4DBC-B707-D673B5FB0F88}"/>
              </a:ext>
            </a:extLst>
          </p:cNvPr>
          <p:cNvSpPr>
            <a:spLocks noGrp="1"/>
          </p:cNvSpPr>
          <p:nvPr>
            <p:ph idx="1"/>
          </p:nvPr>
        </p:nvSpPr>
        <p:spPr/>
        <p:txBody>
          <a:bodyPr/>
          <a:lstStyle/>
          <a:p>
            <a:r>
              <a:rPr lang="en-US" altLang="zh-CN" dirty="0"/>
              <a:t>JavaScript</a:t>
            </a:r>
            <a:r>
              <a:rPr lang="zh-CN" altLang="en-US" dirty="0"/>
              <a:t>是一种</a:t>
            </a:r>
            <a:r>
              <a:rPr lang="zh-CN" altLang="en-US" dirty="0">
                <a:solidFill>
                  <a:srgbClr val="FF0000"/>
                </a:solidFill>
              </a:rPr>
              <a:t>弱类型</a:t>
            </a:r>
            <a:r>
              <a:rPr lang="zh-CN" altLang="en-US" dirty="0"/>
              <a:t>的语言，即数据（变量或常量）在定义时不必指明数据类型，其数据类型可以通过为数据赋值时根据其值来确定是什么类型。本节将对</a:t>
            </a:r>
            <a:r>
              <a:rPr lang="en-US" altLang="zh-CN" dirty="0"/>
              <a:t>JavaScript</a:t>
            </a:r>
            <a:r>
              <a:rPr lang="zh-CN" altLang="en-US" dirty="0"/>
              <a:t>的数据类型进行详细的介绍。</a:t>
            </a:r>
            <a:r>
              <a:rPr lang="en-US" altLang="zh-CN" dirty="0"/>
              <a:t>JavaScript</a:t>
            </a:r>
            <a:r>
              <a:rPr lang="zh-CN" altLang="en-US" dirty="0"/>
              <a:t>的数据类型分为三类，有</a:t>
            </a:r>
            <a:r>
              <a:rPr lang="zh-CN" altLang="en-US" dirty="0">
                <a:solidFill>
                  <a:srgbClr val="FF0000"/>
                </a:solidFill>
              </a:rPr>
              <a:t>基本数据类型、引用数据类型和特殊数据类型</a:t>
            </a:r>
            <a:r>
              <a:rPr lang="zh-CN" altLang="en-US" dirty="0"/>
              <a:t>。其中</a:t>
            </a:r>
            <a:r>
              <a:rPr lang="en-US" altLang="zh-CN" dirty="0"/>
              <a:t>JavaScript</a:t>
            </a:r>
            <a:r>
              <a:rPr lang="zh-CN" altLang="en-US" dirty="0"/>
              <a:t>的基本数据类型有</a:t>
            </a:r>
            <a:r>
              <a:rPr lang="zh-CN" altLang="en-US" dirty="0">
                <a:solidFill>
                  <a:srgbClr val="FF0000"/>
                </a:solidFill>
              </a:rPr>
              <a:t>数值型、字符串型和布尔型</a:t>
            </a:r>
            <a:r>
              <a:rPr lang="zh-CN" altLang="en-US" dirty="0"/>
              <a:t>；引用数据类型是指支持对象编程的类型，特殊数据类型主要包括</a:t>
            </a:r>
            <a:r>
              <a:rPr lang="en-US" altLang="zh-CN" dirty="0"/>
              <a:t>NULL</a:t>
            </a:r>
            <a:r>
              <a:rPr lang="zh-CN" altLang="en-US" dirty="0"/>
              <a:t>（空值）、</a:t>
            </a:r>
            <a:r>
              <a:rPr lang="en-US" altLang="zh-CN" dirty="0" err="1"/>
              <a:t>underfined</a:t>
            </a:r>
            <a:r>
              <a:rPr lang="zh-CN" altLang="en-US" dirty="0"/>
              <a:t>（未定义）、</a:t>
            </a:r>
            <a:r>
              <a:rPr lang="en-US" altLang="zh-CN" dirty="0" err="1"/>
              <a:t>NaN</a:t>
            </a:r>
            <a:r>
              <a:rPr lang="zh-CN" altLang="en-US" dirty="0"/>
              <a:t>（非数值）以及转义字符。</a:t>
            </a:r>
          </a:p>
        </p:txBody>
      </p:sp>
    </p:spTree>
    <p:extLst>
      <p:ext uri="{BB962C8B-B14F-4D97-AF65-F5344CB8AC3E}">
        <p14:creationId xmlns="" xmlns:p14="http://schemas.microsoft.com/office/powerpoint/2010/main" val="1882651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 xmlns:a16="http://schemas.microsoft.com/office/drawing/2014/main" id="{1F640407-B2C1-468A-9A17-F376DA313787}"/>
              </a:ext>
            </a:extLst>
          </p:cNvPr>
          <p:cNvSpPr>
            <a:spLocks noGrp="1"/>
          </p:cNvSpPr>
          <p:nvPr>
            <p:ph type="body" sz="quarter" idx="13"/>
          </p:nvPr>
        </p:nvSpPr>
        <p:spPr/>
        <p:txBody>
          <a:bodyPr/>
          <a:lstStyle/>
          <a:p>
            <a:r>
              <a:rPr lang="zh-CN" altLang="en-US" dirty="0"/>
              <a:t>基本数据类型</a:t>
            </a:r>
          </a:p>
        </p:txBody>
      </p:sp>
      <p:sp>
        <p:nvSpPr>
          <p:cNvPr id="3" name="文本占位符 2">
            <a:extLst>
              <a:ext uri="{FF2B5EF4-FFF2-40B4-BE49-F238E27FC236}">
                <a16:creationId xmlns="" xmlns:a16="http://schemas.microsoft.com/office/drawing/2014/main" id="{829B875D-2776-457B-9D63-93DCEDDB4A11}"/>
              </a:ext>
            </a:extLst>
          </p:cNvPr>
          <p:cNvSpPr>
            <a:spLocks noGrp="1"/>
          </p:cNvSpPr>
          <p:nvPr>
            <p:ph type="body" sz="quarter" idx="14"/>
          </p:nvPr>
        </p:nvSpPr>
        <p:spPr/>
        <p:txBody>
          <a:bodyPr/>
          <a:lstStyle/>
          <a:p>
            <a:r>
              <a:rPr lang="zh-CN" altLang="en-US" dirty="0"/>
              <a:t>引用数据类型</a:t>
            </a:r>
          </a:p>
        </p:txBody>
      </p:sp>
      <p:sp>
        <p:nvSpPr>
          <p:cNvPr id="4" name="文本占位符 3">
            <a:extLst>
              <a:ext uri="{FF2B5EF4-FFF2-40B4-BE49-F238E27FC236}">
                <a16:creationId xmlns="" xmlns:a16="http://schemas.microsoft.com/office/drawing/2014/main" id="{F5728591-EBA5-4400-BCAD-4043B3B3F377}"/>
              </a:ext>
            </a:extLst>
          </p:cNvPr>
          <p:cNvSpPr>
            <a:spLocks noGrp="1"/>
          </p:cNvSpPr>
          <p:nvPr>
            <p:ph type="body" sz="quarter" idx="15"/>
          </p:nvPr>
        </p:nvSpPr>
        <p:spPr/>
        <p:txBody>
          <a:bodyPr/>
          <a:lstStyle/>
          <a:p>
            <a:r>
              <a:rPr lang="zh-CN" altLang="en-US" dirty="0"/>
              <a:t>特殊数据类型</a:t>
            </a:r>
          </a:p>
        </p:txBody>
      </p:sp>
      <p:sp>
        <p:nvSpPr>
          <p:cNvPr id="5" name="标题 4">
            <a:extLst>
              <a:ext uri="{FF2B5EF4-FFF2-40B4-BE49-F238E27FC236}">
                <a16:creationId xmlns="" xmlns:a16="http://schemas.microsoft.com/office/drawing/2014/main" id="{050F3BA5-258A-4872-9B61-8101546D0219}"/>
              </a:ext>
            </a:extLst>
          </p:cNvPr>
          <p:cNvSpPr>
            <a:spLocks noGrp="1"/>
          </p:cNvSpPr>
          <p:nvPr>
            <p:ph type="title"/>
          </p:nvPr>
        </p:nvSpPr>
        <p:spPr/>
        <p:txBody>
          <a:bodyPr/>
          <a:lstStyle/>
          <a:p>
            <a:r>
              <a:rPr lang="zh-CN" altLang="en-US" dirty="0"/>
              <a:t>数据类型</a:t>
            </a:r>
          </a:p>
        </p:txBody>
      </p:sp>
    </p:spTree>
    <p:extLst>
      <p:ext uri="{BB962C8B-B14F-4D97-AF65-F5344CB8AC3E}">
        <p14:creationId xmlns="" xmlns:p14="http://schemas.microsoft.com/office/powerpoint/2010/main" val="39895743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2286000" y="1295400"/>
            <a:ext cx="2828330" cy="533400"/>
            <a:chOff x="457200" y="2057400"/>
            <a:chExt cx="2828330" cy="533400"/>
          </a:xfrm>
        </p:grpSpPr>
        <p:grpSp>
          <p:nvGrpSpPr>
            <p:cNvPr id="8" name="组合 9"/>
            <p:cNvGrpSpPr/>
            <p:nvPr/>
          </p:nvGrpSpPr>
          <p:grpSpPr>
            <a:xfrm>
              <a:off x="457200" y="2057400"/>
              <a:ext cx="533400" cy="533400"/>
              <a:chOff x="457200" y="1524000"/>
              <a:chExt cx="533400" cy="533400"/>
            </a:xfrm>
          </p:grpSpPr>
          <p:sp>
            <p:nvSpPr>
              <p:cNvPr id="10" name="椭圆 9"/>
              <p:cNvSpPr/>
              <p:nvPr/>
            </p:nvSpPr>
            <p:spPr bwMode="auto">
              <a:xfrm>
                <a:off x="457200" y="1524000"/>
                <a:ext cx="533400" cy="533400"/>
              </a:xfrm>
              <a:prstGeom prst="ellipse">
                <a:avLst/>
              </a:prstGeom>
              <a:solidFill>
                <a:schemeClr val="tx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eaLnBrk="0" fontAlgn="base" hangingPunct="0">
                  <a:spcBef>
                    <a:spcPct val="0"/>
                  </a:spcBef>
                  <a:spcAft>
                    <a:spcPct val="0"/>
                  </a:spcAft>
                </a:pPr>
                <a:endParaRPr lang="zh-CN" altLang="en-US" dirty="0">
                  <a:solidFill>
                    <a:schemeClr val="bg1"/>
                  </a:solidFill>
                  <a:latin typeface="微软雅黑" panose="020B0503020204020204" pitchFamily="34" charset="-122"/>
                  <a:ea typeface="微软雅黑" panose="020B0503020204020204" pitchFamily="34" charset="-122"/>
                </a:endParaRPr>
              </a:p>
            </p:txBody>
          </p:sp>
          <p:sp>
            <p:nvSpPr>
              <p:cNvPr id="11" name="TextBox 10"/>
              <p:cNvSpPr txBox="1"/>
              <p:nvPr/>
            </p:nvSpPr>
            <p:spPr>
              <a:xfrm>
                <a:off x="533400" y="1524000"/>
                <a:ext cx="381000" cy="523220"/>
              </a:xfrm>
              <a:prstGeom prst="rect">
                <a:avLst/>
              </a:prstGeom>
              <a:noFill/>
            </p:spPr>
            <p:txBody>
              <a:bodyPr wrap="square" rtlCol="0">
                <a:spAutoFit/>
              </a:bodyPr>
              <a:lstStyle/>
              <a:p>
                <a:r>
                  <a:rPr lang="en-US" altLang="zh-CN" sz="2800" dirty="0">
                    <a:solidFill>
                      <a:schemeClr val="bg1"/>
                    </a:solidFill>
                    <a:latin typeface="微软雅黑" panose="020B0503020204020204" pitchFamily="34" charset="-122"/>
                    <a:ea typeface="微软雅黑" panose="020B0503020204020204" pitchFamily="34" charset="-122"/>
                  </a:rPr>
                  <a:t>1</a:t>
                </a:r>
                <a:endParaRPr lang="zh-CN" altLang="en-US" sz="2800" dirty="0">
                  <a:solidFill>
                    <a:schemeClr val="bg1"/>
                  </a:solidFill>
                  <a:latin typeface="微软雅黑" panose="020B0503020204020204" pitchFamily="34" charset="-122"/>
                  <a:ea typeface="微软雅黑" panose="020B0503020204020204" pitchFamily="34" charset="-122"/>
                </a:endParaRPr>
              </a:p>
            </p:txBody>
          </p:sp>
        </p:grpSp>
        <p:sp>
          <p:nvSpPr>
            <p:cNvPr id="9" name="矩形 8"/>
            <p:cNvSpPr/>
            <p:nvPr/>
          </p:nvSpPr>
          <p:spPr>
            <a:xfrm>
              <a:off x="946428" y="2067580"/>
              <a:ext cx="2339102" cy="523220"/>
            </a:xfrm>
            <a:prstGeom prst="rect">
              <a:avLst/>
            </a:prstGeom>
          </p:spPr>
          <p:txBody>
            <a:bodyPr wrap="none">
              <a:spAutoFit/>
            </a:bodyPr>
            <a:lstStyle/>
            <a:p>
              <a:r>
                <a:rPr lang="zh-CN" altLang="en-US" sz="2800" dirty="0">
                  <a:latin typeface="微软雅黑" panose="020B0503020204020204" pitchFamily="34" charset="-122"/>
                  <a:ea typeface="微软雅黑" panose="020B0503020204020204" pitchFamily="34" charset="-122"/>
                </a:rPr>
                <a:t>基本数据类型</a:t>
              </a:r>
            </a:p>
          </p:txBody>
        </p:sp>
      </p:grpSp>
      <p:grpSp>
        <p:nvGrpSpPr>
          <p:cNvPr id="44" name="组合 11"/>
          <p:cNvGrpSpPr/>
          <p:nvPr/>
        </p:nvGrpSpPr>
        <p:grpSpPr>
          <a:xfrm>
            <a:off x="3048001" y="2667000"/>
            <a:ext cx="1985367" cy="2382440"/>
            <a:chOff x="461" y="840779"/>
            <a:chExt cx="1985367" cy="2382440"/>
          </a:xfrm>
          <a:scene3d>
            <a:camera prst="orthographicFront"/>
            <a:lightRig rig="flat" dir="t"/>
          </a:scene3d>
        </p:grpSpPr>
        <p:sp>
          <p:nvSpPr>
            <p:cNvPr id="51" name="圆角矩形 50"/>
            <p:cNvSpPr/>
            <p:nvPr/>
          </p:nvSpPr>
          <p:spPr>
            <a:xfrm>
              <a:off x="461" y="840779"/>
              <a:ext cx="1985367" cy="2382440"/>
            </a:xfrm>
            <a:prstGeom prst="roundRect">
              <a:avLst>
                <a:gd name="adj" fmla="val 5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52" name="圆角矩形 4"/>
            <p:cNvSpPr/>
            <p:nvPr/>
          </p:nvSpPr>
          <p:spPr>
            <a:xfrm rot="16200000">
              <a:off x="-777802" y="1619043"/>
              <a:ext cx="1953601" cy="397073"/>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0" tIns="78867" rIns="102235" bIns="0" numCol="1" spcCol="1270" anchor="t" anchorCtr="0">
              <a:noAutofit/>
            </a:bodyPr>
            <a:lstStyle/>
            <a:p>
              <a:pPr algn="r" defTabSz="1022350">
                <a:lnSpc>
                  <a:spcPct val="90000"/>
                </a:lnSpc>
                <a:spcBef>
                  <a:spcPct val="0"/>
                </a:spcBef>
                <a:spcAft>
                  <a:spcPct val="35000"/>
                </a:spcAft>
              </a:pPr>
              <a:endParaRPr lang="zh-CN" altLang="en-US" sz="2300" dirty="0">
                <a:latin typeface="微软雅黑" panose="020B0503020204020204" pitchFamily="34" charset="-122"/>
                <a:ea typeface="微软雅黑" panose="020B0503020204020204" pitchFamily="34" charset="-122"/>
              </a:endParaRPr>
            </a:p>
          </p:txBody>
        </p:sp>
      </p:grpSp>
      <p:grpSp>
        <p:nvGrpSpPr>
          <p:cNvPr id="45" name="组合 12"/>
          <p:cNvGrpSpPr/>
          <p:nvPr/>
        </p:nvGrpSpPr>
        <p:grpSpPr>
          <a:xfrm>
            <a:off x="5102856" y="2667000"/>
            <a:ext cx="1985367" cy="2382440"/>
            <a:chOff x="2055316" y="840779"/>
            <a:chExt cx="1985367" cy="2382440"/>
          </a:xfrm>
          <a:scene3d>
            <a:camera prst="orthographicFront"/>
            <a:lightRig rig="flat" dir="t"/>
          </a:scene3d>
        </p:grpSpPr>
        <p:sp>
          <p:nvSpPr>
            <p:cNvPr id="49" name="圆角矩形 48"/>
            <p:cNvSpPr/>
            <p:nvPr/>
          </p:nvSpPr>
          <p:spPr>
            <a:xfrm>
              <a:off x="2055316" y="840779"/>
              <a:ext cx="1985367" cy="2382440"/>
            </a:xfrm>
            <a:prstGeom prst="roundRect">
              <a:avLst>
                <a:gd name="adj" fmla="val 5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50" name="圆角矩形 6"/>
            <p:cNvSpPr/>
            <p:nvPr/>
          </p:nvSpPr>
          <p:spPr>
            <a:xfrm rot="16200000">
              <a:off x="1277052" y="1619043"/>
              <a:ext cx="1953601" cy="397073"/>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0" tIns="78867" rIns="102235" bIns="0" numCol="1" spcCol="1270" anchor="t" anchorCtr="0">
              <a:noAutofit/>
            </a:bodyPr>
            <a:lstStyle/>
            <a:p>
              <a:pPr algn="r" defTabSz="1022350">
                <a:lnSpc>
                  <a:spcPct val="90000"/>
                </a:lnSpc>
                <a:spcBef>
                  <a:spcPct val="0"/>
                </a:spcBef>
                <a:spcAft>
                  <a:spcPct val="35000"/>
                </a:spcAft>
              </a:pPr>
              <a:endParaRPr lang="zh-CN" altLang="en-US" sz="2300" dirty="0">
                <a:latin typeface="微软雅黑" panose="020B0503020204020204" pitchFamily="34" charset="-122"/>
                <a:ea typeface="微软雅黑" panose="020B0503020204020204" pitchFamily="34" charset="-122"/>
              </a:endParaRPr>
            </a:p>
          </p:txBody>
        </p:sp>
      </p:grpSp>
      <p:grpSp>
        <p:nvGrpSpPr>
          <p:cNvPr id="46" name="组合 13"/>
          <p:cNvGrpSpPr/>
          <p:nvPr/>
        </p:nvGrpSpPr>
        <p:grpSpPr>
          <a:xfrm>
            <a:off x="7157711" y="2702744"/>
            <a:ext cx="1985367" cy="2382440"/>
            <a:chOff x="4110171" y="840779"/>
            <a:chExt cx="1985367" cy="2382440"/>
          </a:xfrm>
          <a:scene3d>
            <a:camera prst="orthographicFront"/>
            <a:lightRig rig="flat" dir="t"/>
          </a:scene3d>
        </p:grpSpPr>
        <p:sp>
          <p:nvSpPr>
            <p:cNvPr id="47" name="圆角矩形 14"/>
            <p:cNvSpPr/>
            <p:nvPr/>
          </p:nvSpPr>
          <p:spPr>
            <a:xfrm>
              <a:off x="4110171" y="840779"/>
              <a:ext cx="1985367" cy="2382440"/>
            </a:xfrm>
            <a:prstGeom prst="roundRect">
              <a:avLst>
                <a:gd name="adj" fmla="val 5000"/>
              </a:avLst>
            </a:prstGeom>
            <a:sp3d prstMaterial="dkEdge">
              <a:bevelT w="8200" h="38100"/>
            </a:sp3d>
          </p:spPr>
          <p:style>
            <a:lnRef idx="0">
              <a:schemeClr val="l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48" name="圆角矩形 8"/>
            <p:cNvSpPr/>
            <p:nvPr/>
          </p:nvSpPr>
          <p:spPr>
            <a:xfrm rot="16200000">
              <a:off x="3331907" y="1619043"/>
              <a:ext cx="1953601" cy="397073"/>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0" tIns="78867" rIns="102235" bIns="0" numCol="1" spcCol="1270" anchor="t" anchorCtr="0">
              <a:noAutofit/>
            </a:bodyPr>
            <a:lstStyle/>
            <a:p>
              <a:pPr algn="r" defTabSz="1022350">
                <a:lnSpc>
                  <a:spcPct val="90000"/>
                </a:lnSpc>
                <a:spcBef>
                  <a:spcPct val="0"/>
                </a:spcBef>
                <a:spcAft>
                  <a:spcPct val="35000"/>
                </a:spcAft>
              </a:pPr>
              <a:endParaRPr lang="zh-CN" altLang="en-US" sz="2300" dirty="0">
                <a:latin typeface="微软雅黑" panose="020B0503020204020204" pitchFamily="34" charset="-122"/>
                <a:ea typeface="微软雅黑" panose="020B0503020204020204" pitchFamily="34" charset="-122"/>
              </a:endParaRPr>
            </a:p>
          </p:txBody>
        </p:sp>
      </p:grpSp>
      <p:grpSp>
        <p:nvGrpSpPr>
          <p:cNvPr id="35" name="组合 21"/>
          <p:cNvGrpSpPr/>
          <p:nvPr/>
        </p:nvGrpSpPr>
        <p:grpSpPr>
          <a:xfrm>
            <a:off x="3426455" y="2799160"/>
            <a:ext cx="1479098" cy="2382440"/>
            <a:chOff x="397534" y="840779"/>
            <a:chExt cx="1479098" cy="2382440"/>
          </a:xfrm>
          <a:scene3d>
            <a:camera prst="orthographicFront"/>
            <a:lightRig rig="flat" dir="t"/>
          </a:scene3d>
        </p:grpSpPr>
        <p:sp>
          <p:nvSpPr>
            <p:cNvPr id="42" name="矩形 41"/>
            <p:cNvSpPr/>
            <p:nvPr/>
          </p:nvSpPr>
          <p:spPr>
            <a:xfrm>
              <a:off x="397534" y="840779"/>
              <a:ext cx="1479098" cy="2382440"/>
            </a:xfrm>
            <a:prstGeom prst="rect">
              <a:avLst/>
            </a:prstGeom>
            <a:noFill/>
            <a:ln>
              <a:noFill/>
            </a:ln>
            <a:effectLst/>
            <a:sp3d/>
          </p:spPr>
          <p:style>
            <a:lnRef idx="0">
              <a:scrgbClr r="0" g="0" b="0"/>
            </a:lnRef>
            <a:fillRef idx="2">
              <a:scrgbClr r="0" g="0" b="0"/>
            </a:fillRef>
            <a:effectRef idx="1">
              <a:scrgbClr r="0" g="0" b="0"/>
            </a:effectRef>
            <a:fontRef idx="minor">
              <a:schemeClr val="dk1"/>
            </a:fontRef>
          </p:style>
        </p:sp>
        <p:sp>
          <p:nvSpPr>
            <p:cNvPr id="43" name="矩形 42"/>
            <p:cNvSpPr/>
            <p:nvPr/>
          </p:nvSpPr>
          <p:spPr>
            <a:xfrm>
              <a:off x="397534" y="840779"/>
              <a:ext cx="1479098" cy="2382440"/>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0" tIns="82296" rIns="0" bIns="0" numCol="1" spcCol="1270" anchor="t" anchorCtr="0">
              <a:noAutofit/>
            </a:bodyPr>
            <a:lstStyle/>
            <a:p>
              <a:pPr defTabSz="1066800">
                <a:lnSpc>
                  <a:spcPct val="90000"/>
                </a:lnSpc>
                <a:spcBef>
                  <a:spcPct val="0"/>
                </a:spcBef>
                <a:spcAft>
                  <a:spcPct val="35000"/>
                </a:spcAft>
              </a:pPr>
              <a:r>
                <a:rPr lang="zh-CN" altLang="en-US" sz="2400" dirty="0">
                  <a:solidFill>
                    <a:srgbClr val="FF0066"/>
                  </a:solidFill>
                  <a:latin typeface="微软雅黑" panose="020B0503020204020204" pitchFamily="34" charset="-122"/>
                  <a:ea typeface="微软雅黑" panose="020B0503020204020204" pitchFamily="34" charset="-122"/>
                </a:rPr>
                <a:t>数值类型</a:t>
              </a:r>
              <a:endParaRPr lang="en-US" altLang="zh-CN" sz="2400" dirty="0">
                <a:solidFill>
                  <a:srgbClr val="FF0066"/>
                </a:solidFill>
                <a:latin typeface="微软雅黑" panose="020B0503020204020204" pitchFamily="34" charset="-122"/>
                <a:ea typeface="微软雅黑" panose="020B0503020204020204" pitchFamily="34" charset="-122"/>
              </a:endParaRPr>
            </a:p>
            <a:p>
              <a:pPr defTabSz="1066800">
                <a:lnSpc>
                  <a:spcPct val="90000"/>
                </a:lnSpc>
                <a:spcBef>
                  <a:spcPct val="0"/>
                </a:spcBef>
                <a:spcAft>
                  <a:spcPct val="35000"/>
                </a:spcAft>
              </a:pPr>
              <a:r>
                <a:rPr lang="zh-CN" altLang="en-US" sz="2400" dirty="0">
                  <a:solidFill>
                    <a:srgbClr val="FF0066"/>
                  </a:solidFill>
                  <a:latin typeface="微软雅黑" panose="020B0503020204020204" pitchFamily="34" charset="-122"/>
                  <a:ea typeface="微软雅黑" panose="020B0503020204020204" pitchFamily="34" charset="-122"/>
                </a:rPr>
                <a:t>整数和实数</a:t>
              </a:r>
              <a:endParaRPr lang="en-US" altLang="zh-CN" sz="2400" dirty="0">
                <a:latin typeface="微软雅黑" panose="020B0503020204020204" pitchFamily="34" charset="-122"/>
                <a:ea typeface="微软雅黑" panose="020B0503020204020204" pitchFamily="34" charset="-122"/>
              </a:endParaRPr>
            </a:p>
            <a:p>
              <a:pPr defTabSz="1066800">
                <a:lnSpc>
                  <a:spcPct val="90000"/>
                </a:lnSpc>
                <a:spcBef>
                  <a:spcPct val="0"/>
                </a:spcBef>
                <a:spcAft>
                  <a:spcPct val="35000"/>
                </a:spcAft>
              </a:pPr>
              <a:r>
                <a:rPr lang="en-US" altLang="zh-CN" sz="2400" dirty="0">
                  <a:latin typeface="微软雅黑" panose="020B0503020204020204" pitchFamily="34" charset="-122"/>
                  <a:ea typeface="微软雅黑" panose="020B0503020204020204" pitchFamily="34" charset="-122"/>
                </a:rPr>
                <a:t>Number</a:t>
              </a:r>
              <a:endParaRPr lang="zh-CN" altLang="en-US" sz="2400" dirty="0">
                <a:latin typeface="微软雅黑" panose="020B0503020204020204" pitchFamily="34" charset="-122"/>
                <a:ea typeface="微软雅黑" panose="020B0503020204020204" pitchFamily="34" charset="-122"/>
              </a:endParaRPr>
            </a:p>
          </p:txBody>
        </p:sp>
      </p:grpSp>
      <p:grpSp>
        <p:nvGrpSpPr>
          <p:cNvPr id="36" name="组合 22"/>
          <p:cNvGrpSpPr/>
          <p:nvPr/>
        </p:nvGrpSpPr>
        <p:grpSpPr>
          <a:xfrm>
            <a:off x="5481310" y="2799160"/>
            <a:ext cx="1479098" cy="2382440"/>
            <a:chOff x="2452389" y="840779"/>
            <a:chExt cx="1479098" cy="2382440"/>
          </a:xfrm>
          <a:scene3d>
            <a:camera prst="orthographicFront"/>
            <a:lightRig rig="flat" dir="t"/>
          </a:scene3d>
        </p:grpSpPr>
        <p:sp>
          <p:nvSpPr>
            <p:cNvPr id="40" name="矩形 39"/>
            <p:cNvSpPr/>
            <p:nvPr/>
          </p:nvSpPr>
          <p:spPr>
            <a:xfrm>
              <a:off x="2452389" y="840779"/>
              <a:ext cx="1479098" cy="2382440"/>
            </a:xfrm>
            <a:prstGeom prst="rect">
              <a:avLst/>
            </a:prstGeom>
            <a:noFill/>
            <a:ln>
              <a:noFill/>
            </a:ln>
            <a:effectLst/>
            <a:sp3d/>
          </p:spPr>
          <p:style>
            <a:lnRef idx="0">
              <a:scrgbClr r="0" g="0" b="0"/>
            </a:lnRef>
            <a:fillRef idx="2">
              <a:scrgbClr r="0" g="0" b="0"/>
            </a:fillRef>
            <a:effectRef idx="1">
              <a:scrgbClr r="0" g="0" b="0"/>
            </a:effectRef>
            <a:fontRef idx="minor">
              <a:schemeClr val="dk1"/>
            </a:fontRef>
          </p:style>
        </p:sp>
        <p:sp>
          <p:nvSpPr>
            <p:cNvPr id="41" name="矩形 40"/>
            <p:cNvSpPr/>
            <p:nvPr/>
          </p:nvSpPr>
          <p:spPr>
            <a:xfrm>
              <a:off x="2452389" y="840779"/>
              <a:ext cx="1479098" cy="2382440"/>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0" tIns="82296" rIns="0" bIns="0" numCol="1" spcCol="1270" anchor="t" anchorCtr="0">
              <a:noAutofit/>
            </a:bodyPr>
            <a:lstStyle/>
            <a:p>
              <a:pPr defTabSz="1066800">
                <a:lnSpc>
                  <a:spcPct val="90000"/>
                </a:lnSpc>
                <a:spcBef>
                  <a:spcPct val="0"/>
                </a:spcBef>
                <a:spcAft>
                  <a:spcPct val="35000"/>
                </a:spcAft>
              </a:pPr>
              <a:r>
                <a:rPr lang="zh-CN" altLang="en-US" sz="2400" dirty="0">
                  <a:latin typeface="微软雅黑" panose="020B0503020204020204" pitchFamily="34" charset="-122"/>
                  <a:ea typeface="微软雅黑" panose="020B0503020204020204" pitchFamily="34" charset="-122"/>
                </a:rPr>
                <a:t>“</a:t>
              </a:r>
              <a:r>
                <a:rPr lang="zh-CN" altLang="en-US" sz="2400" dirty="0">
                  <a:solidFill>
                    <a:srgbClr val="FF0066"/>
                  </a:solidFill>
                  <a:latin typeface="微软雅黑" panose="020B0503020204020204" pitchFamily="34" charset="-122"/>
                  <a:ea typeface="微软雅黑" panose="020B0503020204020204" pitchFamily="34" charset="-122"/>
                </a:rPr>
                <a:t>字符串</a:t>
              </a:r>
              <a:r>
                <a:rPr lang="zh-CN" altLang="en-US" sz="2400" dirty="0">
                  <a:latin typeface="微软雅黑" panose="020B0503020204020204" pitchFamily="34" charset="-122"/>
                  <a:ea typeface="微软雅黑" panose="020B0503020204020204" pitchFamily="34" charset="-122"/>
                </a:rPr>
                <a:t>”数据类型</a:t>
              </a:r>
              <a:endParaRPr lang="en-US" altLang="zh-CN" sz="2400" dirty="0">
                <a:latin typeface="微软雅黑" panose="020B0503020204020204" pitchFamily="34" charset="-122"/>
                <a:ea typeface="微软雅黑" panose="020B0503020204020204" pitchFamily="34" charset="-122"/>
              </a:endParaRPr>
            </a:p>
            <a:p>
              <a:pPr defTabSz="1066800">
                <a:lnSpc>
                  <a:spcPct val="90000"/>
                </a:lnSpc>
                <a:spcBef>
                  <a:spcPct val="0"/>
                </a:spcBef>
                <a:spcAft>
                  <a:spcPct val="35000"/>
                </a:spcAft>
              </a:pPr>
              <a:r>
                <a:rPr lang="en-US" altLang="zh-CN" sz="2400" dirty="0">
                  <a:latin typeface="微软雅黑" panose="020B0503020204020204" pitchFamily="34" charset="-122"/>
                  <a:ea typeface="微软雅黑" panose="020B0503020204020204" pitchFamily="34" charset="-122"/>
                </a:rPr>
                <a:t>String</a:t>
              </a:r>
              <a:endParaRPr lang="zh-CN" altLang="en-US" sz="2400" dirty="0">
                <a:latin typeface="微软雅黑" panose="020B0503020204020204" pitchFamily="34" charset="-122"/>
                <a:ea typeface="微软雅黑" panose="020B0503020204020204" pitchFamily="34" charset="-122"/>
              </a:endParaRPr>
            </a:p>
          </p:txBody>
        </p:sp>
      </p:grpSp>
      <p:grpSp>
        <p:nvGrpSpPr>
          <p:cNvPr id="37" name="组合 24"/>
          <p:cNvGrpSpPr/>
          <p:nvPr/>
        </p:nvGrpSpPr>
        <p:grpSpPr>
          <a:xfrm>
            <a:off x="7536165" y="2799160"/>
            <a:ext cx="1479098" cy="2382440"/>
            <a:chOff x="4507244" y="840779"/>
            <a:chExt cx="1479098" cy="2382440"/>
          </a:xfrm>
          <a:scene3d>
            <a:camera prst="orthographicFront"/>
            <a:lightRig rig="flat" dir="t"/>
          </a:scene3d>
        </p:grpSpPr>
        <p:sp>
          <p:nvSpPr>
            <p:cNvPr id="38" name="矩形 37"/>
            <p:cNvSpPr/>
            <p:nvPr/>
          </p:nvSpPr>
          <p:spPr>
            <a:xfrm>
              <a:off x="4507244" y="840779"/>
              <a:ext cx="1479098" cy="2382440"/>
            </a:xfrm>
            <a:prstGeom prst="rect">
              <a:avLst/>
            </a:prstGeom>
            <a:noFill/>
            <a:ln>
              <a:noFill/>
            </a:ln>
            <a:effectLst/>
            <a:sp3d/>
          </p:spPr>
          <p:style>
            <a:lnRef idx="0">
              <a:scrgbClr r="0" g="0" b="0"/>
            </a:lnRef>
            <a:fillRef idx="2">
              <a:scrgbClr r="0" g="0" b="0"/>
            </a:fillRef>
            <a:effectRef idx="1">
              <a:scrgbClr r="0" g="0" b="0"/>
            </a:effectRef>
            <a:fontRef idx="minor">
              <a:schemeClr val="dk1"/>
            </a:fontRef>
          </p:style>
        </p:sp>
        <p:sp>
          <p:nvSpPr>
            <p:cNvPr id="39" name="矩形 38"/>
            <p:cNvSpPr/>
            <p:nvPr/>
          </p:nvSpPr>
          <p:spPr>
            <a:xfrm>
              <a:off x="4507244" y="840779"/>
              <a:ext cx="1479098" cy="2382440"/>
            </a:xfrm>
            <a:prstGeom prst="rect">
              <a:avLst/>
            </a:prstGeom>
            <a:sp3d/>
          </p:spPr>
          <p:style>
            <a:lnRef idx="0">
              <a:scrgbClr r="0" g="0" b="0"/>
            </a:lnRef>
            <a:fillRef idx="0">
              <a:scrgbClr r="0" g="0" b="0"/>
            </a:fillRef>
            <a:effectRef idx="0">
              <a:scrgbClr r="0" g="0" b="0"/>
            </a:effectRef>
            <a:fontRef idx="minor">
              <a:schemeClr val="dk1"/>
            </a:fontRef>
          </p:style>
          <p:txBody>
            <a:bodyPr spcFirstLastPara="0" vert="horz" wrap="square" lIns="0" tIns="82296" rIns="0" bIns="0" numCol="1" spcCol="1270" anchor="t" anchorCtr="0">
              <a:noAutofit/>
            </a:bodyPr>
            <a:lstStyle/>
            <a:p>
              <a:pPr defTabSz="1066800">
                <a:lnSpc>
                  <a:spcPct val="90000"/>
                </a:lnSpc>
                <a:spcBef>
                  <a:spcPct val="0"/>
                </a:spcBef>
                <a:spcAft>
                  <a:spcPct val="35000"/>
                </a:spcAft>
              </a:pPr>
              <a:r>
                <a:rPr lang="zh-CN" altLang="en-US" sz="2400" dirty="0">
                  <a:latin typeface="微软雅黑" panose="020B0503020204020204" pitchFamily="34" charset="-122"/>
                  <a:ea typeface="微软雅黑" panose="020B0503020204020204" pitchFamily="34" charset="-122"/>
                </a:rPr>
                <a:t>“</a:t>
              </a:r>
              <a:r>
                <a:rPr lang="zh-CN" altLang="en-US" sz="2400" dirty="0">
                  <a:solidFill>
                    <a:srgbClr val="FF0066"/>
                  </a:solidFill>
                  <a:latin typeface="微软雅黑" panose="020B0503020204020204" pitchFamily="34" charset="-122"/>
                  <a:ea typeface="微软雅黑" panose="020B0503020204020204" pitchFamily="34" charset="-122"/>
                </a:rPr>
                <a:t>布尔</a:t>
              </a:r>
              <a:r>
                <a:rPr lang="zh-CN" altLang="en-US" sz="2400" dirty="0">
                  <a:latin typeface="微软雅黑" panose="020B0503020204020204" pitchFamily="34" charset="-122"/>
                  <a:ea typeface="微软雅黑" panose="020B0503020204020204" pitchFamily="34" charset="-122"/>
                </a:rPr>
                <a:t>”数据类型</a:t>
              </a:r>
              <a:endParaRPr lang="en-US" altLang="zh-CN" sz="2400" dirty="0">
                <a:latin typeface="微软雅黑" panose="020B0503020204020204" pitchFamily="34" charset="-122"/>
                <a:ea typeface="微软雅黑" panose="020B0503020204020204" pitchFamily="34" charset="-122"/>
              </a:endParaRPr>
            </a:p>
            <a:p>
              <a:pPr defTabSz="1066800">
                <a:lnSpc>
                  <a:spcPct val="90000"/>
                </a:lnSpc>
                <a:spcBef>
                  <a:spcPct val="0"/>
                </a:spcBef>
                <a:spcAft>
                  <a:spcPct val="35000"/>
                </a:spcAft>
              </a:pPr>
              <a:r>
                <a:rPr lang="en-US" altLang="zh-CN" sz="2400" dirty="0">
                  <a:latin typeface="微软雅黑" panose="020B0503020204020204" pitchFamily="34" charset="-122"/>
                  <a:ea typeface="微软雅黑" panose="020B0503020204020204" pitchFamily="34" charset="-122"/>
                </a:rPr>
                <a:t>Boolean</a:t>
              </a:r>
              <a:endParaRPr lang="zh-CN" altLang="en-US" sz="2400" dirty="0">
                <a:latin typeface="微软雅黑" panose="020B0503020204020204" pitchFamily="34" charset="-122"/>
                <a:ea typeface="微软雅黑" panose="020B0503020204020204" pitchFamily="34" charset="-122"/>
              </a:endParaRPr>
            </a:p>
          </p:txBody>
        </p:sp>
      </p:grpSp>
      <p:sp>
        <p:nvSpPr>
          <p:cNvPr id="2" name="标题 1">
            <a:extLst>
              <a:ext uri="{FF2B5EF4-FFF2-40B4-BE49-F238E27FC236}">
                <a16:creationId xmlns="" xmlns:a16="http://schemas.microsoft.com/office/drawing/2014/main" id="{19E2B464-E1C0-4208-BC5F-B265AE6F571B}"/>
              </a:ext>
            </a:extLst>
          </p:cNvPr>
          <p:cNvSpPr>
            <a:spLocks noGrp="1"/>
          </p:cNvSpPr>
          <p:nvPr>
            <p:ph type="title"/>
          </p:nvPr>
        </p:nvSpPr>
        <p:spPr/>
        <p:txBody>
          <a:bodyPr/>
          <a:lstStyle/>
          <a:p>
            <a:r>
              <a:rPr lang="zh-CN" altLang="en-US" dirty="0"/>
              <a:t>数据类型</a:t>
            </a:r>
          </a:p>
        </p:txBody>
      </p:sp>
    </p:spTree>
    <p:extLst>
      <p:ext uri="{BB962C8B-B14F-4D97-AF65-F5344CB8AC3E}">
        <p14:creationId xmlns="" xmlns:p14="http://schemas.microsoft.com/office/powerpoint/2010/main" val="1568988889"/>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0025405-B143-4DE1-B754-763BF8CF12D1}"/>
              </a:ext>
            </a:extLst>
          </p:cNvPr>
          <p:cNvSpPr>
            <a:spLocks noGrp="1"/>
          </p:cNvSpPr>
          <p:nvPr>
            <p:ph type="title"/>
          </p:nvPr>
        </p:nvSpPr>
        <p:spPr/>
        <p:txBody>
          <a:bodyPr/>
          <a:lstStyle/>
          <a:p>
            <a:r>
              <a:rPr lang="zh-CN" altLang="en-US" dirty="0"/>
              <a:t>基本数据类型</a:t>
            </a:r>
          </a:p>
        </p:txBody>
      </p:sp>
      <p:sp>
        <p:nvSpPr>
          <p:cNvPr id="3" name="内容占位符 2">
            <a:extLst>
              <a:ext uri="{FF2B5EF4-FFF2-40B4-BE49-F238E27FC236}">
                <a16:creationId xmlns="" xmlns:a16="http://schemas.microsoft.com/office/drawing/2014/main" id="{C8D6C150-312B-4F5D-A2BD-AF00CA0C0DEE}"/>
              </a:ext>
            </a:extLst>
          </p:cNvPr>
          <p:cNvSpPr>
            <a:spLocks noGrp="1"/>
          </p:cNvSpPr>
          <p:nvPr>
            <p:ph idx="1"/>
          </p:nvPr>
        </p:nvSpPr>
        <p:spPr/>
        <p:txBody>
          <a:bodyPr>
            <a:normAutofit lnSpcReduction="10000"/>
          </a:bodyPr>
          <a:lstStyle/>
          <a:p>
            <a:pPr marL="0" indent="0">
              <a:buNone/>
            </a:pPr>
            <a:r>
              <a:rPr lang="en-US" altLang="zh-CN" dirty="0"/>
              <a:t>JavaScript</a:t>
            </a:r>
            <a:r>
              <a:rPr lang="zh-CN" altLang="en-US" dirty="0"/>
              <a:t>的数值型包括整型和浮点型。</a:t>
            </a:r>
          </a:p>
          <a:p>
            <a:pPr marL="0" indent="0">
              <a:buNone/>
            </a:pPr>
            <a:r>
              <a:rPr lang="zh-CN" altLang="en-US" dirty="0"/>
              <a:t>（</a:t>
            </a:r>
            <a:r>
              <a:rPr lang="en-US" altLang="zh-CN" dirty="0"/>
              <a:t>1</a:t>
            </a:r>
            <a:r>
              <a:rPr lang="zh-CN" altLang="en-US" dirty="0"/>
              <a:t>）整型</a:t>
            </a:r>
          </a:p>
          <a:p>
            <a:pPr marL="0" indent="0">
              <a:buNone/>
            </a:pPr>
            <a:r>
              <a:rPr lang="zh-CN" altLang="en-US" dirty="0"/>
              <a:t>整型也叫整数，是没有小数点的数值，它可以用十进制数、八进制数和十六进制数来表示。</a:t>
            </a:r>
          </a:p>
          <a:p>
            <a:pPr marL="0" indent="0">
              <a:buNone/>
            </a:pPr>
            <a:r>
              <a:rPr lang="zh-CN" altLang="en-US" dirty="0"/>
              <a:t>十进制：用</a:t>
            </a:r>
            <a:r>
              <a:rPr lang="en-US" altLang="zh-CN" dirty="0"/>
              <a:t>0~9</a:t>
            </a:r>
            <a:r>
              <a:rPr lang="zh-CN" altLang="en-US" dirty="0"/>
              <a:t>的数字来表示。如</a:t>
            </a:r>
            <a:r>
              <a:rPr lang="en-US" altLang="zh-CN" dirty="0"/>
              <a:t>24</a:t>
            </a:r>
            <a:r>
              <a:rPr lang="zh-CN" altLang="en-US" dirty="0"/>
              <a:t>、</a:t>
            </a:r>
            <a:r>
              <a:rPr lang="en-US" altLang="zh-CN" dirty="0"/>
              <a:t>67</a:t>
            </a:r>
            <a:r>
              <a:rPr lang="zh-CN" altLang="en-US" dirty="0"/>
              <a:t>、</a:t>
            </a:r>
            <a:r>
              <a:rPr lang="en-US" altLang="zh-CN" dirty="0"/>
              <a:t>-99</a:t>
            </a:r>
            <a:r>
              <a:rPr lang="zh-CN" altLang="en-US" dirty="0"/>
              <a:t>、</a:t>
            </a:r>
            <a:r>
              <a:rPr lang="en-US" altLang="zh-CN" dirty="0"/>
              <a:t>-102</a:t>
            </a:r>
            <a:r>
              <a:rPr lang="zh-CN" altLang="en-US" dirty="0"/>
              <a:t>。</a:t>
            </a:r>
          </a:p>
          <a:p>
            <a:pPr marL="0" indent="0">
              <a:buNone/>
            </a:pPr>
            <a:r>
              <a:rPr lang="zh-CN" altLang="en-US" dirty="0"/>
              <a:t>八进制：用</a:t>
            </a:r>
            <a:r>
              <a:rPr lang="en-US" altLang="zh-CN" dirty="0"/>
              <a:t>0~7</a:t>
            </a:r>
            <a:r>
              <a:rPr lang="zh-CN" altLang="en-US" dirty="0"/>
              <a:t>的数字来表示，首位必须加</a:t>
            </a:r>
            <a:r>
              <a:rPr lang="en-US" altLang="zh-CN" dirty="0"/>
              <a:t>0</a:t>
            </a:r>
            <a:r>
              <a:rPr lang="zh-CN" altLang="en-US" dirty="0"/>
              <a:t>。如</a:t>
            </a:r>
            <a:r>
              <a:rPr lang="en-US" altLang="zh-CN" dirty="0"/>
              <a:t>023</a:t>
            </a:r>
            <a:r>
              <a:rPr lang="zh-CN" altLang="en-US" dirty="0"/>
              <a:t>、</a:t>
            </a:r>
            <a:r>
              <a:rPr lang="en-US" altLang="zh-CN" dirty="0"/>
              <a:t>045</a:t>
            </a:r>
            <a:r>
              <a:rPr lang="zh-CN" altLang="en-US" dirty="0"/>
              <a:t>。</a:t>
            </a:r>
          </a:p>
          <a:p>
            <a:pPr marL="0" indent="0">
              <a:buNone/>
            </a:pPr>
            <a:r>
              <a:rPr lang="zh-CN" altLang="en-US" dirty="0"/>
              <a:t>十六进制：用</a:t>
            </a:r>
            <a:r>
              <a:rPr lang="en-US" altLang="zh-CN" dirty="0"/>
              <a:t>0~9</a:t>
            </a:r>
            <a:r>
              <a:rPr lang="zh-CN" altLang="en-US" dirty="0"/>
              <a:t>的数字和</a:t>
            </a:r>
            <a:r>
              <a:rPr lang="en-US" altLang="zh-CN" dirty="0"/>
              <a:t>A~F</a:t>
            </a:r>
            <a:r>
              <a:rPr lang="zh-CN" altLang="en-US" dirty="0"/>
              <a:t>（或者</a:t>
            </a:r>
            <a:r>
              <a:rPr lang="en-US" altLang="zh-CN" dirty="0" err="1"/>
              <a:t>a~f</a:t>
            </a:r>
            <a:r>
              <a:rPr lang="zh-CN" altLang="en-US" dirty="0"/>
              <a:t>）来表示，前两位必须是</a:t>
            </a:r>
            <a:r>
              <a:rPr lang="en-US" altLang="zh-CN" dirty="0"/>
              <a:t>0X</a:t>
            </a:r>
            <a:r>
              <a:rPr lang="zh-CN" altLang="en-US" dirty="0"/>
              <a:t>或者</a:t>
            </a:r>
            <a:r>
              <a:rPr lang="en-US" altLang="zh-CN" dirty="0"/>
              <a:t>0x</a:t>
            </a:r>
            <a:r>
              <a:rPr lang="zh-CN" altLang="en-US" dirty="0"/>
              <a:t>。如</a:t>
            </a:r>
            <a:r>
              <a:rPr lang="en-US" altLang="zh-CN" dirty="0"/>
              <a:t>0x245</a:t>
            </a:r>
            <a:r>
              <a:rPr lang="zh-CN" altLang="en-US" dirty="0"/>
              <a:t>、</a:t>
            </a:r>
            <a:r>
              <a:rPr lang="en-US" altLang="zh-CN" dirty="0"/>
              <a:t>0x5ad</a:t>
            </a:r>
            <a:r>
              <a:rPr lang="zh-CN" altLang="en-US" dirty="0"/>
              <a:t>、</a:t>
            </a:r>
            <a:r>
              <a:rPr lang="en-US" altLang="zh-CN" dirty="0"/>
              <a:t>0XCD</a:t>
            </a:r>
            <a:r>
              <a:rPr lang="zh-CN" altLang="en-US" dirty="0"/>
              <a:t>、</a:t>
            </a:r>
            <a:r>
              <a:rPr lang="en-US" altLang="zh-CN" dirty="0"/>
              <a:t>0XEF</a:t>
            </a:r>
            <a:r>
              <a:rPr lang="zh-CN" altLang="en-US" dirty="0"/>
              <a:t>。</a:t>
            </a:r>
          </a:p>
          <a:p>
            <a:endParaRPr lang="zh-CN" altLang="en-US" dirty="0"/>
          </a:p>
        </p:txBody>
      </p:sp>
    </p:spTree>
    <p:extLst>
      <p:ext uri="{BB962C8B-B14F-4D97-AF65-F5344CB8AC3E}">
        <p14:creationId xmlns="" xmlns:p14="http://schemas.microsoft.com/office/powerpoint/2010/main" val="3297324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B0025405-B143-4DE1-B754-763BF8CF12D1}"/>
              </a:ext>
            </a:extLst>
          </p:cNvPr>
          <p:cNvSpPr>
            <a:spLocks noGrp="1"/>
          </p:cNvSpPr>
          <p:nvPr>
            <p:ph type="title"/>
          </p:nvPr>
        </p:nvSpPr>
        <p:spPr/>
        <p:txBody>
          <a:bodyPr/>
          <a:lstStyle/>
          <a:p>
            <a:r>
              <a:rPr lang="zh-CN" altLang="en-US" dirty="0"/>
              <a:t>基本数据类型</a:t>
            </a:r>
          </a:p>
        </p:txBody>
      </p:sp>
      <p:sp>
        <p:nvSpPr>
          <p:cNvPr id="3" name="内容占位符 2">
            <a:extLst>
              <a:ext uri="{FF2B5EF4-FFF2-40B4-BE49-F238E27FC236}">
                <a16:creationId xmlns="" xmlns:a16="http://schemas.microsoft.com/office/drawing/2014/main" id="{C8D6C150-312B-4F5D-A2BD-AF00CA0C0DEE}"/>
              </a:ext>
            </a:extLst>
          </p:cNvPr>
          <p:cNvSpPr>
            <a:spLocks noGrp="1"/>
          </p:cNvSpPr>
          <p:nvPr>
            <p:ph idx="1"/>
          </p:nvPr>
        </p:nvSpPr>
        <p:spPr/>
        <p:txBody>
          <a:bodyPr>
            <a:normAutofit fontScale="92500" lnSpcReduction="10000"/>
          </a:bodyPr>
          <a:lstStyle/>
          <a:p>
            <a:pPr marL="0" indent="0">
              <a:buNone/>
            </a:pPr>
            <a:r>
              <a:rPr lang="zh-CN" altLang="en-US" dirty="0"/>
              <a:t>（</a:t>
            </a:r>
            <a:r>
              <a:rPr lang="en-US" altLang="zh-CN" dirty="0"/>
              <a:t>2</a:t>
            </a:r>
            <a:r>
              <a:rPr lang="zh-CN" altLang="en-US" dirty="0"/>
              <a:t>）浮点型</a:t>
            </a:r>
          </a:p>
          <a:p>
            <a:pPr marL="0" indent="0">
              <a:buNone/>
            </a:pPr>
            <a:r>
              <a:rPr lang="zh-CN" altLang="en-US" dirty="0"/>
              <a:t>浮点型数值可以有小数，即浮点型数值包括整数部分和小数部分，中间用小数点分开，即“整数部分</a:t>
            </a:r>
            <a:r>
              <a:rPr lang="en-US" altLang="zh-CN" dirty="0"/>
              <a:t>.</a:t>
            </a:r>
            <a:r>
              <a:rPr lang="zh-CN" altLang="en-US" dirty="0"/>
              <a:t>小数部分”。表示浮点型数值时只能采用十进制，其表示的形式有两种，分别是普通形式和指数形式。</a:t>
            </a:r>
          </a:p>
          <a:p>
            <a:pPr marL="0" indent="0">
              <a:buNone/>
            </a:pPr>
            <a:r>
              <a:rPr lang="zh-CN" altLang="en-US" dirty="0"/>
              <a:t>普通形式：由整数部分、小数点和小数部分组成。如</a:t>
            </a:r>
            <a:r>
              <a:rPr lang="en-US" altLang="zh-CN" dirty="0"/>
              <a:t>3.5</a:t>
            </a:r>
            <a:r>
              <a:rPr lang="zh-CN" altLang="en-US" dirty="0"/>
              <a:t>、</a:t>
            </a:r>
            <a:r>
              <a:rPr lang="en-US" altLang="zh-CN" dirty="0"/>
              <a:t>23.0</a:t>
            </a:r>
            <a:r>
              <a:rPr lang="zh-CN" altLang="en-US" dirty="0"/>
              <a:t>、</a:t>
            </a:r>
            <a:r>
              <a:rPr lang="en-US" altLang="zh-CN" dirty="0"/>
              <a:t>0.6</a:t>
            </a:r>
            <a:r>
              <a:rPr lang="zh-CN" altLang="en-US" dirty="0"/>
              <a:t>、</a:t>
            </a:r>
            <a:r>
              <a:rPr lang="en-US" altLang="zh-CN" dirty="0"/>
              <a:t>-6.8</a:t>
            </a:r>
            <a:r>
              <a:rPr lang="zh-CN" altLang="en-US" dirty="0"/>
              <a:t>。</a:t>
            </a:r>
          </a:p>
          <a:p>
            <a:pPr marL="0" indent="0">
              <a:buNone/>
            </a:pPr>
            <a:r>
              <a:rPr lang="zh-CN" altLang="en-US" dirty="0"/>
              <a:t>指数形式：也叫科学计数法，由数字、</a:t>
            </a:r>
            <a:r>
              <a:rPr lang="en-US" altLang="zh-CN" dirty="0"/>
              <a:t>e</a:t>
            </a:r>
            <a:r>
              <a:rPr lang="zh-CN" altLang="en-US" dirty="0"/>
              <a:t>和指数组成。如</a:t>
            </a:r>
            <a:r>
              <a:rPr lang="en-US" altLang="zh-CN" dirty="0"/>
              <a:t>3.45e3</a:t>
            </a:r>
            <a:r>
              <a:rPr lang="zh-CN" altLang="en-US" dirty="0"/>
              <a:t>（表示</a:t>
            </a:r>
            <a:r>
              <a:rPr lang="en-US" altLang="zh-CN" dirty="0"/>
              <a:t>3.45x103</a:t>
            </a:r>
            <a:r>
              <a:rPr lang="zh-CN" altLang="en-US" dirty="0"/>
              <a:t>），注意一点，指数是</a:t>
            </a:r>
            <a:r>
              <a:rPr lang="en-US" altLang="zh-CN" dirty="0"/>
              <a:t>-324~308</a:t>
            </a:r>
            <a:r>
              <a:rPr lang="zh-CN" altLang="en-US" dirty="0"/>
              <a:t>之间的整数，如</a:t>
            </a:r>
            <a:r>
              <a:rPr lang="en-US" altLang="zh-CN" dirty="0"/>
              <a:t>3.45e3214</a:t>
            </a:r>
            <a:r>
              <a:rPr lang="zh-CN" altLang="en-US" dirty="0"/>
              <a:t>、</a:t>
            </a:r>
            <a:r>
              <a:rPr lang="en-US" altLang="zh-CN" dirty="0"/>
              <a:t>3.45e3.5</a:t>
            </a:r>
            <a:r>
              <a:rPr lang="zh-CN" altLang="en-US" dirty="0"/>
              <a:t>都是不合法的。</a:t>
            </a:r>
          </a:p>
          <a:p>
            <a:endParaRPr lang="zh-CN" altLang="en-US" dirty="0"/>
          </a:p>
        </p:txBody>
      </p:sp>
    </p:spTree>
    <p:extLst>
      <p:ext uri="{BB962C8B-B14F-4D97-AF65-F5344CB8AC3E}">
        <p14:creationId xmlns="" xmlns:p14="http://schemas.microsoft.com/office/powerpoint/2010/main" val="53386298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H_CONTENTSID" val="330"/>
  <p:tag name="MH_SECTIONID" val="331,332,333,334,"/>
</p:tagLst>
</file>

<file path=ppt/tags/tag10.xml><?xml version="1.0" encoding="utf-8"?>
<p:tagLst xmlns:a="http://schemas.openxmlformats.org/drawingml/2006/main" xmlns:r="http://schemas.openxmlformats.org/officeDocument/2006/relationships" xmlns:p="http://schemas.openxmlformats.org/presentationml/2006/main">
  <p:tag name="MH" val="20180825111338"/>
  <p:tag name="MH_LIBRARY" val="CONTENTS"/>
  <p:tag name="MH_TYPE" val="NUMBER"/>
  <p:tag name="ID" val="547131"/>
  <p:tag name="MH_ORDER" val="4"/>
</p:tagLst>
</file>

<file path=ppt/tags/tag11.xml><?xml version="1.0" encoding="utf-8"?>
<p:tagLst xmlns:a="http://schemas.openxmlformats.org/drawingml/2006/main" xmlns:r="http://schemas.openxmlformats.org/officeDocument/2006/relationships" xmlns:p="http://schemas.openxmlformats.org/presentationml/2006/main">
  <p:tag name="MH" val="20180825111338"/>
  <p:tag name="MH_LIBRARY" val="CONTENTS"/>
  <p:tag name="MH_TYPE" val="OTHERS"/>
  <p:tag name="ID" val="547131"/>
</p:tagLst>
</file>

<file path=ppt/tags/tag12.xml><?xml version="1.0" encoding="utf-8"?>
<p:tagLst xmlns:a="http://schemas.openxmlformats.org/drawingml/2006/main" xmlns:r="http://schemas.openxmlformats.org/officeDocument/2006/relationships" xmlns:p="http://schemas.openxmlformats.org/presentationml/2006/main">
  <p:tag name="MH" val="20180825111338"/>
  <p:tag name="MH_LIBRARY" val="CONTENTS"/>
  <p:tag name="MH_TYPE" val="OTHERS"/>
  <p:tag name="ID" val="547131"/>
</p:tagLst>
</file>

<file path=ppt/tags/tag13.xml><?xml version="1.0" encoding="utf-8"?>
<p:tagLst xmlns:a="http://schemas.openxmlformats.org/drawingml/2006/main" xmlns:r="http://schemas.openxmlformats.org/officeDocument/2006/relationships" xmlns:p="http://schemas.openxmlformats.org/presentationml/2006/main">
  <p:tag name="MH" val="20180825111338"/>
  <p:tag name="MH_LIBRARY" val="CONTENTS"/>
  <p:tag name="MH_AUTOCOLOR" val="TRUE"/>
  <p:tag name="ID" val="547131"/>
  <p:tag name="MH_TYPE" val="CONTENTS_SECTION"/>
</p:tagLst>
</file>

<file path=ppt/tags/tag14.xml><?xml version="1.0" encoding="utf-8"?>
<p:tagLst xmlns:a="http://schemas.openxmlformats.org/drawingml/2006/main" xmlns:r="http://schemas.openxmlformats.org/officeDocument/2006/relationships" xmlns:p="http://schemas.openxmlformats.org/presentationml/2006/main">
  <p:tag name="MH" val="20180825111338"/>
  <p:tag name="MH_LIBRARY" val="CONTENTS"/>
  <p:tag name="MH_TYPE" val="ENTRY"/>
  <p:tag name="ID" val="547131"/>
  <p:tag name="MH_ORDER" val="1"/>
</p:tagLst>
</file>

<file path=ppt/tags/tag15.xml><?xml version="1.0" encoding="utf-8"?>
<p:tagLst xmlns:a="http://schemas.openxmlformats.org/drawingml/2006/main" xmlns:r="http://schemas.openxmlformats.org/officeDocument/2006/relationships" xmlns:p="http://schemas.openxmlformats.org/presentationml/2006/main">
  <p:tag name="MH" val="20180825111338"/>
  <p:tag name="MH_LIBRARY" val="CONTENTS"/>
  <p:tag name="MH_TYPE" val="NUMBER"/>
  <p:tag name="ID" val="547131"/>
  <p:tag name="MH_ORDER" val="1"/>
</p:tagLst>
</file>

<file path=ppt/tags/tag16.xml><?xml version="1.0" encoding="utf-8"?>
<p:tagLst xmlns:a="http://schemas.openxmlformats.org/drawingml/2006/main" xmlns:r="http://schemas.openxmlformats.org/officeDocument/2006/relationships" xmlns:p="http://schemas.openxmlformats.org/presentationml/2006/main">
  <p:tag name="MH" val="20180825111338"/>
  <p:tag name="MH_LIBRARY" val="CONTENTS"/>
  <p:tag name="MH_TYPE" val="ENTRY"/>
  <p:tag name="ID" val="547131"/>
  <p:tag name="MH_ORDER" val="2"/>
</p:tagLst>
</file>

<file path=ppt/tags/tag17.xml><?xml version="1.0" encoding="utf-8"?>
<p:tagLst xmlns:a="http://schemas.openxmlformats.org/drawingml/2006/main" xmlns:r="http://schemas.openxmlformats.org/officeDocument/2006/relationships" xmlns:p="http://schemas.openxmlformats.org/presentationml/2006/main">
  <p:tag name="MH" val="20180825111338"/>
  <p:tag name="MH_LIBRARY" val="CONTENTS"/>
  <p:tag name="MH_TYPE" val="NUMBER"/>
  <p:tag name="ID" val="547131"/>
  <p:tag name="MH_ORDER" val="2"/>
</p:tagLst>
</file>

<file path=ppt/tags/tag18.xml><?xml version="1.0" encoding="utf-8"?>
<p:tagLst xmlns:a="http://schemas.openxmlformats.org/drawingml/2006/main" xmlns:r="http://schemas.openxmlformats.org/officeDocument/2006/relationships" xmlns:p="http://schemas.openxmlformats.org/presentationml/2006/main">
  <p:tag name="MH" val="20180825111338"/>
  <p:tag name="MH_LIBRARY" val="CONTENTS"/>
  <p:tag name="MH_TYPE" val="ENTRY"/>
  <p:tag name="ID" val="547131"/>
  <p:tag name="MH_ORDER" val="3"/>
</p:tagLst>
</file>

<file path=ppt/tags/tag19.xml><?xml version="1.0" encoding="utf-8"?>
<p:tagLst xmlns:a="http://schemas.openxmlformats.org/drawingml/2006/main" xmlns:r="http://schemas.openxmlformats.org/officeDocument/2006/relationships" xmlns:p="http://schemas.openxmlformats.org/presentationml/2006/main">
  <p:tag name="MH" val="20180825111338"/>
  <p:tag name="MH_LIBRARY" val="CONTENTS"/>
  <p:tag name="MH_TYPE" val="NUMBER"/>
  <p:tag name="ID" val="547131"/>
  <p:tag name="MH_ORDER" val="3"/>
</p:tagLst>
</file>

<file path=ppt/tags/tag2.xml><?xml version="1.0" encoding="utf-8"?>
<p:tagLst xmlns:a="http://schemas.openxmlformats.org/drawingml/2006/main" xmlns:r="http://schemas.openxmlformats.org/officeDocument/2006/relationships" xmlns:p="http://schemas.openxmlformats.org/presentationml/2006/main">
  <p:tag name="MH" val="20180825111338"/>
  <p:tag name="MH_LIBRARY" val="CONTENTS"/>
  <p:tag name="MH_AUTOCOLOR" val="TRUE"/>
  <p:tag name="MH_TYPE" val="CONTENTS"/>
  <p:tag name="ID" val="547131"/>
</p:tagLst>
</file>

<file path=ppt/tags/tag20.xml><?xml version="1.0" encoding="utf-8"?>
<p:tagLst xmlns:a="http://schemas.openxmlformats.org/drawingml/2006/main" xmlns:r="http://schemas.openxmlformats.org/officeDocument/2006/relationships" xmlns:p="http://schemas.openxmlformats.org/presentationml/2006/main">
  <p:tag name="MH" val="20180825111338"/>
  <p:tag name="MH_LIBRARY" val="CONTENTS"/>
  <p:tag name="MH_TYPE" val="ENTRY"/>
  <p:tag name="ID" val="547131"/>
  <p:tag name="MH_ORDER" val="4"/>
</p:tagLst>
</file>

<file path=ppt/tags/tag21.xml><?xml version="1.0" encoding="utf-8"?>
<p:tagLst xmlns:a="http://schemas.openxmlformats.org/drawingml/2006/main" xmlns:r="http://schemas.openxmlformats.org/officeDocument/2006/relationships" xmlns:p="http://schemas.openxmlformats.org/presentationml/2006/main">
  <p:tag name="MH" val="20180825111338"/>
  <p:tag name="MH_LIBRARY" val="CONTENTS"/>
  <p:tag name="MH_TYPE" val="NUMBER"/>
  <p:tag name="ID" val="547131"/>
  <p:tag name="MH_ORDER" val="4"/>
</p:tagLst>
</file>

<file path=ppt/tags/tag22.xml><?xml version="1.0" encoding="utf-8"?>
<p:tagLst xmlns:a="http://schemas.openxmlformats.org/drawingml/2006/main" xmlns:r="http://schemas.openxmlformats.org/officeDocument/2006/relationships" xmlns:p="http://schemas.openxmlformats.org/presentationml/2006/main">
  <p:tag name="MH" val="20180825111338"/>
  <p:tag name="MH_LIBRARY" val="CONTENTS"/>
  <p:tag name="MH_TYPE" val="OTHERS"/>
  <p:tag name="ID" val="547131"/>
</p:tagLst>
</file>

<file path=ppt/tags/tag23.xml><?xml version="1.0" encoding="utf-8"?>
<p:tagLst xmlns:a="http://schemas.openxmlformats.org/drawingml/2006/main" xmlns:r="http://schemas.openxmlformats.org/officeDocument/2006/relationships" xmlns:p="http://schemas.openxmlformats.org/presentationml/2006/main">
  <p:tag name="MH" val="20180825111338"/>
  <p:tag name="MH_LIBRARY" val="CONTENTS"/>
  <p:tag name="MH_TYPE" val="OTHERS"/>
  <p:tag name="ID" val="547131"/>
</p:tagLst>
</file>

<file path=ppt/tags/tag24.xml><?xml version="1.0" encoding="utf-8"?>
<p:tagLst xmlns:a="http://schemas.openxmlformats.org/drawingml/2006/main" xmlns:r="http://schemas.openxmlformats.org/officeDocument/2006/relationships" xmlns:p="http://schemas.openxmlformats.org/presentationml/2006/main">
  <p:tag name="MH" val="20180825111338"/>
  <p:tag name="MH_LIBRARY" val="CONTENTS"/>
  <p:tag name="MH_AUTOCOLOR" val="TRUE"/>
  <p:tag name="ID" val="547131"/>
  <p:tag name="MH_TYPE" val="CONTENTS_SECTION"/>
</p:tagLst>
</file>

<file path=ppt/tags/tag25.xml><?xml version="1.0" encoding="utf-8"?>
<p:tagLst xmlns:a="http://schemas.openxmlformats.org/drawingml/2006/main" xmlns:r="http://schemas.openxmlformats.org/officeDocument/2006/relationships" xmlns:p="http://schemas.openxmlformats.org/presentationml/2006/main">
  <p:tag name="MH" val="20180825111338"/>
  <p:tag name="MH_LIBRARY" val="CONTENTS"/>
  <p:tag name="MH_TYPE" val="ENTRY"/>
  <p:tag name="ID" val="547131"/>
  <p:tag name="MH_ORDER" val="1"/>
</p:tagLst>
</file>

<file path=ppt/tags/tag26.xml><?xml version="1.0" encoding="utf-8"?>
<p:tagLst xmlns:a="http://schemas.openxmlformats.org/drawingml/2006/main" xmlns:r="http://schemas.openxmlformats.org/officeDocument/2006/relationships" xmlns:p="http://schemas.openxmlformats.org/presentationml/2006/main">
  <p:tag name="MH" val="20180825111338"/>
  <p:tag name="MH_LIBRARY" val="CONTENTS"/>
  <p:tag name="MH_TYPE" val="NUMBER"/>
  <p:tag name="ID" val="547131"/>
  <p:tag name="MH_ORDER" val="1"/>
</p:tagLst>
</file>

<file path=ppt/tags/tag27.xml><?xml version="1.0" encoding="utf-8"?>
<p:tagLst xmlns:a="http://schemas.openxmlformats.org/drawingml/2006/main" xmlns:r="http://schemas.openxmlformats.org/officeDocument/2006/relationships" xmlns:p="http://schemas.openxmlformats.org/presentationml/2006/main">
  <p:tag name="MH" val="20180825111338"/>
  <p:tag name="MH_LIBRARY" val="CONTENTS"/>
  <p:tag name="MH_TYPE" val="ENTRY"/>
  <p:tag name="ID" val="547131"/>
  <p:tag name="MH_ORDER" val="2"/>
</p:tagLst>
</file>

<file path=ppt/tags/tag28.xml><?xml version="1.0" encoding="utf-8"?>
<p:tagLst xmlns:a="http://schemas.openxmlformats.org/drawingml/2006/main" xmlns:r="http://schemas.openxmlformats.org/officeDocument/2006/relationships" xmlns:p="http://schemas.openxmlformats.org/presentationml/2006/main">
  <p:tag name="MH" val="20180825111338"/>
  <p:tag name="MH_LIBRARY" val="CONTENTS"/>
  <p:tag name="MH_TYPE" val="NUMBER"/>
  <p:tag name="ID" val="547131"/>
  <p:tag name="MH_ORDER" val="2"/>
</p:tagLst>
</file>

<file path=ppt/tags/tag29.xml><?xml version="1.0" encoding="utf-8"?>
<p:tagLst xmlns:a="http://schemas.openxmlformats.org/drawingml/2006/main" xmlns:r="http://schemas.openxmlformats.org/officeDocument/2006/relationships" xmlns:p="http://schemas.openxmlformats.org/presentationml/2006/main">
  <p:tag name="MH" val="20180825111338"/>
  <p:tag name="MH_LIBRARY" val="CONTENTS"/>
  <p:tag name="MH_TYPE" val="ENTRY"/>
  <p:tag name="ID" val="547131"/>
  <p:tag name="MH_ORDER" val="3"/>
</p:tagLst>
</file>

<file path=ppt/tags/tag3.xml><?xml version="1.0" encoding="utf-8"?>
<p:tagLst xmlns:a="http://schemas.openxmlformats.org/drawingml/2006/main" xmlns:r="http://schemas.openxmlformats.org/officeDocument/2006/relationships" xmlns:p="http://schemas.openxmlformats.org/presentationml/2006/main">
  <p:tag name="MH" val="20180825111338"/>
  <p:tag name="MH_LIBRARY" val="CONTENTS"/>
  <p:tag name="MH_TYPE" val="ENTRY"/>
  <p:tag name="ID" val="547131"/>
  <p:tag name="MH_ORDER" val="1"/>
</p:tagLst>
</file>

<file path=ppt/tags/tag30.xml><?xml version="1.0" encoding="utf-8"?>
<p:tagLst xmlns:a="http://schemas.openxmlformats.org/drawingml/2006/main" xmlns:r="http://schemas.openxmlformats.org/officeDocument/2006/relationships" xmlns:p="http://schemas.openxmlformats.org/presentationml/2006/main">
  <p:tag name="MH" val="20180825111338"/>
  <p:tag name="MH_LIBRARY" val="CONTENTS"/>
  <p:tag name="MH_TYPE" val="NUMBER"/>
  <p:tag name="ID" val="547131"/>
  <p:tag name="MH_ORDER" val="3"/>
</p:tagLst>
</file>

<file path=ppt/tags/tag31.xml><?xml version="1.0" encoding="utf-8"?>
<p:tagLst xmlns:a="http://schemas.openxmlformats.org/drawingml/2006/main" xmlns:r="http://schemas.openxmlformats.org/officeDocument/2006/relationships" xmlns:p="http://schemas.openxmlformats.org/presentationml/2006/main">
  <p:tag name="MH" val="20180825111338"/>
  <p:tag name="MH_LIBRARY" val="CONTENTS"/>
  <p:tag name="MH_TYPE" val="ENTRY"/>
  <p:tag name="ID" val="547131"/>
  <p:tag name="MH_ORDER" val="4"/>
</p:tagLst>
</file>

<file path=ppt/tags/tag32.xml><?xml version="1.0" encoding="utf-8"?>
<p:tagLst xmlns:a="http://schemas.openxmlformats.org/drawingml/2006/main" xmlns:r="http://schemas.openxmlformats.org/officeDocument/2006/relationships" xmlns:p="http://schemas.openxmlformats.org/presentationml/2006/main">
  <p:tag name="MH" val="20180825111338"/>
  <p:tag name="MH_LIBRARY" val="CONTENTS"/>
  <p:tag name="MH_TYPE" val="NUMBER"/>
  <p:tag name="ID" val="547131"/>
  <p:tag name="MH_ORDER" val="4"/>
</p:tagLst>
</file>

<file path=ppt/tags/tag33.xml><?xml version="1.0" encoding="utf-8"?>
<p:tagLst xmlns:a="http://schemas.openxmlformats.org/drawingml/2006/main" xmlns:r="http://schemas.openxmlformats.org/officeDocument/2006/relationships" xmlns:p="http://schemas.openxmlformats.org/presentationml/2006/main">
  <p:tag name="MH" val="20180825111338"/>
  <p:tag name="MH_LIBRARY" val="CONTENTS"/>
  <p:tag name="MH_TYPE" val="OTHERS"/>
  <p:tag name="ID" val="547131"/>
</p:tagLst>
</file>

<file path=ppt/tags/tag34.xml><?xml version="1.0" encoding="utf-8"?>
<p:tagLst xmlns:a="http://schemas.openxmlformats.org/drawingml/2006/main" xmlns:r="http://schemas.openxmlformats.org/officeDocument/2006/relationships" xmlns:p="http://schemas.openxmlformats.org/presentationml/2006/main">
  <p:tag name="MH" val="20180825111338"/>
  <p:tag name="MH_LIBRARY" val="CONTENTS"/>
  <p:tag name="MH_TYPE" val="OTHERS"/>
  <p:tag name="ID" val="547131"/>
</p:tagLst>
</file>

<file path=ppt/tags/tag35.xml><?xml version="1.0" encoding="utf-8"?>
<p:tagLst xmlns:a="http://schemas.openxmlformats.org/drawingml/2006/main" xmlns:r="http://schemas.openxmlformats.org/officeDocument/2006/relationships" xmlns:p="http://schemas.openxmlformats.org/presentationml/2006/main">
  <p:tag name="MH" val="20180825111338"/>
  <p:tag name="MH_LIBRARY" val="CONTENTS"/>
  <p:tag name="MH_AUTOCOLOR" val="TRUE"/>
  <p:tag name="ID" val="547131"/>
  <p:tag name="MH_TYPE" val="CONTENTS_SECTION"/>
</p:tagLst>
</file>

<file path=ppt/tags/tag36.xml><?xml version="1.0" encoding="utf-8"?>
<p:tagLst xmlns:a="http://schemas.openxmlformats.org/drawingml/2006/main" xmlns:r="http://schemas.openxmlformats.org/officeDocument/2006/relationships" xmlns:p="http://schemas.openxmlformats.org/presentationml/2006/main">
  <p:tag name="MH" val="20180825111338"/>
  <p:tag name="MH_LIBRARY" val="CONTENTS"/>
  <p:tag name="MH_TYPE" val="ENTRY"/>
  <p:tag name="ID" val="547131"/>
  <p:tag name="MH_ORDER" val="1"/>
</p:tagLst>
</file>

<file path=ppt/tags/tag37.xml><?xml version="1.0" encoding="utf-8"?>
<p:tagLst xmlns:a="http://schemas.openxmlformats.org/drawingml/2006/main" xmlns:r="http://schemas.openxmlformats.org/officeDocument/2006/relationships" xmlns:p="http://schemas.openxmlformats.org/presentationml/2006/main">
  <p:tag name="MH" val="20180825111338"/>
  <p:tag name="MH_LIBRARY" val="CONTENTS"/>
  <p:tag name="MH_TYPE" val="NUMBER"/>
  <p:tag name="ID" val="547131"/>
  <p:tag name="MH_ORDER" val="1"/>
</p:tagLst>
</file>

<file path=ppt/tags/tag38.xml><?xml version="1.0" encoding="utf-8"?>
<p:tagLst xmlns:a="http://schemas.openxmlformats.org/drawingml/2006/main" xmlns:r="http://schemas.openxmlformats.org/officeDocument/2006/relationships" xmlns:p="http://schemas.openxmlformats.org/presentationml/2006/main">
  <p:tag name="MH" val="20180825111338"/>
  <p:tag name="MH_LIBRARY" val="CONTENTS"/>
  <p:tag name="MH_TYPE" val="ENTRY"/>
  <p:tag name="ID" val="547131"/>
  <p:tag name="MH_ORDER" val="2"/>
</p:tagLst>
</file>

<file path=ppt/tags/tag39.xml><?xml version="1.0" encoding="utf-8"?>
<p:tagLst xmlns:a="http://schemas.openxmlformats.org/drawingml/2006/main" xmlns:r="http://schemas.openxmlformats.org/officeDocument/2006/relationships" xmlns:p="http://schemas.openxmlformats.org/presentationml/2006/main">
  <p:tag name="MH" val="20180825111338"/>
  <p:tag name="MH_LIBRARY" val="CONTENTS"/>
  <p:tag name="MH_TYPE" val="NUMBER"/>
  <p:tag name="ID" val="547131"/>
  <p:tag name="MH_ORDER" val="2"/>
</p:tagLst>
</file>

<file path=ppt/tags/tag4.xml><?xml version="1.0" encoding="utf-8"?>
<p:tagLst xmlns:a="http://schemas.openxmlformats.org/drawingml/2006/main" xmlns:r="http://schemas.openxmlformats.org/officeDocument/2006/relationships" xmlns:p="http://schemas.openxmlformats.org/presentationml/2006/main">
  <p:tag name="MH" val="20180825111338"/>
  <p:tag name="MH_LIBRARY" val="CONTENTS"/>
  <p:tag name="MH_TYPE" val="NUMBER"/>
  <p:tag name="ID" val="547131"/>
  <p:tag name="MH_ORDER" val="1"/>
</p:tagLst>
</file>

<file path=ppt/tags/tag40.xml><?xml version="1.0" encoding="utf-8"?>
<p:tagLst xmlns:a="http://schemas.openxmlformats.org/drawingml/2006/main" xmlns:r="http://schemas.openxmlformats.org/officeDocument/2006/relationships" xmlns:p="http://schemas.openxmlformats.org/presentationml/2006/main">
  <p:tag name="MH" val="20180825111338"/>
  <p:tag name="MH_LIBRARY" val="CONTENTS"/>
  <p:tag name="MH_TYPE" val="ENTRY"/>
  <p:tag name="ID" val="547131"/>
  <p:tag name="MH_ORDER" val="3"/>
</p:tagLst>
</file>

<file path=ppt/tags/tag41.xml><?xml version="1.0" encoding="utf-8"?>
<p:tagLst xmlns:a="http://schemas.openxmlformats.org/drawingml/2006/main" xmlns:r="http://schemas.openxmlformats.org/officeDocument/2006/relationships" xmlns:p="http://schemas.openxmlformats.org/presentationml/2006/main">
  <p:tag name="MH" val="20180825111338"/>
  <p:tag name="MH_LIBRARY" val="CONTENTS"/>
  <p:tag name="MH_TYPE" val="NUMBER"/>
  <p:tag name="ID" val="547131"/>
  <p:tag name="MH_ORDER" val="3"/>
</p:tagLst>
</file>

<file path=ppt/tags/tag42.xml><?xml version="1.0" encoding="utf-8"?>
<p:tagLst xmlns:a="http://schemas.openxmlformats.org/drawingml/2006/main" xmlns:r="http://schemas.openxmlformats.org/officeDocument/2006/relationships" xmlns:p="http://schemas.openxmlformats.org/presentationml/2006/main">
  <p:tag name="MH" val="20180825111338"/>
  <p:tag name="MH_LIBRARY" val="CONTENTS"/>
  <p:tag name="MH_TYPE" val="ENTRY"/>
  <p:tag name="ID" val="547131"/>
  <p:tag name="MH_ORDER" val="4"/>
</p:tagLst>
</file>

<file path=ppt/tags/tag43.xml><?xml version="1.0" encoding="utf-8"?>
<p:tagLst xmlns:a="http://schemas.openxmlformats.org/drawingml/2006/main" xmlns:r="http://schemas.openxmlformats.org/officeDocument/2006/relationships" xmlns:p="http://schemas.openxmlformats.org/presentationml/2006/main">
  <p:tag name="MH" val="20180825111338"/>
  <p:tag name="MH_LIBRARY" val="CONTENTS"/>
  <p:tag name="MH_TYPE" val="NUMBER"/>
  <p:tag name="ID" val="547131"/>
  <p:tag name="MH_ORDER" val="4"/>
</p:tagLst>
</file>

<file path=ppt/tags/tag44.xml><?xml version="1.0" encoding="utf-8"?>
<p:tagLst xmlns:a="http://schemas.openxmlformats.org/drawingml/2006/main" xmlns:r="http://schemas.openxmlformats.org/officeDocument/2006/relationships" xmlns:p="http://schemas.openxmlformats.org/presentationml/2006/main">
  <p:tag name="MH" val="20180825111338"/>
  <p:tag name="MH_LIBRARY" val="CONTENTS"/>
  <p:tag name="MH_TYPE" val="OTHERS"/>
  <p:tag name="ID" val="547131"/>
</p:tagLst>
</file>

<file path=ppt/tags/tag45.xml><?xml version="1.0" encoding="utf-8"?>
<p:tagLst xmlns:a="http://schemas.openxmlformats.org/drawingml/2006/main" xmlns:r="http://schemas.openxmlformats.org/officeDocument/2006/relationships" xmlns:p="http://schemas.openxmlformats.org/presentationml/2006/main">
  <p:tag name="MH" val="20180825111338"/>
  <p:tag name="MH_LIBRARY" val="CONTENTS"/>
  <p:tag name="MH_TYPE" val="OTHERS"/>
  <p:tag name="ID" val="547131"/>
</p:tagLst>
</file>

<file path=ppt/tags/tag46.xml><?xml version="1.0" encoding="utf-8"?>
<p:tagLst xmlns:a="http://schemas.openxmlformats.org/drawingml/2006/main" xmlns:r="http://schemas.openxmlformats.org/officeDocument/2006/relationships" xmlns:p="http://schemas.openxmlformats.org/presentationml/2006/main">
  <p:tag name="MH" val="20180825111338"/>
  <p:tag name="MH_LIBRARY" val="CONTENTS"/>
  <p:tag name="MH_AUTOCOLOR" val="TRUE"/>
  <p:tag name="ID" val="547131"/>
  <p:tag name="MH_TYPE" val="CONTENTS_SECTION"/>
</p:tagLst>
</file>

<file path=ppt/tags/tag47.xml><?xml version="1.0" encoding="utf-8"?>
<p:tagLst xmlns:a="http://schemas.openxmlformats.org/drawingml/2006/main" xmlns:r="http://schemas.openxmlformats.org/officeDocument/2006/relationships" xmlns:p="http://schemas.openxmlformats.org/presentationml/2006/main">
  <p:tag name="MH" val="20180825111338"/>
  <p:tag name="MH_LIBRARY" val="CONTENTS"/>
  <p:tag name="MH_TYPE" val="ENTRY"/>
  <p:tag name="ID" val="547131"/>
  <p:tag name="MH_ORDER" val="1"/>
</p:tagLst>
</file>

<file path=ppt/tags/tag48.xml><?xml version="1.0" encoding="utf-8"?>
<p:tagLst xmlns:a="http://schemas.openxmlformats.org/drawingml/2006/main" xmlns:r="http://schemas.openxmlformats.org/officeDocument/2006/relationships" xmlns:p="http://schemas.openxmlformats.org/presentationml/2006/main">
  <p:tag name="MH" val="20180825111338"/>
  <p:tag name="MH_LIBRARY" val="CONTENTS"/>
  <p:tag name="MH_TYPE" val="NUMBER"/>
  <p:tag name="ID" val="547131"/>
  <p:tag name="MH_ORDER" val="1"/>
</p:tagLst>
</file>

<file path=ppt/tags/tag49.xml><?xml version="1.0" encoding="utf-8"?>
<p:tagLst xmlns:a="http://schemas.openxmlformats.org/drawingml/2006/main" xmlns:r="http://schemas.openxmlformats.org/officeDocument/2006/relationships" xmlns:p="http://schemas.openxmlformats.org/presentationml/2006/main">
  <p:tag name="MH" val="20180825111338"/>
  <p:tag name="MH_LIBRARY" val="CONTENTS"/>
  <p:tag name="MH_TYPE" val="ENTRY"/>
  <p:tag name="ID" val="547131"/>
  <p:tag name="MH_ORDER" val="2"/>
</p:tagLst>
</file>

<file path=ppt/tags/tag5.xml><?xml version="1.0" encoding="utf-8"?>
<p:tagLst xmlns:a="http://schemas.openxmlformats.org/drawingml/2006/main" xmlns:r="http://schemas.openxmlformats.org/officeDocument/2006/relationships" xmlns:p="http://schemas.openxmlformats.org/presentationml/2006/main">
  <p:tag name="MH" val="20180825111338"/>
  <p:tag name="MH_LIBRARY" val="CONTENTS"/>
  <p:tag name="MH_TYPE" val="ENTRY"/>
  <p:tag name="ID" val="547131"/>
  <p:tag name="MH_ORDER" val="2"/>
</p:tagLst>
</file>

<file path=ppt/tags/tag50.xml><?xml version="1.0" encoding="utf-8"?>
<p:tagLst xmlns:a="http://schemas.openxmlformats.org/drawingml/2006/main" xmlns:r="http://schemas.openxmlformats.org/officeDocument/2006/relationships" xmlns:p="http://schemas.openxmlformats.org/presentationml/2006/main">
  <p:tag name="MH" val="20180825111338"/>
  <p:tag name="MH_LIBRARY" val="CONTENTS"/>
  <p:tag name="MH_TYPE" val="NUMBER"/>
  <p:tag name="ID" val="547131"/>
  <p:tag name="MH_ORDER" val="2"/>
</p:tagLst>
</file>

<file path=ppt/tags/tag51.xml><?xml version="1.0" encoding="utf-8"?>
<p:tagLst xmlns:a="http://schemas.openxmlformats.org/drawingml/2006/main" xmlns:r="http://schemas.openxmlformats.org/officeDocument/2006/relationships" xmlns:p="http://schemas.openxmlformats.org/presentationml/2006/main">
  <p:tag name="MH" val="20180825111338"/>
  <p:tag name="MH_LIBRARY" val="CONTENTS"/>
  <p:tag name="MH_TYPE" val="ENTRY"/>
  <p:tag name="ID" val="547131"/>
  <p:tag name="MH_ORDER" val="3"/>
</p:tagLst>
</file>

<file path=ppt/tags/tag52.xml><?xml version="1.0" encoding="utf-8"?>
<p:tagLst xmlns:a="http://schemas.openxmlformats.org/drawingml/2006/main" xmlns:r="http://schemas.openxmlformats.org/officeDocument/2006/relationships" xmlns:p="http://schemas.openxmlformats.org/presentationml/2006/main">
  <p:tag name="MH" val="20180825111338"/>
  <p:tag name="MH_LIBRARY" val="CONTENTS"/>
  <p:tag name="MH_TYPE" val="NUMBER"/>
  <p:tag name="ID" val="547131"/>
  <p:tag name="MH_ORDER" val="3"/>
</p:tagLst>
</file>

<file path=ppt/tags/tag53.xml><?xml version="1.0" encoding="utf-8"?>
<p:tagLst xmlns:a="http://schemas.openxmlformats.org/drawingml/2006/main" xmlns:r="http://schemas.openxmlformats.org/officeDocument/2006/relationships" xmlns:p="http://schemas.openxmlformats.org/presentationml/2006/main">
  <p:tag name="MH" val="20180825111338"/>
  <p:tag name="MH_LIBRARY" val="CONTENTS"/>
  <p:tag name="MH_TYPE" val="ENTRY"/>
  <p:tag name="ID" val="547131"/>
  <p:tag name="MH_ORDER" val="4"/>
</p:tagLst>
</file>

<file path=ppt/tags/tag54.xml><?xml version="1.0" encoding="utf-8"?>
<p:tagLst xmlns:a="http://schemas.openxmlformats.org/drawingml/2006/main" xmlns:r="http://schemas.openxmlformats.org/officeDocument/2006/relationships" xmlns:p="http://schemas.openxmlformats.org/presentationml/2006/main">
  <p:tag name="MH" val="20180825111338"/>
  <p:tag name="MH_LIBRARY" val="CONTENTS"/>
  <p:tag name="MH_TYPE" val="NUMBER"/>
  <p:tag name="ID" val="547131"/>
  <p:tag name="MH_ORDER" val="4"/>
</p:tagLst>
</file>

<file path=ppt/tags/tag55.xml><?xml version="1.0" encoding="utf-8"?>
<p:tagLst xmlns:a="http://schemas.openxmlformats.org/drawingml/2006/main" xmlns:r="http://schemas.openxmlformats.org/officeDocument/2006/relationships" xmlns:p="http://schemas.openxmlformats.org/presentationml/2006/main">
  <p:tag name="MH" val="20180825111338"/>
  <p:tag name="MH_LIBRARY" val="CONTENTS"/>
  <p:tag name="MH_TYPE" val="OTHERS"/>
  <p:tag name="ID" val="547131"/>
</p:tagLst>
</file>

<file path=ppt/tags/tag56.xml><?xml version="1.0" encoding="utf-8"?>
<p:tagLst xmlns:a="http://schemas.openxmlformats.org/drawingml/2006/main" xmlns:r="http://schemas.openxmlformats.org/officeDocument/2006/relationships" xmlns:p="http://schemas.openxmlformats.org/presentationml/2006/main">
  <p:tag name="MH" val="20180825111338"/>
  <p:tag name="MH_LIBRARY" val="CONTENTS"/>
  <p:tag name="MH_TYPE" val="OTHERS"/>
  <p:tag name="ID" val="547131"/>
</p:tagLst>
</file>

<file path=ppt/tags/tag6.xml><?xml version="1.0" encoding="utf-8"?>
<p:tagLst xmlns:a="http://schemas.openxmlformats.org/drawingml/2006/main" xmlns:r="http://schemas.openxmlformats.org/officeDocument/2006/relationships" xmlns:p="http://schemas.openxmlformats.org/presentationml/2006/main">
  <p:tag name="MH" val="20180825111338"/>
  <p:tag name="MH_LIBRARY" val="CONTENTS"/>
  <p:tag name="MH_TYPE" val="NUMBER"/>
  <p:tag name="ID" val="547131"/>
  <p:tag name="MH_ORDER" val="2"/>
</p:tagLst>
</file>

<file path=ppt/tags/tag7.xml><?xml version="1.0" encoding="utf-8"?>
<p:tagLst xmlns:a="http://schemas.openxmlformats.org/drawingml/2006/main" xmlns:r="http://schemas.openxmlformats.org/officeDocument/2006/relationships" xmlns:p="http://schemas.openxmlformats.org/presentationml/2006/main">
  <p:tag name="MH" val="20180825111338"/>
  <p:tag name="MH_LIBRARY" val="CONTENTS"/>
  <p:tag name="MH_TYPE" val="ENTRY"/>
  <p:tag name="ID" val="547131"/>
  <p:tag name="MH_ORDER" val="3"/>
</p:tagLst>
</file>

<file path=ppt/tags/tag8.xml><?xml version="1.0" encoding="utf-8"?>
<p:tagLst xmlns:a="http://schemas.openxmlformats.org/drawingml/2006/main" xmlns:r="http://schemas.openxmlformats.org/officeDocument/2006/relationships" xmlns:p="http://schemas.openxmlformats.org/presentationml/2006/main">
  <p:tag name="MH" val="20180825111338"/>
  <p:tag name="MH_LIBRARY" val="CONTENTS"/>
  <p:tag name="MH_TYPE" val="NUMBER"/>
  <p:tag name="ID" val="547131"/>
  <p:tag name="MH_ORDER" val="3"/>
</p:tagLst>
</file>

<file path=ppt/tags/tag9.xml><?xml version="1.0" encoding="utf-8"?>
<p:tagLst xmlns:a="http://schemas.openxmlformats.org/drawingml/2006/main" xmlns:r="http://schemas.openxmlformats.org/officeDocument/2006/relationships" xmlns:p="http://schemas.openxmlformats.org/presentationml/2006/main">
  <p:tag name="MH" val="20180825111338"/>
  <p:tag name="MH_LIBRARY" val="CONTENTS"/>
  <p:tag name="MH_TYPE" val="ENTRY"/>
  <p:tag name="ID" val="547131"/>
  <p:tag name="MH_ORDER" val="4"/>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1637</TotalTime>
  <Words>2619</Words>
  <Application>Microsoft Office PowerPoint</Application>
  <PresentationFormat>自定义</PresentationFormat>
  <Paragraphs>246</Paragraphs>
  <Slides>45</Slides>
  <Notes>1</Notes>
  <HiddenSlides>0</HiddenSlides>
  <MMClips>0</MMClips>
  <ScaleCrop>false</ScaleCrop>
  <HeadingPairs>
    <vt:vector size="4" baseType="variant">
      <vt:variant>
        <vt:lpstr>主题</vt:lpstr>
      </vt:variant>
      <vt:variant>
        <vt:i4>1</vt:i4>
      </vt:variant>
      <vt:variant>
        <vt:lpstr>幻灯片标题</vt:lpstr>
      </vt:variant>
      <vt:variant>
        <vt:i4>45</vt:i4>
      </vt:variant>
    </vt:vector>
  </HeadingPairs>
  <TitlesOfParts>
    <vt:vector size="46" baseType="lpstr">
      <vt:lpstr>Office 主题</vt:lpstr>
      <vt:lpstr>第2章 JavaScript语言基础</vt:lpstr>
      <vt:lpstr>学习目标： </vt:lpstr>
      <vt:lpstr>幻灯片 3</vt:lpstr>
      <vt:lpstr>幻灯片 4</vt:lpstr>
      <vt:lpstr>数据类型</vt:lpstr>
      <vt:lpstr>数据类型</vt:lpstr>
      <vt:lpstr>数据类型</vt:lpstr>
      <vt:lpstr>基本数据类型</vt:lpstr>
      <vt:lpstr>基本数据类型</vt:lpstr>
      <vt:lpstr>基本数据类型</vt:lpstr>
      <vt:lpstr>基本数据类型</vt:lpstr>
      <vt:lpstr>引用数据类型</vt:lpstr>
      <vt:lpstr>特殊数据类型</vt:lpstr>
      <vt:lpstr>引用数据类型</vt:lpstr>
      <vt:lpstr>引用数据类型</vt:lpstr>
      <vt:lpstr>引用数据类型</vt:lpstr>
      <vt:lpstr>幻灯片 17</vt:lpstr>
      <vt:lpstr>变量与常量</vt:lpstr>
      <vt:lpstr>标识符</vt:lpstr>
      <vt:lpstr>关键字</vt:lpstr>
      <vt:lpstr>变量的定义与赋值</vt:lpstr>
      <vt:lpstr>变量的定义与赋值</vt:lpstr>
      <vt:lpstr>变量的定义与赋值</vt:lpstr>
      <vt:lpstr>变量的定义与赋值</vt:lpstr>
      <vt:lpstr>变量的定义与赋值</vt:lpstr>
      <vt:lpstr>变量的作用域</vt:lpstr>
      <vt:lpstr>常量</vt:lpstr>
      <vt:lpstr>幻灯片 28</vt:lpstr>
      <vt:lpstr>运算符</vt:lpstr>
      <vt:lpstr>运算符</vt:lpstr>
      <vt:lpstr>运算符</vt:lpstr>
      <vt:lpstr>运算符</vt:lpstr>
      <vt:lpstr>算术运算符</vt:lpstr>
      <vt:lpstr>关系运算符</vt:lpstr>
      <vt:lpstr>赋值运算</vt:lpstr>
      <vt:lpstr>幻灯片 36</vt:lpstr>
      <vt:lpstr>逻辑运算符</vt:lpstr>
      <vt:lpstr>幻灯片 38</vt:lpstr>
      <vt:lpstr>条件运算符</vt:lpstr>
      <vt:lpstr>其他运算符</vt:lpstr>
      <vt:lpstr>幻灯片 41</vt:lpstr>
      <vt:lpstr>表达式</vt:lpstr>
      <vt:lpstr>表达式</vt:lpstr>
      <vt:lpstr>表达式</vt:lpstr>
      <vt:lpstr>幻灯片 45</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tdcqwynl@163.com</dc:creator>
  <cp:lastModifiedBy>周小丽</cp:lastModifiedBy>
  <cp:revision>110</cp:revision>
  <dcterms:created xsi:type="dcterms:W3CDTF">2017-05-18T02:24:29Z</dcterms:created>
  <dcterms:modified xsi:type="dcterms:W3CDTF">2020-02-13T13:33:30Z</dcterms:modified>
</cp:coreProperties>
</file>