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C3A59-0C7F-4D56-8215-85FB6C8EADD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0CCCF64-0930-45EF-A3A2-1E14E721EE29}">
      <dgm:prSet/>
      <dgm:spPr/>
      <dgm:t>
        <a:bodyPr/>
        <a:lstStyle/>
        <a:p>
          <a:r>
            <a:rPr lang="en-US"/>
            <a:t>1. What is singleton pattern?</a:t>
          </a:r>
        </a:p>
      </dgm:t>
    </dgm:pt>
    <dgm:pt modelId="{09ED643B-A8E7-4957-A3DE-A9372D590EFA}" type="parTrans" cxnId="{5C042984-5603-47CA-9FE9-F4366BE3DFB1}">
      <dgm:prSet/>
      <dgm:spPr/>
      <dgm:t>
        <a:bodyPr/>
        <a:lstStyle/>
        <a:p>
          <a:endParaRPr lang="en-US"/>
        </a:p>
      </dgm:t>
    </dgm:pt>
    <dgm:pt modelId="{9421B9EB-D3D4-47A9-A29E-6E856C4EEE5F}" type="sibTrans" cxnId="{5C042984-5603-47CA-9FE9-F4366BE3DFB1}">
      <dgm:prSet/>
      <dgm:spPr/>
      <dgm:t>
        <a:bodyPr/>
        <a:lstStyle/>
        <a:p>
          <a:endParaRPr lang="en-US"/>
        </a:p>
      </dgm:t>
    </dgm:pt>
    <dgm:pt modelId="{988EF41D-689D-4B82-BDBF-5FE7F89EE654}">
      <dgm:prSet/>
      <dgm:spPr/>
      <dgm:t>
        <a:bodyPr/>
        <a:lstStyle/>
        <a:p>
          <a:r>
            <a:rPr lang="en-US"/>
            <a:t>2. Singleton class structure</a:t>
          </a:r>
        </a:p>
      </dgm:t>
    </dgm:pt>
    <dgm:pt modelId="{F6632258-D560-417B-96FF-93E689222C7D}" type="parTrans" cxnId="{03EF2A31-1FE7-4CF8-9C94-9C1D8A02192F}">
      <dgm:prSet/>
      <dgm:spPr/>
      <dgm:t>
        <a:bodyPr/>
        <a:lstStyle/>
        <a:p>
          <a:endParaRPr lang="en-US"/>
        </a:p>
      </dgm:t>
    </dgm:pt>
    <dgm:pt modelId="{39A4892A-685D-4477-A1B7-70ABDFE67A3C}" type="sibTrans" cxnId="{03EF2A31-1FE7-4CF8-9C94-9C1D8A02192F}">
      <dgm:prSet/>
      <dgm:spPr/>
      <dgm:t>
        <a:bodyPr/>
        <a:lstStyle/>
        <a:p>
          <a:endParaRPr lang="en-US"/>
        </a:p>
      </dgm:t>
    </dgm:pt>
    <dgm:pt modelId="{EA688936-BF8F-4775-B78F-5958B9B49B76}">
      <dgm:prSet/>
      <dgm:spPr/>
      <dgm:t>
        <a:bodyPr/>
        <a:lstStyle/>
        <a:p>
          <a:r>
            <a:rPr lang="en-US"/>
            <a:t>3. Types of singleton pattern</a:t>
          </a:r>
        </a:p>
      </dgm:t>
    </dgm:pt>
    <dgm:pt modelId="{CA595D2B-509D-49AB-97A5-FC6AD2126A4F}" type="parTrans" cxnId="{1684F78F-3C9A-40F7-97F0-08863E4908B9}">
      <dgm:prSet/>
      <dgm:spPr/>
      <dgm:t>
        <a:bodyPr/>
        <a:lstStyle/>
        <a:p>
          <a:endParaRPr lang="en-US"/>
        </a:p>
      </dgm:t>
    </dgm:pt>
    <dgm:pt modelId="{17EE08E2-C264-4415-9D87-8E2B39F16493}" type="sibTrans" cxnId="{1684F78F-3C9A-40F7-97F0-08863E4908B9}">
      <dgm:prSet/>
      <dgm:spPr/>
      <dgm:t>
        <a:bodyPr/>
        <a:lstStyle/>
        <a:p>
          <a:endParaRPr lang="en-US"/>
        </a:p>
      </dgm:t>
    </dgm:pt>
    <dgm:pt modelId="{1BB812FA-B6CB-4517-A51A-224A9CACA0B3}">
      <dgm:prSet/>
      <dgm:spPr/>
      <dgm:t>
        <a:bodyPr/>
        <a:lstStyle/>
        <a:p>
          <a:r>
            <a:rPr lang="en-US" dirty="0"/>
            <a:t>4. Benefits and drawbacks</a:t>
          </a:r>
        </a:p>
      </dgm:t>
    </dgm:pt>
    <dgm:pt modelId="{764CE320-AB0E-4988-9D62-1B283DC08AE1}" type="parTrans" cxnId="{C718EFE4-2F55-4A90-A65A-152FBFE9D191}">
      <dgm:prSet/>
      <dgm:spPr/>
      <dgm:t>
        <a:bodyPr/>
        <a:lstStyle/>
        <a:p>
          <a:endParaRPr lang="en-US"/>
        </a:p>
      </dgm:t>
    </dgm:pt>
    <dgm:pt modelId="{6F266E62-580E-4A92-A489-D398435D6259}" type="sibTrans" cxnId="{C718EFE4-2F55-4A90-A65A-152FBFE9D191}">
      <dgm:prSet/>
      <dgm:spPr/>
      <dgm:t>
        <a:bodyPr/>
        <a:lstStyle/>
        <a:p>
          <a:endParaRPr lang="en-US"/>
        </a:p>
      </dgm:t>
    </dgm:pt>
    <dgm:pt modelId="{62958E6B-4C2C-47FE-A619-10DDE6FFF6A5}" type="pres">
      <dgm:prSet presAssocID="{F5BC3A59-0C7F-4D56-8215-85FB6C8EADDB}" presName="linear" presStyleCnt="0">
        <dgm:presLayoutVars>
          <dgm:animLvl val="lvl"/>
          <dgm:resizeHandles val="exact"/>
        </dgm:presLayoutVars>
      </dgm:prSet>
      <dgm:spPr/>
    </dgm:pt>
    <dgm:pt modelId="{D6C91194-12B6-4537-85A6-0A3E5138D890}" type="pres">
      <dgm:prSet presAssocID="{00CCCF64-0930-45EF-A3A2-1E14E721EE29}" presName="parentText" presStyleLbl="node1" presStyleIdx="0" presStyleCnt="4">
        <dgm:presLayoutVars>
          <dgm:chMax val="0"/>
          <dgm:bulletEnabled val="1"/>
        </dgm:presLayoutVars>
      </dgm:prSet>
      <dgm:spPr/>
    </dgm:pt>
    <dgm:pt modelId="{0A24C8D0-1A6C-42DB-B81C-DE764A5A9991}" type="pres">
      <dgm:prSet presAssocID="{9421B9EB-D3D4-47A9-A29E-6E856C4EEE5F}" presName="spacer" presStyleCnt="0"/>
      <dgm:spPr/>
    </dgm:pt>
    <dgm:pt modelId="{D26C476F-DFDB-438C-AC10-23849DB7E444}" type="pres">
      <dgm:prSet presAssocID="{988EF41D-689D-4B82-BDBF-5FE7F89EE654}" presName="parentText" presStyleLbl="node1" presStyleIdx="1" presStyleCnt="4">
        <dgm:presLayoutVars>
          <dgm:chMax val="0"/>
          <dgm:bulletEnabled val="1"/>
        </dgm:presLayoutVars>
      </dgm:prSet>
      <dgm:spPr/>
    </dgm:pt>
    <dgm:pt modelId="{BBB50051-D949-40A1-BAF7-92945B56A4C5}" type="pres">
      <dgm:prSet presAssocID="{39A4892A-685D-4477-A1B7-70ABDFE67A3C}" presName="spacer" presStyleCnt="0"/>
      <dgm:spPr/>
    </dgm:pt>
    <dgm:pt modelId="{9724338E-C0DE-4F7C-9F15-3B256758F4B8}" type="pres">
      <dgm:prSet presAssocID="{EA688936-BF8F-4775-B78F-5958B9B49B76}" presName="parentText" presStyleLbl="node1" presStyleIdx="2" presStyleCnt="4">
        <dgm:presLayoutVars>
          <dgm:chMax val="0"/>
          <dgm:bulletEnabled val="1"/>
        </dgm:presLayoutVars>
      </dgm:prSet>
      <dgm:spPr/>
    </dgm:pt>
    <dgm:pt modelId="{EA38DC90-669C-4E63-8239-457BA367370C}" type="pres">
      <dgm:prSet presAssocID="{17EE08E2-C264-4415-9D87-8E2B39F16493}" presName="spacer" presStyleCnt="0"/>
      <dgm:spPr/>
    </dgm:pt>
    <dgm:pt modelId="{85C210CE-B957-4842-9269-7C5CB61B90E1}" type="pres">
      <dgm:prSet presAssocID="{1BB812FA-B6CB-4517-A51A-224A9CACA0B3}" presName="parentText" presStyleLbl="node1" presStyleIdx="3" presStyleCnt="4">
        <dgm:presLayoutVars>
          <dgm:chMax val="0"/>
          <dgm:bulletEnabled val="1"/>
        </dgm:presLayoutVars>
      </dgm:prSet>
      <dgm:spPr/>
    </dgm:pt>
  </dgm:ptLst>
  <dgm:cxnLst>
    <dgm:cxn modelId="{74E07821-8453-437F-A323-299B0DF2D9B5}" type="presOf" srcId="{1BB812FA-B6CB-4517-A51A-224A9CACA0B3}" destId="{85C210CE-B957-4842-9269-7C5CB61B90E1}" srcOrd="0" destOrd="0" presId="urn:microsoft.com/office/officeart/2005/8/layout/vList2"/>
    <dgm:cxn modelId="{2246012B-670A-4937-89E2-116A5A27EFFB}" type="presOf" srcId="{00CCCF64-0930-45EF-A3A2-1E14E721EE29}" destId="{D6C91194-12B6-4537-85A6-0A3E5138D890}" srcOrd="0" destOrd="0" presId="urn:microsoft.com/office/officeart/2005/8/layout/vList2"/>
    <dgm:cxn modelId="{9F4BDE2E-5A47-4B82-B3F9-F2640F9675F3}" type="presOf" srcId="{EA688936-BF8F-4775-B78F-5958B9B49B76}" destId="{9724338E-C0DE-4F7C-9F15-3B256758F4B8}" srcOrd="0" destOrd="0" presId="urn:microsoft.com/office/officeart/2005/8/layout/vList2"/>
    <dgm:cxn modelId="{03EF2A31-1FE7-4CF8-9C94-9C1D8A02192F}" srcId="{F5BC3A59-0C7F-4D56-8215-85FB6C8EADDB}" destId="{988EF41D-689D-4B82-BDBF-5FE7F89EE654}" srcOrd="1" destOrd="0" parTransId="{F6632258-D560-417B-96FF-93E689222C7D}" sibTransId="{39A4892A-685D-4477-A1B7-70ABDFE67A3C}"/>
    <dgm:cxn modelId="{152A0B6A-9383-41EB-B205-A4F2A8A55F84}" type="presOf" srcId="{F5BC3A59-0C7F-4D56-8215-85FB6C8EADDB}" destId="{62958E6B-4C2C-47FE-A619-10DDE6FFF6A5}" srcOrd="0" destOrd="0" presId="urn:microsoft.com/office/officeart/2005/8/layout/vList2"/>
    <dgm:cxn modelId="{5C042984-5603-47CA-9FE9-F4366BE3DFB1}" srcId="{F5BC3A59-0C7F-4D56-8215-85FB6C8EADDB}" destId="{00CCCF64-0930-45EF-A3A2-1E14E721EE29}" srcOrd="0" destOrd="0" parTransId="{09ED643B-A8E7-4957-A3DE-A9372D590EFA}" sibTransId="{9421B9EB-D3D4-47A9-A29E-6E856C4EEE5F}"/>
    <dgm:cxn modelId="{0C53C685-740B-4A23-AFE9-AE25B199356F}" type="presOf" srcId="{988EF41D-689D-4B82-BDBF-5FE7F89EE654}" destId="{D26C476F-DFDB-438C-AC10-23849DB7E444}" srcOrd="0" destOrd="0" presId="urn:microsoft.com/office/officeart/2005/8/layout/vList2"/>
    <dgm:cxn modelId="{1684F78F-3C9A-40F7-97F0-08863E4908B9}" srcId="{F5BC3A59-0C7F-4D56-8215-85FB6C8EADDB}" destId="{EA688936-BF8F-4775-B78F-5958B9B49B76}" srcOrd="2" destOrd="0" parTransId="{CA595D2B-509D-49AB-97A5-FC6AD2126A4F}" sibTransId="{17EE08E2-C264-4415-9D87-8E2B39F16493}"/>
    <dgm:cxn modelId="{C718EFE4-2F55-4A90-A65A-152FBFE9D191}" srcId="{F5BC3A59-0C7F-4D56-8215-85FB6C8EADDB}" destId="{1BB812FA-B6CB-4517-A51A-224A9CACA0B3}" srcOrd="3" destOrd="0" parTransId="{764CE320-AB0E-4988-9D62-1B283DC08AE1}" sibTransId="{6F266E62-580E-4A92-A489-D398435D6259}"/>
    <dgm:cxn modelId="{AD4D7D2F-3424-4C7D-855C-E2F94CBDB89A}" type="presParOf" srcId="{62958E6B-4C2C-47FE-A619-10DDE6FFF6A5}" destId="{D6C91194-12B6-4537-85A6-0A3E5138D890}" srcOrd="0" destOrd="0" presId="urn:microsoft.com/office/officeart/2005/8/layout/vList2"/>
    <dgm:cxn modelId="{B1686CB1-1F2E-4AF8-80C5-A438EFA449E7}" type="presParOf" srcId="{62958E6B-4C2C-47FE-A619-10DDE6FFF6A5}" destId="{0A24C8D0-1A6C-42DB-B81C-DE764A5A9991}" srcOrd="1" destOrd="0" presId="urn:microsoft.com/office/officeart/2005/8/layout/vList2"/>
    <dgm:cxn modelId="{EFE09C73-2257-4E68-B7D9-F138B2F86AA5}" type="presParOf" srcId="{62958E6B-4C2C-47FE-A619-10DDE6FFF6A5}" destId="{D26C476F-DFDB-438C-AC10-23849DB7E444}" srcOrd="2" destOrd="0" presId="urn:microsoft.com/office/officeart/2005/8/layout/vList2"/>
    <dgm:cxn modelId="{24B4F545-7D70-466F-9731-64A9C68CB86D}" type="presParOf" srcId="{62958E6B-4C2C-47FE-A619-10DDE6FFF6A5}" destId="{BBB50051-D949-40A1-BAF7-92945B56A4C5}" srcOrd="3" destOrd="0" presId="urn:microsoft.com/office/officeart/2005/8/layout/vList2"/>
    <dgm:cxn modelId="{924DF504-4B7B-4BD8-B636-5DB363F7CCAB}" type="presParOf" srcId="{62958E6B-4C2C-47FE-A619-10DDE6FFF6A5}" destId="{9724338E-C0DE-4F7C-9F15-3B256758F4B8}" srcOrd="4" destOrd="0" presId="urn:microsoft.com/office/officeart/2005/8/layout/vList2"/>
    <dgm:cxn modelId="{D3426084-D54E-4BEC-8D77-151CB91EF48B}" type="presParOf" srcId="{62958E6B-4C2C-47FE-A619-10DDE6FFF6A5}" destId="{EA38DC90-669C-4E63-8239-457BA367370C}" srcOrd="5" destOrd="0" presId="urn:microsoft.com/office/officeart/2005/8/layout/vList2"/>
    <dgm:cxn modelId="{EF18C680-5E80-4BF6-A4D2-E37535F83651}" type="presParOf" srcId="{62958E6B-4C2C-47FE-A619-10DDE6FFF6A5}" destId="{85C210CE-B957-4842-9269-7C5CB61B90E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7B64A2-7F72-45DB-BEBD-9DAF381F6D6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393092D-D4E4-4619-809B-6953FF2CD52D}">
      <dgm:prSet/>
      <dgm:spPr/>
      <dgm:t>
        <a:bodyPr/>
        <a:lstStyle/>
        <a:p>
          <a:r>
            <a:rPr lang="en-US" dirty="0"/>
            <a:t>No Thread Safe Singleton</a:t>
          </a:r>
        </a:p>
      </dgm:t>
    </dgm:pt>
    <dgm:pt modelId="{8E76A4CA-9FB9-4777-B232-5F916E15D01F}" type="parTrans" cxnId="{3F51E953-2C01-4EAF-8805-1B14FC4B303C}">
      <dgm:prSet/>
      <dgm:spPr/>
      <dgm:t>
        <a:bodyPr/>
        <a:lstStyle/>
        <a:p>
          <a:endParaRPr lang="en-US"/>
        </a:p>
      </dgm:t>
    </dgm:pt>
    <dgm:pt modelId="{AD32A8F1-DBFA-4E55-BBA7-DD24BBE8A724}" type="sibTrans" cxnId="{3F51E953-2C01-4EAF-8805-1B14FC4B303C}">
      <dgm:prSet/>
      <dgm:spPr/>
      <dgm:t>
        <a:bodyPr/>
        <a:lstStyle/>
        <a:p>
          <a:endParaRPr lang="en-US"/>
        </a:p>
      </dgm:t>
    </dgm:pt>
    <dgm:pt modelId="{1C71207A-EAA5-4EDD-B080-B3324BDB9BB2}">
      <dgm:prSet/>
      <dgm:spPr/>
      <dgm:t>
        <a:bodyPr/>
        <a:lstStyle/>
        <a:p>
          <a:r>
            <a:rPr lang="en-US" dirty="0"/>
            <a:t>Thread-Safe Singleton</a:t>
          </a:r>
        </a:p>
      </dgm:t>
    </dgm:pt>
    <dgm:pt modelId="{9B4E3667-2362-4040-BC1E-D957298C61A6}" type="parTrans" cxnId="{58A1F40D-5B3F-4B68-B6DD-C2328C5C7CF0}">
      <dgm:prSet/>
      <dgm:spPr/>
      <dgm:t>
        <a:bodyPr/>
        <a:lstStyle/>
        <a:p>
          <a:endParaRPr lang="en-US"/>
        </a:p>
      </dgm:t>
    </dgm:pt>
    <dgm:pt modelId="{8654BB18-1418-497C-A31E-3C28280DC474}" type="sibTrans" cxnId="{58A1F40D-5B3F-4B68-B6DD-C2328C5C7CF0}">
      <dgm:prSet/>
      <dgm:spPr/>
      <dgm:t>
        <a:bodyPr/>
        <a:lstStyle/>
        <a:p>
          <a:endParaRPr lang="en-US"/>
        </a:p>
      </dgm:t>
    </dgm:pt>
    <dgm:pt modelId="{FFB1CC85-E8AE-49F8-93F5-0FEE585A0734}">
      <dgm:prSet/>
      <dgm:spPr/>
      <dgm:t>
        <a:bodyPr/>
        <a:lstStyle/>
        <a:p>
          <a:r>
            <a:rPr lang="en-US" dirty="0"/>
            <a:t>Thread Safety Singleton using Double-Check Locking</a:t>
          </a:r>
        </a:p>
      </dgm:t>
    </dgm:pt>
    <dgm:pt modelId="{E0F67EDC-6C9B-42F0-93AC-646BACA966E0}" type="parTrans" cxnId="{5D914F41-5B28-4E70-B706-7D577B14D743}">
      <dgm:prSet/>
      <dgm:spPr/>
      <dgm:t>
        <a:bodyPr/>
        <a:lstStyle/>
        <a:p>
          <a:endParaRPr lang="en-US"/>
        </a:p>
      </dgm:t>
    </dgm:pt>
    <dgm:pt modelId="{8278F0BB-63D5-4DDB-9930-7CB6F0C1CF88}" type="sibTrans" cxnId="{5D914F41-5B28-4E70-B706-7D577B14D743}">
      <dgm:prSet/>
      <dgm:spPr/>
      <dgm:t>
        <a:bodyPr/>
        <a:lstStyle/>
        <a:p>
          <a:endParaRPr lang="en-US"/>
        </a:p>
      </dgm:t>
    </dgm:pt>
    <dgm:pt modelId="{3E455DED-DEDA-42FA-962C-EC5AF8E4F82E}" type="pres">
      <dgm:prSet presAssocID="{037B64A2-7F72-45DB-BEBD-9DAF381F6D6D}" presName="hierChild1" presStyleCnt="0">
        <dgm:presLayoutVars>
          <dgm:chPref val="1"/>
          <dgm:dir/>
          <dgm:animOne val="branch"/>
          <dgm:animLvl val="lvl"/>
          <dgm:resizeHandles/>
        </dgm:presLayoutVars>
      </dgm:prSet>
      <dgm:spPr/>
    </dgm:pt>
    <dgm:pt modelId="{6EAC4A6E-E0B8-4EA5-8AE6-CC63E6591A0E}" type="pres">
      <dgm:prSet presAssocID="{D393092D-D4E4-4619-809B-6953FF2CD52D}" presName="hierRoot1" presStyleCnt="0"/>
      <dgm:spPr/>
    </dgm:pt>
    <dgm:pt modelId="{52114A5F-F399-4FBF-BE6D-D7CF1A78BCF8}" type="pres">
      <dgm:prSet presAssocID="{D393092D-D4E4-4619-809B-6953FF2CD52D}" presName="composite" presStyleCnt="0"/>
      <dgm:spPr/>
    </dgm:pt>
    <dgm:pt modelId="{4DCF3BC4-F853-4CB1-BD13-6C78C2EDA623}" type="pres">
      <dgm:prSet presAssocID="{D393092D-D4E4-4619-809B-6953FF2CD52D}" presName="background" presStyleLbl="node0" presStyleIdx="0" presStyleCnt="3"/>
      <dgm:spPr/>
    </dgm:pt>
    <dgm:pt modelId="{EA407726-6736-4A70-91F7-6BD165E9B48A}" type="pres">
      <dgm:prSet presAssocID="{D393092D-D4E4-4619-809B-6953FF2CD52D}" presName="text" presStyleLbl="fgAcc0" presStyleIdx="0" presStyleCnt="3">
        <dgm:presLayoutVars>
          <dgm:chPref val="3"/>
        </dgm:presLayoutVars>
      </dgm:prSet>
      <dgm:spPr/>
    </dgm:pt>
    <dgm:pt modelId="{2C3BF577-6812-4005-A7CE-12E36886AEAC}" type="pres">
      <dgm:prSet presAssocID="{D393092D-D4E4-4619-809B-6953FF2CD52D}" presName="hierChild2" presStyleCnt="0"/>
      <dgm:spPr/>
    </dgm:pt>
    <dgm:pt modelId="{F6B654CE-4775-445A-8D49-0F5F869F3E36}" type="pres">
      <dgm:prSet presAssocID="{1C71207A-EAA5-4EDD-B080-B3324BDB9BB2}" presName="hierRoot1" presStyleCnt="0"/>
      <dgm:spPr/>
    </dgm:pt>
    <dgm:pt modelId="{B16EFB0E-7A9B-4352-81E5-887F0B321245}" type="pres">
      <dgm:prSet presAssocID="{1C71207A-EAA5-4EDD-B080-B3324BDB9BB2}" presName="composite" presStyleCnt="0"/>
      <dgm:spPr/>
    </dgm:pt>
    <dgm:pt modelId="{61D9D418-F42F-4BDA-9DD6-01F7D71013A8}" type="pres">
      <dgm:prSet presAssocID="{1C71207A-EAA5-4EDD-B080-B3324BDB9BB2}" presName="background" presStyleLbl="node0" presStyleIdx="1" presStyleCnt="3"/>
      <dgm:spPr/>
    </dgm:pt>
    <dgm:pt modelId="{D0B727B6-DDD6-45EB-8D23-F858E7CA5A81}" type="pres">
      <dgm:prSet presAssocID="{1C71207A-EAA5-4EDD-B080-B3324BDB9BB2}" presName="text" presStyleLbl="fgAcc0" presStyleIdx="1" presStyleCnt="3">
        <dgm:presLayoutVars>
          <dgm:chPref val="3"/>
        </dgm:presLayoutVars>
      </dgm:prSet>
      <dgm:spPr/>
    </dgm:pt>
    <dgm:pt modelId="{0D06A2D6-077D-4166-A483-FA2F941A4AB1}" type="pres">
      <dgm:prSet presAssocID="{1C71207A-EAA5-4EDD-B080-B3324BDB9BB2}" presName="hierChild2" presStyleCnt="0"/>
      <dgm:spPr/>
    </dgm:pt>
    <dgm:pt modelId="{2F7C01FA-32DD-4E4B-B935-A44C671909BD}" type="pres">
      <dgm:prSet presAssocID="{FFB1CC85-E8AE-49F8-93F5-0FEE585A0734}" presName="hierRoot1" presStyleCnt="0"/>
      <dgm:spPr/>
    </dgm:pt>
    <dgm:pt modelId="{B431CD07-FF29-47FB-977F-10F367368616}" type="pres">
      <dgm:prSet presAssocID="{FFB1CC85-E8AE-49F8-93F5-0FEE585A0734}" presName="composite" presStyleCnt="0"/>
      <dgm:spPr/>
    </dgm:pt>
    <dgm:pt modelId="{802851D0-F50C-434C-A55D-18A379B8DF1F}" type="pres">
      <dgm:prSet presAssocID="{FFB1CC85-E8AE-49F8-93F5-0FEE585A0734}" presName="background" presStyleLbl="node0" presStyleIdx="2" presStyleCnt="3"/>
      <dgm:spPr/>
    </dgm:pt>
    <dgm:pt modelId="{98A1F7E2-8B69-4DD5-9BF7-FCC7BE38CAD7}" type="pres">
      <dgm:prSet presAssocID="{FFB1CC85-E8AE-49F8-93F5-0FEE585A0734}" presName="text" presStyleLbl="fgAcc0" presStyleIdx="2" presStyleCnt="3">
        <dgm:presLayoutVars>
          <dgm:chPref val="3"/>
        </dgm:presLayoutVars>
      </dgm:prSet>
      <dgm:spPr/>
    </dgm:pt>
    <dgm:pt modelId="{5482106B-C37B-4CE9-A4F3-834E156869C8}" type="pres">
      <dgm:prSet presAssocID="{FFB1CC85-E8AE-49F8-93F5-0FEE585A0734}" presName="hierChild2" presStyleCnt="0"/>
      <dgm:spPr/>
    </dgm:pt>
  </dgm:ptLst>
  <dgm:cxnLst>
    <dgm:cxn modelId="{58A1F40D-5B3F-4B68-B6DD-C2328C5C7CF0}" srcId="{037B64A2-7F72-45DB-BEBD-9DAF381F6D6D}" destId="{1C71207A-EAA5-4EDD-B080-B3324BDB9BB2}" srcOrd="1" destOrd="0" parTransId="{9B4E3667-2362-4040-BC1E-D957298C61A6}" sibTransId="{8654BB18-1418-497C-A31E-3C28280DC474}"/>
    <dgm:cxn modelId="{5D914F41-5B28-4E70-B706-7D577B14D743}" srcId="{037B64A2-7F72-45DB-BEBD-9DAF381F6D6D}" destId="{FFB1CC85-E8AE-49F8-93F5-0FEE585A0734}" srcOrd="2" destOrd="0" parTransId="{E0F67EDC-6C9B-42F0-93AC-646BACA966E0}" sibTransId="{8278F0BB-63D5-4DDB-9930-7CB6F0C1CF88}"/>
    <dgm:cxn modelId="{3F51E953-2C01-4EAF-8805-1B14FC4B303C}" srcId="{037B64A2-7F72-45DB-BEBD-9DAF381F6D6D}" destId="{D393092D-D4E4-4619-809B-6953FF2CD52D}" srcOrd="0" destOrd="0" parTransId="{8E76A4CA-9FB9-4777-B232-5F916E15D01F}" sibTransId="{AD32A8F1-DBFA-4E55-BBA7-DD24BBE8A724}"/>
    <dgm:cxn modelId="{41F52B77-5732-4DAC-8E56-DAD82E9820CD}" type="presOf" srcId="{D393092D-D4E4-4619-809B-6953FF2CD52D}" destId="{EA407726-6736-4A70-91F7-6BD165E9B48A}" srcOrd="0" destOrd="0" presId="urn:microsoft.com/office/officeart/2005/8/layout/hierarchy1"/>
    <dgm:cxn modelId="{3D10D880-1B3D-4818-A171-B493F78ACE1F}" type="presOf" srcId="{037B64A2-7F72-45DB-BEBD-9DAF381F6D6D}" destId="{3E455DED-DEDA-42FA-962C-EC5AF8E4F82E}" srcOrd="0" destOrd="0" presId="urn:microsoft.com/office/officeart/2005/8/layout/hierarchy1"/>
    <dgm:cxn modelId="{1A47E0A4-5FF7-4AC6-ABDB-E2672133E247}" type="presOf" srcId="{1C71207A-EAA5-4EDD-B080-B3324BDB9BB2}" destId="{D0B727B6-DDD6-45EB-8D23-F858E7CA5A81}" srcOrd="0" destOrd="0" presId="urn:microsoft.com/office/officeart/2005/8/layout/hierarchy1"/>
    <dgm:cxn modelId="{0FF308FC-E5A3-4D9C-8F50-301D8D0A4DDC}" type="presOf" srcId="{FFB1CC85-E8AE-49F8-93F5-0FEE585A0734}" destId="{98A1F7E2-8B69-4DD5-9BF7-FCC7BE38CAD7}" srcOrd="0" destOrd="0" presId="urn:microsoft.com/office/officeart/2005/8/layout/hierarchy1"/>
    <dgm:cxn modelId="{47B1812E-E936-4A16-BCF5-47929238C034}" type="presParOf" srcId="{3E455DED-DEDA-42FA-962C-EC5AF8E4F82E}" destId="{6EAC4A6E-E0B8-4EA5-8AE6-CC63E6591A0E}" srcOrd="0" destOrd="0" presId="urn:microsoft.com/office/officeart/2005/8/layout/hierarchy1"/>
    <dgm:cxn modelId="{7FD4C84A-ABE7-4899-AB6B-19984844D9C8}" type="presParOf" srcId="{6EAC4A6E-E0B8-4EA5-8AE6-CC63E6591A0E}" destId="{52114A5F-F399-4FBF-BE6D-D7CF1A78BCF8}" srcOrd="0" destOrd="0" presId="urn:microsoft.com/office/officeart/2005/8/layout/hierarchy1"/>
    <dgm:cxn modelId="{60C8C5E9-B93F-4191-B7C2-7A4DC1DF05BB}" type="presParOf" srcId="{52114A5F-F399-4FBF-BE6D-D7CF1A78BCF8}" destId="{4DCF3BC4-F853-4CB1-BD13-6C78C2EDA623}" srcOrd="0" destOrd="0" presId="urn:microsoft.com/office/officeart/2005/8/layout/hierarchy1"/>
    <dgm:cxn modelId="{DC028E81-8F36-454A-9839-24EDCF777486}" type="presParOf" srcId="{52114A5F-F399-4FBF-BE6D-D7CF1A78BCF8}" destId="{EA407726-6736-4A70-91F7-6BD165E9B48A}" srcOrd="1" destOrd="0" presId="urn:microsoft.com/office/officeart/2005/8/layout/hierarchy1"/>
    <dgm:cxn modelId="{8985EDE8-E598-4705-84E9-BB7296212BBB}" type="presParOf" srcId="{6EAC4A6E-E0B8-4EA5-8AE6-CC63E6591A0E}" destId="{2C3BF577-6812-4005-A7CE-12E36886AEAC}" srcOrd="1" destOrd="0" presId="urn:microsoft.com/office/officeart/2005/8/layout/hierarchy1"/>
    <dgm:cxn modelId="{4B89D508-441E-49D2-A23D-6895533163A2}" type="presParOf" srcId="{3E455DED-DEDA-42FA-962C-EC5AF8E4F82E}" destId="{F6B654CE-4775-445A-8D49-0F5F869F3E36}" srcOrd="1" destOrd="0" presId="urn:microsoft.com/office/officeart/2005/8/layout/hierarchy1"/>
    <dgm:cxn modelId="{C37FCCF5-51EA-4D45-BC32-69E0C497C76A}" type="presParOf" srcId="{F6B654CE-4775-445A-8D49-0F5F869F3E36}" destId="{B16EFB0E-7A9B-4352-81E5-887F0B321245}" srcOrd="0" destOrd="0" presId="urn:microsoft.com/office/officeart/2005/8/layout/hierarchy1"/>
    <dgm:cxn modelId="{F362A748-0D5B-4CB1-B5DF-6104CDBF7299}" type="presParOf" srcId="{B16EFB0E-7A9B-4352-81E5-887F0B321245}" destId="{61D9D418-F42F-4BDA-9DD6-01F7D71013A8}" srcOrd="0" destOrd="0" presId="urn:microsoft.com/office/officeart/2005/8/layout/hierarchy1"/>
    <dgm:cxn modelId="{C91DDACA-738D-4755-BBF5-1A31FEAE47A6}" type="presParOf" srcId="{B16EFB0E-7A9B-4352-81E5-887F0B321245}" destId="{D0B727B6-DDD6-45EB-8D23-F858E7CA5A81}" srcOrd="1" destOrd="0" presId="urn:microsoft.com/office/officeart/2005/8/layout/hierarchy1"/>
    <dgm:cxn modelId="{9442A2D8-1228-41ED-BACF-47CC953E930E}" type="presParOf" srcId="{F6B654CE-4775-445A-8D49-0F5F869F3E36}" destId="{0D06A2D6-077D-4166-A483-FA2F941A4AB1}" srcOrd="1" destOrd="0" presId="urn:microsoft.com/office/officeart/2005/8/layout/hierarchy1"/>
    <dgm:cxn modelId="{50FB3006-5A01-4B99-975E-D532B56BA7E5}" type="presParOf" srcId="{3E455DED-DEDA-42FA-962C-EC5AF8E4F82E}" destId="{2F7C01FA-32DD-4E4B-B935-A44C671909BD}" srcOrd="2" destOrd="0" presId="urn:microsoft.com/office/officeart/2005/8/layout/hierarchy1"/>
    <dgm:cxn modelId="{CCCA0D21-40E3-4D4C-B7F7-38A076A855FE}" type="presParOf" srcId="{2F7C01FA-32DD-4E4B-B935-A44C671909BD}" destId="{B431CD07-FF29-47FB-977F-10F367368616}" srcOrd="0" destOrd="0" presId="urn:microsoft.com/office/officeart/2005/8/layout/hierarchy1"/>
    <dgm:cxn modelId="{4E31E90F-C155-4CE9-BA32-150CD4767119}" type="presParOf" srcId="{B431CD07-FF29-47FB-977F-10F367368616}" destId="{802851D0-F50C-434C-A55D-18A379B8DF1F}" srcOrd="0" destOrd="0" presId="urn:microsoft.com/office/officeart/2005/8/layout/hierarchy1"/>
    <dgm:cxn modelId="{33D10387-3A35-474B-BE22-B0651187D1FB}" type="presParOf" srcId="{B431CD07-FF29-47FB-977F-10F367368616}" destId="{98A1F7E2-8B69-4DD5-9BF7-FCC7BE38CAD7}" srcOrd="1" destOrd="0" presId="urn:microsoft.com/office/officeart/2005/8/layout/hierarchy1"/>
    <dgm:cxn modelId="{EF37BD15-8215-483D-B7C6-2E18B83AAD87}" type="presParOf" srcId="{2F7C01FA-32DD-4E4B-B935-A44C671909BD}" destId="{5482106B-C37B-4CE9-A4F3-834E156869C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B66A4-0257-4456-8CF9-57CE06DD117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A0E98042-885B-4801-A69D-2241934F28BF}">
      <dgm:prSet/>
      <dgm:spPr/>
      <dgm:t>
        <a:bodyPr/>
        <a:lstStyle/>
        <a:p>
          <a:r>
            <a:rPr lang="en-US" b="1" i="0"/>
            <a:t>Provides a single point of access</a:t>
          </a:r>
          <a:r>
            <a:rPr lang="en-US" b="0" i="0"/>
            <a:t>: The Singleton pattern ensures that only one instance of a class exists in the system and provides a single point of access to that instance.</a:t>
          </a:r>
          <a:endParaRPr lang="en-US"/>
        </a:p>
      </dgm:t>
    </dgm:pt>
    <dgm:pt modelId="{940B0DD2-AA40-4094-B3E4-853CD98CAA15}" type="parTrans" cxnId="{D7E3C6E5-9083-4177-B554-796C773381C6}">
      <dgm:prSet/>
      <dgm:spPr/>
      <dgm:t>
        <a:bodyPr/>
        <a:lstStyle/>
        <a:p>
          <a:endParaRPr lang="en-US"/>
        </a:p>
      </dgm:t>
    </dgm:pt>
    <dgm:pt modelId="{9E0AF079-B0C3-4708-B152-6E6723DC7842}" type="sibTrans" cxnId="{D7E3C6E5-9083-4177-B554-796C773381C6}">
      <dgm:prSet/>
      <dgm:spPr/>
      <dgm:t>
        <a:bodyPr/>
        <a:lstStyle/>
        <a:p>
          <a:endParaRPr lang="en-US"/>
        </a:p>
      </dgm:t>
    </dgm:pt>
    <dgm:pt modelId="{E53F6221-5571-4941-8FD8-A7C167ABF643}">
      <dgm:prSet/>
      <dgm:spPr/>
      <dgm:t>
        <a:bodyPr/>
        <a:lstStyle/>
        <a:p>
          <a:r>
            <a:rPr lang="en-US" b="1" i="0"/>
            <a:t>Ensures global access to a shared resource</a:t>
          </a:r>
          <a:r>
            <a:rPr lang="en-US" b="0" i="0"/>
            <a:t>: By ensuring that only one instance of a class exists, the Singleton pattern can be used to provide global access to a shared resource.</a:t>
          </a:r>
          <a:endParaRPr lang="en-US"/>
        </a:p>
      </dgm:t>
    </dgm:pt>
    <dgm:pt modelId="{D40EB03E-2148-4953-B81C-4DC5C9D113AD}" type="parTrans" cxnId="{23C987D8-CFFB-4347-AE01-333E7D060BB0}">
      <dgm:prSet/>
      <dgm:spPr/>
      <dgm:t>
        <a:bodyPr/>
        <a:lstStyle/>
        <a:p>
          <a:endParaRPr lang="en-US"/>
        </a:p>
      </dgm:t>
    </dgm:pt>
    <dgm:pt modelId="{287F1194-D22F-4FA8-83CF-BFB207CB29F2}" type="sibTrans" cxnId="{23C987D8-CFFB-4347-AE01-333E7D060BB0}">
      <dgm:prSet/>
      <dgm:spPr/>
      <dgm:t>
        <a:bodyPr/>
        <a:lstStyle/>
        <a:p>
          <a:endParaRPr lang="en-US"/>
        </a:p>
      </dgm:t>
    </dgm:pt>
    <dgm:pt modelId="{29409ED8-1309-4D1F-9219-3E29A984802A}">
      <dgm:prSet/>
      <dgm:spPr/>
      <dgm:t>
        <a:bodyPr/>
        <a:lstStyle/>
        <a:p>
          <a:r>
            <a:rPr lang="en-US" b="1" i="0"/>
            <a:t>Reduces memory consumption</a:t>
          </a:r>
          <a:r>
            <a:rPr lang="en-US" b="0" i="0"/>
            <a:t>: By limiting the number of instances of a class that can exist, the Singleton pattern can help reduce memory consumption in a system.</a:t>
          </a:r>
          <a:endParaRPr lang="en-US"/>
        </a:p>
      </dgm:t>
    </dgm:pt>
    <dgm:pt modelId="{36DF2983-2F8F-4F55-9749-7474D6DDBBB9}" type="parTrans" cxnId="{E937F05E-96C9-4E2F-A8B7-16501FA72794}">
      <dgm:prSet/>
      <dgm:spPr/>
      <dgm:t>
        <a:bodyPr/>
        <a:lstStyle/>
        <a:p>
          <a:endParaRPr lang="en-US"/>
        </a:p>
      </dgm:t>
    </dgm:pt>
    <dgm:pt modelId="{967B685B-A9A0-495C-9940-62BA0423A4E9}" type="sibTrans" cxnId="{E937F05E-96C9-4E2F-A8B7-16501FA72794}">
      <dgm:prSet/>
      <dgm:spPr/>
      <dgm:t>
        <a:bodyPr/>
        <a:lstStyle/>
        <a:p>
          <a:endParaRPr lang="en-US"/>
        </a:p>
      </dgm:t>
    </dgm:pt>
    <dgm:pt modelId="{B0CD1CA6-0815-46F0-9333-7A46088ADA8F}">
      <dgm:prSet/>
      <dgm:spPr/>
      <dgm:t>
        <a:bodyPr/>
        <a:lstStyle/>
        <a:p>
          <a:r>
            <a:rPr lang="en-US" b="1" i="0"/>
            <a:t>Improves performance</a:t>
          </a:r>
          <a:r>
            <a:rPr lang="en-US" b="0" i="0"/>
            <a:t>: Since the Singleton pattern ensures that only one instance of a class is created, it can help improve the performance of an application by reducing the number of object creations and method invocations.</a:t>
          </a:r>
          <a:endParaRPr lang="en-US"/>
        </a:p>
      </dgm:t>
    </dgm:pt>
    <dgm:pt modelId="{1994B45B-1CA6-4278-9489-2F0BDE758A05}" type="parTrans" cxnId="{B81D83F0-0FF9-44E2-A06F-BEDA8CDC1EFC}">
      <dgm:prSet/>
      <dgm:spPr/>
      <dgm:t>
        <a:bodyPr/>
        <a:lstStyle/>
        <a:p>
          <a:endParaRPr lang="en-US"/>
        </a:p>
      </dgm:t>
    </dgm:pt>
    <dgm:pt modelId="{01042E37-D34A-48EA-9630-3B50E95CC738}" type="sibTrans" cxnId="{B81D83F0-0FF9-44E2-A06F-BEDA8CDC1EFC}">
      <dgm:prSet/>
      <dgm:spPr/>
      <dgm:t>
        <a:bodyPr/>
        <a:lstStyle/>
        <a:p>
          <a:endParaRPr lang="en-US"/>
        </a:p>
      </dgm:t>
    </dgm:pt>
    <dgm:pt modelId="{84711D93-ECC7-419E-898A-1FD38B6BB7CA}" type="pres">
      <dgm:prSet presAssocID="{4AFB66A4-0257-4456-8CF9-57CE06DD1175}" presName="vert0" presStyleCnt="0">
        <dgm:presLayoutVars>
          <dgm:dir/>
          <dgm:animOne val="branch"/>
          <dgm:animLvl val="lvl"/>
        </dgm:presLayoutVars>
      </dgm:prSet>
      <dgm:spPr/>
    </dgm:pt>
    <dgm:pt modelId="{6FA232E6-74E6-4FF0-BCA7-0A84819A61CE}" type="pres">
      <dgm:prSet presAssocID="{A0E98042-885B-4801-A69D-2241934F28BF}" presName="thickLine" presStyleLbl="alignNode1" presStyleIdx="0" presStyleCnt="4"/>
      <dgm:spPr/>
    </dgm:pt>
    <dgm:pt modelId="{68C4A3C3-6956-46A0-8737-10400E4BF09B}" type="pres">
      <dgm:prSet presAssocID="{A0E98042-885B-4801-A69D-2241934F28BF}" presName="horz1" presStyleCnt="0"/>
      <dgm:spPr/>
    </dgm:pt>
    <dgm:pt modelId="{874FDD9F-2969-470D-AC56-FB8D84A5E0FD}" type="pres">
      <dgm:prSet presAssocID="{A0E98042-885B-4801-A69D-2241934F28BF}" presName="tx1" presStyleLbl="revTx" presStyleIdx="0" presStyleCnt="4"/>
      <dgm:spPr/>
    </dgm:pt>
    <dgm:pt modelId="{8BA46400-AD49-4CD8-B321-08FA469DA215}" type="pres">
      <dgm:prSet presAssocID="{A0E98042-885B-4801-A69D-2241934F28BF}" presName="vert1" presStyleCnt="0"/>
      <dgm:spPr/>
    </dgm:pt>
    <dgm:pt modelId="{E58B44EA-9DD7-40BE-9782-59DCF0204D19}" type="pres">
      <dgm:prSet presAssocID="{E53F6221-5571-4941-8FD8-A7C167ABF643}" presName="thickLine" presStyleLbl="alignNode1" presStyleIdx="1" presStyleCnt="4"/>
      <dgm:spPr/>
    </dgm:pt>
    <dgm:pt modelId="{B7369ADE-BC72-4229-B5D5-2D73E73EF2C5}" type="pres">
      <dgm:prSet presAssocID="{E53F6221-5571-4941-8FD8-A7C167ABF643}" presName="horz1" presStyleCnt="0"/>
      <dgm:spPr/>
    </dgm:pt>
    <dgm:pt modelId="{67EEC9F3-9759-40D8-8839-CF72632CA838}" type="pres">
      <dgm:prSet presAssocID="{E53F6221-5571-4941-8FD8-A7C167ABF643}" presName="tx1" presStyleLbl="revTx" presStyleIdx="1" presStyleCnt="4"/>
      <dgm:spPr/>
    </dgm:pt>
    <dgm:pt modelId="{46EDC1B6-C857-4F06-859F-56F94BCA9FEA}" type="pres">
      <dgm:prSet presAssocID="{E53F6221-5571-4941-8FD8-A7C167ABF643}" presName="vert1" presStyleCnt="0"/>
      <dgm:spPr/>
    </dgm:pt>
    <dgm:pt modelId="{594A3D56-5A39-4DC6-B814-C866514762F8}" type="pres">
      <dgm:prSet presAssocID="{29409ED8-1309-4D1F-9219-3E29A984802A}" presName="thickLine" presStyleLbl="alignNode1" presStyleIdx="2" presStyleCnt="4"/>
      <dgm:spPr/>
    </dgm:pt>
    <dgm:pt modelId="{22EE25E8-3B59-471F-9BDF-DB75A5089C24}" type="pres">
      <dgm:prSet presAssocID="{29409ED8-1309-4D1F-9219-3E29A984802A}" presName="horz1" presStyleCnt="0"/>
      <dgm:spPr/>
    </dgm:pt>
    <dgm:pt modelId="{B160E63A-FCDF-40DD-83EB-5B540B0C978D}" type="pres">
      <dgm:prSet presAssocID="{29409ED8-1309-4D1F-9219-3E29A984802A}" presName="tx1" presStyleLbl="revTx" presStyleIdx="2" presStyleCnt="4"/>
      <dgm:spPr/>
    </dgm:pt>
    <dgm:pt modelId="{AD24D720-2EAF-4A9D-9289-6FCFA2BD2013}" type="pres">
      <dgm:prSet presAssocID="{29409ED8-1309-4D1F-9219-3E29A984802A}" presName="vert1" presStyleCnt="0"/>
      <dgm:spPr/>
    </dgm:pt>
    <dgm:pt modelId="{BB654BF9-B987-463A-A1B1-0A41C5E0D7E6}" type="pres">
      <dgm:prSet presAssocID="{B0CD1CA6-0815-46F0-9333-7A46088ADA8F}" presName="thickLine" presStyleLbl="alignNode1" presStyleIdx="3" presStyleCnt="4"/>
      <dgm:spPr/>
    </dgm:pt>
    <dgm:pt modelId="{6DB3A350-0586-471B-A6C5-242AC3C91CD7}" type="pres">
      <dgm:prSet presAssocID="{B0CD1CA6-0815-46F0-9333-7A46088ADA8F}" presName="horz1" presStyleCnt="0"/>
      <dgm:spPr/>
    </dgm:pt>
    <dgm:pt modelId="{2B979D01-6FE3-4EF9-9C1F-19E50271FDD5}" type="pres">
      <dgm:prSet presAssocID="{B0CD1CA6-0815-46F0-9333-7A46088ADA8F}" presName="tx1" presStyleLbl="revTx" presStyleIdx="3" presStyleCnt="4"/>
      <dgm:spPr/>
    </dgm:pt>
    <dgm:pt modelId="{1791E04B-84C8-4321-9DE1-5C0EDB234318}" type="pres">
      <dgm:prSet presAssocID="{B0CD1CA6-0815-46F0-9333-7A46088ADA8F}" presName="vert1" presStyleCnt="0"/>
      <dgm:spPr/>
    </dgm:pt>
  </dgm:ptLst>
  <dgm:cxnLst>
    <dgm:cxn modelId="{E937F05E-96C9-4E2F-A8B7-16501FA72794}" srcId="{4AFB66A4-0257-4456-8CF9-57CE06DD1175}" destId="{29409ED8-1309-4D1F-9219-3E29A984802A}" srcOrd="2" destOrd="0" parTransId="{36DF2983-2F8F-4F55-9749-7474D6DDBBB9}" sibTransId="{967B685B-A9A0-495C-9940-62BA0423A4E9}"/>
    <dgm:cxn modelId="{B664C44F-286F-4212-974B-4B39986DE7F3}" type="presOf" srcId="{4AFB66A4-0257-4456-8CF9-57CE06DD1175}" destId="{84711D93-ECC7-419E-898A-1FD38B6BB7CA}" srcOrd="0" destOrd="0" presId="urn:microsoft.com/office/officeart/2008/layout/LinedList"/>
    <dgm:cxn modelId="{68A98779-8717-44DA-A1D3-8140ED913C5E}" type="presOf" srcId="{B0CD1CA6-0815-46F0-9333-7A46088ADA8F}" destId="{2B979D01-6FE3-4EF9-9C1F-19E50271FDD5}" srcOrd="0" destOrd="0" presId="urn:microsoft.com/office/officeart/2008/layout/LinedList"/>
    <dgm:cxn modelId="{CAC2967B-1B0F-46A0-AE5D-3300DA4D0F4D}" type="presOf" srcId="{A0E98042-885B-4801-A69D-2241934F28BF}" destId="{874FDD9F-2969-470D-AC56-FB8D84A5E0FD}" srcOrd="0" destOrd="0" presId="urn:microsoft.com/office/officeart/2008/layout/LinedList"/>
    <dgm:cxn modelId="{68E3487F-66FF-4AF3-92A3-D8CCAA007B0E}" type="presOf" srcId="{E53F6221-5571-4941-8FD8-A7C167ABF643}" destId="{67EEC9F3-9759-40D8-8839-CF72632CA838}" srcOrd="0" destOrd="0" presId="urn:microsoft.com/office/officeart/2008/layout/LinedList"/>
    <dgm:cxn modelId="{23C987D8-CFFB-4347-AE01-333E7D060BB0}" srcId="{4AFB66A4-0257-4456-8CF9-57CE06DD1175}" destId="{E53F6221-5571-4941-8FD8-A7C167ABF643}" srcOrd="1" destOrd="0" parTransId="{D40EB03E-2148-4953-B81C-4DC5C9D113AD}" sibTransId="{287F1194-D22F-4FA8-83CF-BFB207CB29F2}"/>
    <dgm:cxn modelId="{28D512E1-13CB-48D3-9E92-823A3ED56748}" type="presOf" srcId="{29409ED8-1309-4D1F-9219-3E29A984802A}" destId="{B160E63A-FCDF-40DD-83EB-5B540B0C978D}" srcOrd="0" destOrd="0" presId="urn:microsoft.com/office/officeart/2008/layout/LinedList"/>
    <dgm:cxn modelId="{D7E3C6E5-9083-4177-B554-796C773381C6}" srcId="{4AFB66A4-0257-4456-8CF9-57CE06DD1175}" destId="{A0E98042-885B-4801-A69D-2241934F28BF}" srcOrd="0" destOrd="0" parTransId="{940B0DD2-AA40-4094-B3E4-853CD98CAA15}" sibTransId="{9E0AF079-B0C3-4708-B152-6E6723DC7842}"/>
    <dgm:cxn modelId="{B81D83F0-0FF9-44E2-A06F-BEDA8CDC1EFC}" srcId="{4AFB66A4-0257-4456-8CF9-57CE06DD1175}" destId="{B0CD1CA6-0815-46F0-9333-7A46088ADA8F}" srcOrd="3" destOrd="0" parTransId="{1994B45B-1CA6-4278-9489-2F0BDE758A05}" sibTransId="{01042E37-D34A-48EA-9630-3B50E95CC738}"/>
    <dgm:cxn modelId="{731B400C-2D3E-4095-82F4-15258B25DF06}" type="presParOf" srcId="{84711D93-ECC7-419E-898A-1FD38B6BB7CA}" destId="{6FA232E6-74E6-4FF0-BCA7-0A84819A61CE}" srcOrd="0" destOrd="0" presId="urn:microsoft.com/office/officeart/2008/layout/LinedList"/>
    <dgm:cxn modelId="{FB43CFBE-837F-4944-B7BD-32EC7B1957F1}" type="presParOf" srcId="{84711D93-ECC7-419E-898A-1FD38B6BB7CA}" destId="{68C4A3C3-6956-46A0-8737-10400E4BF09B}" srcOrd="1" destOrd="0" presId="urn:microsoft.com/office/officeart/2008/layout/LinedList"/>
    <dgm:cxn modelId="{335C2ED5-B825-4EFA-A30E-FA859EC1534F}" type="presParOf" srcId="{68C4A3C3-6956-46A0-8737-10400E4BF09B}" destId="{874FDD9F-2969-470D-AC56-FB8D84A5E0FD}" srcOrd="0" destOrd="0" presId="urn:microsoft.com/office/officeart/2008/layout/LinedList"/>
    <dgm:cxn modelId="{B6F07240-6333-4E24-B9B0-BC4CB6C6DE19}" type="presParOf" srcId="{68C4A3C3-6956-46A0-8737-10400E4BF09B}" destId="{8BA46400-AD49-4CD8-B321-08FA469DA215}" srcOrd="1" destOrd="0" presId="urn:microsoft.com/office/officeart/2008/layout/LinedList"/>
    <dgm:cxn modelId="{DAF9C704-F1C1-4464-BD58-10F6A27578F6}" type="presParOf" srcId="{84711D93-ECC7-419E-898A-1FD38B6BB7CA}" destId="{E58B44EA-9DD7-40BE-9782-59DCF0204D19}" srcOrd="2" destOrd="0" presId="urn:microsoft.com/office/officeart/2008/layout/LinedList"/>
    <dgm:cxn modelId="{F8507A25-10F5-4E28-A6C6-654E021ACF62}" type="presParOf" srcId="{84711D93-ECC7-419E-898A-1FD38B6BB7CA}" destId="{B7369ADE-BC72-4229-B5D5-2D73E73EF2C5}" srcOrd="3" destOrd="0" presId="urn:microsoft.com/office/officeart/2008/layout/LinedList"/>
    <dgm:cxn modelId="{994AD65B-E9D5-4FA2-9C5D-9D7F840B1DB2}" type="presParOf" srcId="{B7369ADE-BC72-4229-B5D5-2D73E73EF2C5}" destId="{67EEC9F3-9759-40D8-8839-CF72632CA838}" srcOrd="0" destOrd="0" presId="urn:microsoft.com/office/officeart/2008/layout/LinedList"/>
    <dgm:cxn modelId="{4D8F0894-5808-41CA-99C5-17333079BBF2}" type="presParOf" srcId="{B7369ADE-BC72-4229-B5D5-2D73E73EF2C5}" destId="{46EDC1B6-C857-4F06-859F-56F94BCA9FEA}" srcOrd="1" destOrd="0" presId="urn:microsoft.com/office/officeart/2008/layout/LinedList"/>
    <dgm:cxn modelId="{D6EF7725-CAC2-48C7-A913-151642559C21}" type="presParOf" srcId="{84711D93-ECC7-419E-898A-1FD38B6BB7CA}" destId="{594A3D56-5A39-4DC6-B814-C866514762F8}" srcOrd="4" destOrd="0" presId="urn:microsoft.com/office/officeart/2008/layout/LinedList"/>
    <dgm:cxn modelId="{AA335612-5E05-46F8-89C3-166D02542836}" type="presParOf" srcId="{84711D93-ECC7-419E-898A-1FD38B6BB7CA}" destId="{22EE25E8-3B59-471F-9BDF-DB75A5089C24}" srcOrd="5" destOrd="0" presId="urn:microsoft.com/office/officeart/2008/layout/LinedList"/>
    <dgm:cxn modelId="{FA1F290C-FE9A-4789-88DA-B26C3C9E3A83}" type="presParOf" srcId="{22EE25E8-3B59-471F-9BDF-DB75A5089C24}" destId="{B160E63A-FCDF-40DD-83EB-5B540B0C978D}" srcOrd="0" destOrd="0" presId="urn:microsoft.com/office/officeart/2008/layout/LinedList"/>
    <dgm:cxn modelId="{0A1AB430-7405-4C07-AA44-8AF8DD203F21}" type="presParOf" srcId="{22EE25E8-3B59-471F-9BDF-DB75A5089C24}" destId="{AD24D720-2EAF-4A9D-9289-6FCFA2BD2013}" srcOrd="1" destOrd="0" presId="urn:microsoft.com/office/officeart/2008/layout/LinedList"/>
    <dgm:cxn modelId="{A251D89F-4216-4E0C-94B2-AD20356F5A5C}" type="presParOf" srcId="{84711D93-ECC7-419E-898A-1FD38B6BB7CA}" destId="{BB654BF9-B987-463A-A1B1-0A41C5E0D7E6}" srcOrd="6" destOrd="0" presId="urn:microsoft.com/office/officeart/2008/layout/LinedList"/>
    <dgm:cxn modelId="{28C86BDD-C5E1-4047-B88A-CFF56897C3E1}" type="presParOf" srcId="{84711D93-ECC7-419E-898A-1FD38B6BB7CA}" destId="{6DB3A350-0586-471B-A6C5-242AC3C91CD7}" srcOrd="7" destOrd="0" presId="urn:microsoft.com/office/officeart/2008/layout/LinedList"/>
    <dgm:cxn modelId="{0297CFB3-FC28-4643-A59A-19FA2E9F14A4}" type="presParOf" srcId="{6DB3A350-0586-471B-A6C5-242AC3C91CD7}" destId="{2B979D01-6FE3-4EF9-9C1F-19E50271FDD5}" srcOrd="0" destOrd="0" presId="urn:microsoft.com/office/officeart/2008/layout/LinedList"/>
    <dgm:cxn modelId="{F0E52668-C0AC-44CA-8355-A114FE73EA50}" type="presParOf" srcId="{6DB3A350-0586-471B-A6C5-242AC3C91CD7}" destId="{1791E04B-84C8-4321-9DE1-5C0EDB23431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2729D9-D6F0-44C4-8256-9EA9BC1F381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2EED311-AB49-4174-BE08-55055433FE45}">
      <dgm:prSet/>
      <dgm:spPr/>
      <dgm:t>
        <a:bodyPr/>
        <a:lstStyle/>
        <a:p>
          <a:r>
            <a:rPr lang="en-US" b="1" i="0"/>
            <a:t>Can introduce global state</a:t>
          </a:r>
          <a:r>
            <a:rPr lang="en-US" b="0" i="0"/>
            <a:t>: By providing global access to a shared resource, the Singleton pattern can introduce global state into an application, which can make it more difficult to test and maintain.</a:t>
          </a:r>
          <a:endParaRPr lang="en-US"/>
        </a:p>
      </dgm:t>
    </dgm:pt>
    <dgm:pt modelId="{C9DC0257-CBA9-41AF-88C0-3BC799DB6D1B}" type="parTrans" cxnId="{B154D6A1-4CA7-491D-9667-7DE9F7E083E5}">
      <dgm:prSet/>
      <dgm:spPr/>
      <dgm:t>
        <a:bodyPr/>
        <a:lstStyle/>
        <a:p>
          <a:endParaRPr lang="en-US"/>
        </a:p>
      </dgm:t>
    </dgm:pt>
    <dgm:pt modelId="{04B9CCEF-06FA-4C6B-ACA4-EC6C3ECF35F0}" type="sibTrans" cxnId="{B154D6A1-4CA7-491D-9667-7DE9F7E083E5}">
      <dgm:prSet/>
      <dgm:spPr/>
      <dgm:t>
        <a:bodyPr/>
        <a:lstStyle/>
        <a:p>
          <a:endParaRPr lang="en-US"/>
        </a:p>
      </dgm:t>
    </dgm:pt>
    <dgm:pt modelId="{67B231DB-E51B-432C-9EB0-9DA8E37B9366}">
      <dgm:prSet/>
      <dgm:spPr/>
      <dgm:t>
        <a:bodyPr/>
        <a:lstStyle/>
        <a:p>
          <a:r>
            <a:rPr lang="en-US" b="1" i="0" dirty="0"/>
            <a:t>Can be difficult to unit test</a:t>
          </a:r>
          <a:r>
            <a:rPr lang="en-US" b="0" i="0" dirty="0"/>
            <a:t>: Because the Singleton pattern ensures that only one instance of a class exists, it can be difficult to unit test components that depend on that class.</a:t>
          </a:r>
          <a:endParaRPr lang="en-US" dirty="0"/>
        </a:p>
      </dgm:t>
    </dgm:pt>
    <dgm:pt modelId="{628F2718-CB21-41B3-9667-880AE59D85D5}" type="parTrans" cxnId="{FC3FBB00-8368-4061-8D93-EE929DAB3A8F}">
      <dgm:prSet/>
      <dgm:spPr/>
      <dgm:t>
        <a:bodyPr/>
        <a:lstStyle/>
        <a:p>
          <a:endParaRPr lang="en-US"/>
        </a:p>
      </dgm:t>
    </dgm:pt>
    <dgm:pt modelId="{377656F0-3EE5-41FD-8460-53DAD80F4C7E}" type="sibTrans" cxnId="{FC3FBB00-8368-4061-8D93-EE929DAB3A8F}">
      <dgm:prSet/>
      <dgm:spPr/>
      <dgm:t>
        <a:bodyPr/>
        <a:lstStyle/>
        <a:p>
          <a:endParaRPr lang="en-US"/>
        </a:p>
      </dgm:t>
    </dgm:pt>
    <dgm:pt modelId="{216BBACF-1220-4CE7-9DEB-AA8B49A81528}">
      <dgm:prSet/>
      <dgm:spPr/>
      <dgm:t>
        <a:bodyPr/>
        <a:lstStyle/>
        <a:p>
          <a:r>
            <a:rPr lang="en-US" b="1" i="0" dirty="0"/>
            <a:t>Can make code harder to understand</a:t>
          </a:r>
          <a:r>
            <a:rPr lang="en-US" b="0" i="0" dirty="0"/>
            <a:t>: Since the Singleton pattern introduces a layer of complexity into an application, it can make the code harder to understand and maintain.</a:t>
          </a:r>
          <a:endParaRPr lang="en-US" dirty="0"/>
        </a:p>
      </dgm:t>
    </dgm:pt>
    <dgm:pt modelId="{9261F66D-396D-4159-81D6-42D06024DFCD}" type="parTrans" cxnId="{419B8323-687B-4CF3-B799-0E1FC7EA95B6}">
      <dgm:prSet/>
      <dgm:spPr/>
      <dgm:t>
        <a:bodyPr/>
        <a:lstStyle/>
        <a:p>
          <a:endParaRPr lang="en-US"/>
        </a:p>
      </dgm:t>
    </dgm:pt>
    <dgm:pt modelId="{A73CE196-1B0C-432F-9F8D-3975E0D30A17}" type="sibTrans" cxnId="{419B8323-687B-4CF3-B799-0E1FC7EA95B6}">
      <dgm:prSet/>
      <dgm:spPr/>
      <dgm:t>
        <a:bodyPr/>
        <a:lstStyle/>
        <a:p>
          <a:endParaRPr lang="en-US"/>
        </a:p>
      </dgm:t>
    </dgm:pt>
    <dgm:pt modelId="{E1D758C2-3DB1-4A1C-BF49-27ADF35D42AA}">
      <dgm:prSet/>
      <dgm:spPr/>
      <dgm:t>
        <a:bodyPr/>
        <a:lstStyle/>
        <a:p>
          <a:r>
            <a:rPr lang="en-US" b="1" i="0"/>
            <a:t>Can introduce thread safety issues</a:t>
          </a:r>
          <a:r>
            <a:rPr lang="en-US" b="0" i="0"/>
            <a:t>: If not implemented properly, the Singleton pattern can introduce thread safety issues, such as race conditions, deadlocks, and data corruption.</a:t>
          </a:r>
          <a:endParaRPr lang="en-US"/>
        </a:p>
      </dgm:t>
    </dgm:pt>
    <dgm:pt modelId="{8DF15F9F-A744-4921-975B-1A93C41F2989}" type="parTrans" cxnId="{C77F343C-702A-444B-BC30-D06264EF8FDC}">
      <dgm:prSet/>
      <dgm:spPr/>
      <dgm:t>
        <a:bodyPr/>
        <a:lstStyle/>
        <a:p>
          <a:endParaRPr lang="en-US"/>
        </a:p>
      </dgm:t>
    </dgm:pt>
    <dgm:pt modelId="{A9793C15-A8DF-4643-88D8-73C897871C6F}" type="sibTrans" cxnId="{C77F343C-702A-444B-BC30-D06264EF8FDC}">
      <dgm:prSet/>
      <dgm:spPr/>
      <dgm:t>
        <a:bodyPr/>
        <a:lstStyle/>
        <a:p>
          <a:endParaRPr lang="en-US"/>
        </a:p>
      </dgm:t>
    </dgm:pt>
    <dgm:pt modelId="{2F6CCBCF-9D59-4142-94E2-F53ED85253C9}" type="pres">
      <dgm:prSet presAssocID="{B62729D9-D6F0-44C4-8256-9EA9BC1F3814}" presName="vert0" presStyleCnt="0">
        <dgm:presLayoutVars>
          <dgm:dir/>
          <dgm:animOne val="branch"/>
          <dgm:animLvl val="lvl"/>
        </dgm:presLayoutVars>
      </dgm:prSet>
      <dgm:spPr/>
    </dgm:pt>
    <dgm:pt modelId="{E0B5CBAC-44C1-4A67-BEB9-B2070F80D357}" type="pres">
      <dgm:prSet presAssocID="{02EED311-AB49-4174-BE08-55055433FE45}" presName="thickLine" presStyleLbl="alignNode1" presStyleIdx="0" presStyleCnt="4"/>
      <dgm:spPr/>
    </dgm:pt>
    <dgm:pt modelId="{9FBEF67D-19D4-45AB-B21B-BFFD488D4BE1}" type="pres">
      <dgm:prSet presAssocID="{02EED311-AB49-4174-BE08-55055433FE45}" presName="horz1" presStyleCnt="0"/>
      <dgm:spPr/>
    </dgm:pt>
    <dgm:pt modelId="{D165A71F-300B-41FE-9B65-6659FBDDCF37}" type="pres">
      <dgm:prSet presAssocID="{02EED311-AB49-4174-BE08-55055433FE45}" presName="tx1" presStyleLbl="revTx" presStyleIdx="0" presStyleCnt="4"/>
      <dgm:spPr/>
    </dgm:pt>
    <dgm:pt modelId="{99034A9D-F27D-4F0B-9E10-5DB536A6AAD6}" type="pres">
      <dgm:prSet presAssocID="{02EED311-AB49-4174-BE08-55055433FE45}" presName="vert1" presStyleCnt="0"/>
      <dgm:spPr/>
    </dgm:pt>
    <dgm:pt modelId="{1ADC34F0-9133-4EE8-BBA1-8FDBB911C580}" type="pres">
      <dgm:prSet presAssocID="{67B231DB-E51B-432C-9EB0-9DA8E37B9366}" presName="thickLine" presStyleLbl="alignNode1" presStyleIdx="1" presStyleCnt="4"/>
      <dgm:spPr/>
    </dgm:pt>
    <dgm:pt modelId="{608ADBB8-9EDF-47F0-BCD3-5B64CBA5EA06}" type="pres">
      <dgm:prSet presAssocID="{67B231DB-E51B-432C-9EB0-9DA8E37B9366}" presName="horz1" presStyleCnt="0"/>
      <dgm:spPr/>
    </dgm:pt>
    <dgm:pt modelId="{143F3993-60CF-4757-97AD-A93A9D588BB6}" type="pres">
      <dgm:prSet presAssocID="{67B231DB-E51B-432C-9EB0-9DA8E37B9366}" presName="tx1" presStyleLbl="revTx" presStyleIdx="1" presStyleCnt="4"/>
      <dgm:spPr/>
    </dgm:pt>
    <dgm:pt modelId="{54A36590-3D69-47B3-A45B-9BE7DFFEA9B2}" type="pres">
      <dgm:prSet presAssocID="{67B231DB-E51B-432C-9EB0-9DA8E37B9366}" presName="vert1" presStyleCnt="0"/>
      <dgm:spPr/>
    </dgm:pt>
    <dgm:pt modelId="{B253FC38-FAB2-489D-864F-750C089EA6E8}" type="pres">
      <dgm:prSet presAssocID="{216BBACF-1220-4CE7-9DEB-AA8B49A81528}" presName="thickLine" presStyleLbl="alignNode1" presStyleIdx="2" presStyleCnt="4"/>
      <dgm:spPr/>
    </dgm:pt>
    <dgm:pt modelId="{E23DFD55-68D1-4A18-8A0D-AC18C9D1AF44}" type="pres">
      <dgm:prSet presAssocID="{216BBACF-1220-4CE7-9DEB-AA8B49A81528}" presName="horz1" presStyleCnt="0"/>
      <dgm:spPr/>
    </dgm:pt>
    <dgm:pt modelId="{1DDDD1AE-ABBC-4858-AF4D-38B77B912EDD}" type="pres">
      <dgm:prSet presAssocID="{216BBACF-1220-4CE7-9DEB-AA8B49A81528}" presName="tx1" presStyleLbl="revTx" presStyleIdx="2" presStyleCnt="4"/>
      <dgm:spPr/>
    </dgm:pt>
    <dgm:pt modelId="{AA130FF9-A9EC-4980-9EC5-46B05EF3ECEF}" type="pres">
      <dgm:prSet presAssocID="{216BBACF-1220-4CE7-9DEB-AA8B49A81528}" presName="vert1" presStyleCnt="0"/>
      <dgm:spPr/>
    </dgm:pt>
    <dgm:pt modelId="{760B1580-C666-4453-AF36-AE778244CD41}" type="pres">
      <dgm:prSet presAssocID="{E1D758C2-3DB1-4A1C-BF49-27ADF35D42AA}" presName="thickLine" presStyleLbl="alignNode1" presStyleIdx="3" presStyleCnt="4"/>
      <dgm:spPr/>
    </dgm:pt>
    <dgm:pt modelId="{C8081F68-6C20-4DFC-843A-7D23B00D302A}" type="pres">
      <dgm:prSet presAssocID="{E1D758C2-3DB1-4A1C-BF49-27ADF35D42AA}" presName="horz1" presStyleCnt="0"/>
      <dgm:spPr/>
    </dgm:pt>
    <dgm:pt modelId="{B22DA4D8-86ED-4370-B305-81C40F6EB1D6}" type="pres">
      <dgm:prSet presAssocID="{E1D758C2-3DB1-4A1C-BF49-27ADF35D42AA}" presName="tx1" presStyleLbl="revTx" presStyleIdx="3" presStyleCnt="4"/>
      <dgm:spPr/>
    </dgm:pt>
    <dgm:pt modelId="{79FCE666-71A9-4606-A599-6EF36939C048}" type="pres">
      <dgm:prSet presAssocID="{E1D758C2-3DB1-4A1C-BF49-27ADF35D42AA}" presName="vert1" presStyleCnt="0"/>
      <dgm:spPr/>
    </dgm:pt>
  </dgm:ptLst>
  <dgm:cxnLst>
    <dgm:cxn modelId="{FC3FBB00-8368-4061-8D93-EE929DAB3A8F}" srcId="{B62729D9-D6F0-44C4-8256-9EA9BC1F3814}" destId="{67B231DB-E51B-432C-9EB0-9DA8E37B9366}" srcOrd="1" destOrd="0" parTransId="{628F2718-CB21-41B3-9667-880AE59D85D5}" sibTransId="{377656F0-3EE5-41FD-8460-53DAD80F4C7E}"/>
    <dgm:cxn modelId="{419B8323-687B-4CF3-B799-0E1FC7EA95B6}" srcId="{B62729D9-D6F0-44C4-8256-9EA9BC1F3814}" destId="{216BBACF-1220-4CE7-9DEB-AA8B49A81528}" srcOrd="2" destOrd="0" parTransId="{9261F66D-396D-4159-81D6-42D06024DFCD}" sibTransId="{A73CE196-1B0C-432F-9F8D-3975E0D30A17}"/>
    <dgm:cxn modelId="{F9C1BD23-8EF7-489F-825E-4C74D5307A91}" type="presOf" srcId="{E1D758C2-3DB1-4A1C-BF49-27ADF35D42AA}" destId="{B22DA4D8-86ED-4370-B305-81C40F6EB1D6}" srcOrd="0" destOrd="0" presId="urn:microsoft.com/office/officeart/2008/layout/LinedList"/>
    <dgm:cxn modelId="{6BCCF325-6723-4C81-AECF-30DD2574E66D}" type="presOf" srcId="{B62729D9-D6F0-44C4-8256-9EA9BC1F3814}" destId="{2F6CCBCF-9D59-4142-94E2-F53ED85253C9}" srcOrd="0" destOrd="0" presId="urn:microsoft.com/office/officeart/2008/layout/LinedList"/>
    <dgm:cxn modelId="{C77F343C-702A-444B-BC30-D06264EF8FDC}" srcId="{B62729D9-D6F0-44C4-8256-9EA9BC1F3814}" destId="{E1D758C2-3DB1-4A1C-BF49-27ADF35D42AA}" srcOrd="3" destOrd="0" parTransId="{8DF15F9F-A744-4921-975B-1A93C41F2989}" sibTransId="{A9793C15-A8DF-4643-88D8-73C897871C6F}"/>
    <dgm:cxn modelId="{26AF4146-E2D0-4F01-BB20-3F8DD8D2CE8B}" type="presOf" srcId="{67B231DB-E51B-432C-9EB0-9DA8E37B9366}" destId="{143F3993-60CF-4757-97AD-A93A9D588BB6}" srcOrd="0" destOrd="0" presId="urn:microsoft.com/office/officeart/2008/layout/LinedList"/>
    <dgm:cxn modelId="{B154D6A1-4CA7-491D-9667-7DE9F7E083E5}" srcId="{B62729D9-D6F0-44C4-8256-9EA9BC1F3814}" destId="{02EED311-AB49-4174-BE08-55055433FE45}" srcOrd="0" destOrd="0" parTransId="{C9DC0257-CBA9-41AF-88C0-3BC799DB6D1B}" sibTransId="{04B9CCEF-06FA-4C6B-ACA4-EC6C3ECF35F0}"/>
    <dgm:cxn modelId="{87BEBAD4-C22E-4C1D-BBAB-5EBF3E47B73F}" type="presOf" srcId="{02EED311-AB49-4174-BE08-55055433FE45}" destId="{D165A71F-300B-41FE-9B65-6659FBDDCF37}" srcOrd="0" destOrd="0" presId="urn:microsoft.com/office/officeart/2008/layout/LinedList"/>
    <dgm:cxn modelId="{550181F7-CB34-43CC-B596-CE482684E16C}" type="presOf" srcId="{216BBACF-1220-4CE7-9DEB-AA8B49A81528}" destId="{1DDDD1AE-ABBC-4858-AF4D-38B77B912EDD}" srcOrd="0" destOrd="0" presId="urn:microsoft.com/office/officeart/2008/layout/LinedList"/>
    <dgm:cxn modelId="{5CB80561-994E-4C68-873B-0FA14AF8DA42}" type="presParOf" srcId="{2F6CCBCF-9D59-4142-94E2-F53ED85253C9}" destId="{E0B5CBAC-44C1-4A67-BEB9-B2070F80D357}" srcOrd="0" destOrd="0" presId="urn:microsoft.com/office/officeart/2008/layout/LinedList"/>
    <dgm:cxn modelId="{E56B14ED-BF0F-45FB-BECF-29C06F7B1B42}" type="presParOf" srcId="{2F6CCBCF-9D59-4142-94E2-F53ED85253C9}" destId="{9FBEF67D-19D4-45AB-B21B-BFFD488D4BE1}" srcOrd="1" destOrd="0" presId="urn:microsoft.com/office/officeart/2008/layout/LinedList"/>
    <dgm:cxn modelId="{CBB91E4D-9406-4DF3-8983-7BF82DFFC102}" type="presParOf" srcId="{9FBEF67D-19D4-45AB-B21B-BFFD488D4BE1}" destId="{D165A71F-300B-41FE-9B65-6659FBDDCF37}" srcOrd="0" destOrd="0" presId="urn:microsoft.com/office/officeart/2008/layout/LinedList"/>
    <dgm:cxn modelId="{303B5607-ACBD-423E-BD78-69C7198899BD}" type="presParOf" srcId="{9FBEF67D-19D4-45AB-B21B-BFFD488D4BE1}" destId="{99034A9D-F27D-4F0B-9E10-5DB536A6AAD6}" srcOrd="1" destOrd="0" presId="urn:microsoft.com/office/officeart/2008/layout/LinedList"/>
    <dgm:cxn modelId="{41807344-38DF-4CBA-A6C3-52AB31FC711C}" type="presParOf" srcId="{2F6CCBCF-9D59-4142-94E2-F53ED85253C9}" destId="{1ADC34F0-9133-4EE8-BBA1-8FDBB911C580}" srcOrd="2" destOrd="0" presId="urn:microsoft.com/office/officeart/2008/layout/LinedList"/>
    <dgm:cxn modelId="{840257CC-E830-40B4-B489-58A032FFBDC0}" type="presParOf" srcId="{2F6CCBCF-9D59-4142-94E2-F53ED85253C9}" destId="{608ADBB8-9EDF-47F0-BCD3-5B64CBA5EA06}" srcOrd="3" destOrd="0" presId="urn:microsoft.com/office/officeart/2008/layout/LinedList"/>
    <dgm:cxn modelId="{AEB79EA7-3889-4ED5-AE1A-93FA7582D63E}" type="presParOf" srcId="{608ADBB8-9EDF-47F0-BCD3-5B64CBA5EA06}" destId="{143F3993-60CF-4757-97AD-A93A9D588BB6}" srcOrd="0" destOrd="0" presId="urn:microsoft.com/office/officeart/2008/layout/LinedList"/>
    <dgm:cxn modelId="{A39FD7D8-5383-4D5D-8EF7-F7E489DA7933}" type="presParOf" srcId="{608ADBB8-9EDF-47F0-BCD3-5B64CBA5EA06}" destId="{54A36590-3D69-47B3-A45B-9BE7DFFEA9B2}" srcOrd="1" destOrd="0" presId="urn:microsoft.com/office/officeart/2008/layout/LinedList"/>
    <dgm:cxn modelId="{E85F57A2-DA8E-4508-B03A-B3424DEF5ABB}" type="presParOf" srcId="{2F6CCBCF-9D59-4142-94E2-F53ED85253C9}" destId="{B253FC38-FAB2-489D-864F-750C089EA6E8}" srcOrd="4" destOrd="0" presId="urn:microsoft.com/office/officeart/2008/layout/LinedList"/>
    <dgm:cxn modelId="{686047AD-A951-4DDD-83CB-FD57A38AFACE}" type="presParOf" srcId="{2F6CCBCF-9D59-4142-94E2-F53ED85253C9}" destId="{E23DFD55-68D1-4A18-8A0D-AC18C9D1AF44}" srcOrd="5" destOrd="0" presId="urn:microsoft.com/office/officeart/2008/layout/LinedList"/>
    <dgm:cxn modelId="{C63293B5-8737-42BF-A49D-0764291C8202}" type="presParOf" srcId="{E23DFD55-68D1-4A18-8A0D-AC18C9D1AF44}" destId="{1DDDD1AE-ABBC-4858-AF4D-38B77B912EDD}" srcOrd="0" destOrd="0" presId="urn:microsoft.com/office/officeart/2008/layout/LinedList"/>
    <dgm:cxn modelId="{793D84BA-3637-4ED4-BBA6-325737EA2539}" type="presParOf" srcId="{E23DFD55-68D1-4A18-8A0D-AC18C9D1AF44}" destId="{AA130FF9-A9EC-4980-9EC5-46B05EF3ECEF}" srcOrd="1" destOrd="0" presId="urn:microsoft.com/office/officeart/2008/layout/LinedList"/>
    <dgm:cxn modelId="{E5582095-0FA3-44CA-985F-65C5B749250F}" type="presParOf" srcId="{2F6CCBCF-9D59-4142-94E2-F53ED85253C9}" destId="{760B1580-C666-4453-AF36-AE778244CD41}" srcOrd="6" destOrd="0" presId="urn:microsoft.com/office/officeart/2008/layout/LinedList"/>
    <dgm:cxn modelId="{B732F9A7-7538-47D9-A5F1-E43729D4915E}" type="presParOf" srcId="{2F6CCBCF-9D59-4142-94E2-F53ED85253C9}" destId="{C8081F68-6C20-4DFC-843A-7D23B00D302A}" srcOrd="7" destOrd="0" presId="urn:microsoft.com/office/officeart/2008/layout/LinedList"/>
    <dgm:cxn modelId="{8733A620-39C0-44D6-936F-C8BA10F6785A}" type="presParOf" srcId="{C8081F68-6C20-4DFC-843A-7D23B00D302A}" destId="{B22DA4D8-86ED-4370-B305-81C40F6EB1D6}" srcOrd="0" destOrd="0" presId="urn:microsoft.com/office/officeart/2008/layout/LinedList"/>
    <dgm:cxn modelId="{386C5788-B25C-47DF-A6D9-E340BDFCCF9D}" type="presParOf" srcId="{C8081F68-6C20-4DFC-843A-7D23B00D302A}" destId="{79FCE666-71A9-4606-A599-6EF36939C04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91194-12B6-4537-85A6-0A3E5138D890}">
      <dsp:nvSpPr>
        <dsp:cNvPr id="0" name=""/>
        <dsp:cNvSpPr/>
      </dsp:nvSpPr>
      <dsp:spPr>
        <a:xfrm>
          <a:off x="0" y="882492"/>
          <a:ext cx="7003777" cy="9354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1. What is singleton pattern?</a:t>
          </a:r>
        </a:p>
      </dsp:txBody>
      <dsp:txXfrm>
        <a:off x="45663" y="928155"/>
        <a:ext cx="6912451" cy="844089"/>
      </dsp:txXfrm>
    </dsp:sp>
    <dsp:sp modelId="{D26C476F-DFDB-438C-AC10-23849DB7E444}">
      <dsp:nvSpPr>
        <dsp:cNvPr id="0" name=""/>
        <dsp:cNvSpPr/>
      </dsp:nvSpPr>
      <dsp:spPr>
        <a:xfrm>
          <a:off x="0" y="1930227"/>
          <a:ext cx="7003777" cy="935415"/>
        </a:xfrm>
        <a:prstGeom prst="roundRect">
          <a:avLst/>
        </a:prstGeom>
        <a:solidFill>
          <a:schemeClr val="accent5">
            <a:hueOff val="-3346655"/>
            <a:satOff val="12038"/>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2. Singleton class structure</a:t>
          </a:r>
        </a:p>
      </dsp:txBody>
      <dsp:txXfrm>
        <a:off x="45663" y="1975890"/>
        <a:ext cx="6912451" cy="844089"/>
      </dsp:txXfrm>
    </dsp:sp>
    <dsp:sp modelId="{9724338E-C0DE-4F7C-9F15-3B256758F4B8}">
      <dsp:nvSpPr>
        <dsp:cNvPr id="0" name=""/>
        <dsp:cNvSpPr/>
      </dsp:nvSpPr>
      <dsp:spPr>
        <a:xfrm>
          <a:off x="0" y="2977962"/>
          <a:ext cx="7003777" cy="935415"/>
        </a:xfrm>
        <a:prstGeom prst="roundRect">
          <a:avLst/>
        </a:prstGeom>
        <a:solidFill>
          <a:schemeClr val="accent5">
            <a:hueOff val="-6693310"/>
            <a:satOff val="24077"/>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3. Types of singleton pattern</a:t>
          </a:r>
        </a:p>
      </dsp:txBody>
      <dsp:txXfrm>
        <a:off x="45663" y="3023625"/>
        <a:ext cx="6912451" cy="844089"/>
      </dsp:txXfrm>
    </dsp:sp>
    <dsp:sp modelId="{85C210CE-B957-4842-9269-7C5CB61B90E1}">
      <dsp:nvSpPr>
        <dsp:cNvPr id="0" name=""/>
        <dsp:cNvSpPr/>
      </dsp:nvSpPr>
      <dsp:spPr>
        <a:xfrm>
          <a:off x="0" y="4025697"/>
          <a:ext cx="7003777" cy="935415"/>
        </a:xfrm>
        <a:prstGeom prst="roundRect">
          <a:avLst/>
        </a:prstGeom>
        <a:solidFill>
          <a:schemeClr val="accent5">
            <a:hueOff val="-10039964"/>
            <a:satOff val="3611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4. Benefits and drawbacks</a:t>
          </a:r>
        </a:p>
      </dsp:txBody>
      <dsp:txXfrm>
        <a:off x="45663" y="4071360"/>
        <a:ext cx="6912451"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F3BC4-F853-4CB1-BD13-6C78C2EDA623}">
      <dsp:nvSpPr>
        <dsp:cNvPr id="0" name=""/>
        <dsp:cNvSpPr/>
      </dsp:nvSpPr>
      <dsp:spPr>
        <a:xfrm>
          <a:off x="0" y="73608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07726-6736-4A70-91F7-6BD165E9B48A}">
      <dsp:nvSpPr>
        <dsp:cNvPr id="0" name=""/>
        <dsp:cNvSpPr/>
      </dsp:nvSpPr>
      <dsp:spPr>
        <a:xfrm>
          <a:off x="328612" y="104826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No Thread Safe Singleton</a:t>
          </a:r>
        </a:p>
      </dsp:txBody>
      <dsp:txXfrm>
        <a:off x="383617" y="1103267"/>
        <a:ext cx="2847502" cy="1768010"/>
      </dsp:txXfrm>
    </dsp:sp>
    <dsp:sp modelId="{61D9D418-F42F-4BDA-9DD6-01F7D71013A8}">
      <dsp:nvSpPr>
        <dsp:cNvPr id="0" name=""/>
        <dsp:cNvSpPr/>
      </dsp:nvSpPr>
      <dsp:spPr>
        <a:xfrm>
          <a:off x="3614737" y="73608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B727B6-DDD6-45EB-8D23-F858E7CA5A81}">
      <dsp:nvSpPr>
        <dsp:cNvPr id="0" name=""/>
        <dsp:cNvSpPr/>
      </dsp:nvSpPr>
      <dsp:spPr>
        <a:xfrm>
          <a:off x="3943350" y="104826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Thread-Safe Singleton</a:t>
          </a:r>
        </a:p>
      </dsp:txBody>
      <dsp:txXfrm>
        <a:off x="3998355" y="1103267"/>
        <a:ext cx="2847502" cy="1768010"/>
      </dsp:txXfrm>
    </dsp:sp>
    <dsp:sp modelId="{802851D0-F50C-434C-A55D-18A379B8DF1F}">
      <dsp:nvSpPr>
        <dsp:cNvPr id="0" name=""/>
        <dsp:cNvSpPr/>
      </dsp:nvSpPr>
      <dsp:spPr>
        <a:xfrm>
          <a:off x="7229475" y="73608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A1F7E2-8B69-4DD5-9BF7-FCC7BE38CAD7}">
      <dsp:nvSpPr>
        <dsp:cNvPr id="0" name=""/>
        <dsp:cNvSpPr/>
      </dsp:nvSpPr>
      <dsp:spPr>
        <a:xfrm>
          <a:off x="7558087" y="104826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Thread Safety Singleton using Double-Check Locking</a:t>
          </a:r>
        </a:p>
      </dsp:txBody>
      <dsp:txXfrm>
        <a:off x="7613092" y="1103267"/>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32E6-74E6-4FF0-BCA7-0A84819A61CE}">
      <dsp:nvSpPr>
        <dsp:cNvPr id="0" name=""/>
        <dsp:cNvSpPr/>
      </dsp:nvSpPr>
      <dsp:spPr>
        <a:xfrm>
          <a:off x="0" y="0"/>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4FDD9F-2969-470D-AC56-FB8D84A5E0FD}">
      <dsp:nvSpPr>
        <dsp:cNvPr id="0" name=""/>
        <dsp:cNvSpPr/>
      </dsp:nvSpPr>
      <dsp:spPr>
        <a:xfrm>
          <a:off x="0" y="0"/>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Provides a single point of access</a:t>
          </a:r>
          <a:r>
            <a:rPr lang="en-US" sz="1900" b="0" i="0" kern="1200"/>
            <a:t>: The Singleton pattern ensures that only one instance of a class exists in the system and provides a single point of access to that instance.</a:t>
          </a:r>
          <a:endParaRPr lang="en-US" sz="1900" kern="1200"/>
        </a:p>
      </dsp:txBody>
      <dsp:txXfrm>
        <a:off x="0" y="0"/>
        <a:ext cx="7003777" cy="1460901"/>
      </dsp:txXfrm>
    </dsp:sp>
    <dsp:sp modelId="{E58B44EA-9DD7-40BE-9782-59DCF0204D19}">
      <dsp:nvSpPr>
        <dsp:cNvPr id="0" name=""/>
        <dsp:cNvSpPr/>
      </dsp:nvSpPr>
      <dsp:spPr>
        <a:xfrm>
          <a:off x="0" y="1460901"/>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EEC9F3-9759-40D8-8839-CF72632CA838}">
      <dsp:nvSpPr>
        <dsp:cNvPr id="0" name=""/>
        <dsp:cNvSpPr/>
      </dsp:nvSpPr>
      <dsp:spPr>
        <a:xfrm>
          <a:off x="0" y="1460901"/>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Ensures global access to a shared resource</a:t>
          </a:r>
          <a:r>
            <a:rPr lang="en-US" sz="1900" b="0" i="0" kern="1200"/>
            <a:t>: By ensuring that only one instance of a class exists, the Singleton pattern can be used to provide global access to a shared resource.</a:t>
          </a:r>
          <a:endParaRPr lang="en-US" sz="1900" kern="1200"/>
        </a:p>
      </dsp:txBody>
      <dsp:txXfrm>
        <a:off x="0" y="1460901"/>
        <a:ext cx="7003777" cy="1460901"/>
      </dsp:txXfrm>
    </dsp:sp>
    <dsp:sp modelId="{594A3D56-5A39-4DC6-B814-C866514762F8}">
      <dsp:nvSpPr>
        <dsp:cNvPr id="0" name=""/>
        <dsp:cNvSpPr/>
      </dsp:nvSpPr>
      <dsp:spPr>
        <a:xfrm>
          <a:off x="0" y="2921802"/>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0E63A-FCDF-40DD-83EB-5B540B0C978D}">
      <dsp:nvSpPr>
        <dsp:cNvPr id="0" name=""/>
        <dsp:cNvSpPr/>
      </dsp:nvSpPr>
      <dsp:spPr>
        <a:xfrm>
          <a:off x="0" y="2921802"/>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Reduces memory consumption</a:t>
          </a:r>
          <a:r>
            <a:rPr lang="en-US" sz="1900" b="0" i="0" kern="1200"/>
            <a:t>: By limiting the number of instances of a class that can exist, the Singleton pattern can help reduce memory consumption in a system.</a:t>
          </a:r>
          <a:endParaRPr lang="en-US" sz="1900" kern="1200"/>
        </a:p>
      </dsp:txBody>
      <dsp:txXfrm>
        <a:off x="0" y="2921802"/>
        <a:ext cx="7003777" cy="1460901"/>
      </dsp:txXfrm>
    </dsp:sp>
    <dsp:sp modelId="{BB654BF9-B987-463A-A1B1-0A41C5E0D7E6}">
      <dsp:nvSpPr>
        <dsp:cNvPr id="0" name=""/>
        <dsp:cNvSpPr/>
      </dsp:nvSpPr>
      <dsp:spPr>
        <a:xfrm>
          <a:off x="0" y="4382703"/>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979D01-6FE3-4EF9-9C1F-19E50271FDD5}">
      <dsp:nvSpPr>
        <dsp:cNvPr id="0" name=""/>
        <dsp:cNvSpPr/>
      </dsp:nvSpPr>
      <dsp:spPr>
        <a:xfrm>
          <a:off x="0" y="4382703"/>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Improves performance</a:t>
          </a:r>
          <a:r>
            <a:rPr lang="en-US" sz="1900" b="0" i="0" kern="1200"/>
            <a:t>: Since the Singleton pattern ensures that only one instance of a class is created, it can help improve the performance of an application by reducing the number of object creations and method invocations.</a:t>
          </a:r>
          <a:endParaRPr lang="en-US" sz="1900" kern="1200"/>
        </a:p>
      </dsp:txBody>
      <dsp:txXfrm>
        <a:off x="0" y="4382703"/>
        <a:ext cx="7003777" cy="1460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5CBAC-44C1-4A67-BEB9-B2070F80D357}">
      <dsp:nvSpPr>
        <dsp:cNvPr id="0" name=""/>
        <dsp:cNvSpPr/>
      </dsp:nvSpPr>
      <dsp:spPr>
        <a:xfrm>
          <a:off x="0" y="0"/>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5A71F-300B-41FE-9B65-6659FBDDCF37}">
      <dsp:nvSpPr>
        <dsp:cNvPr id="0" name=""/>
        <dsp:cNvSpPr/>
      </dsp:nvSpPr>
      <dsp:spPr>
        <a:xfrm>
          <a:off x="0" y="0"/>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Can introduce global state</a:t>
          </a:r>
          <a:r>
            <a:rPr lang="en-US" sz="2200" b="0" i="0" kern="1200"/>
            <a:t>: By providing global access to a shared resource, the Singleton pattern can introduce global state into an application, which can make it more difficult to test and maintain.</a:t>
          </a:r>
          <a:endParaRPr lang="en-US" sz="2200" kern="1200"/>
        </a:p>
      </dsp:txBody>
      <dsp:txXfrm>
        <a:off x="0" y="0"/>
        <a:ext cx="7003777" cy="1460901"/>
      </dsp:txXfrm>
    </dsp:sp>
    <dsp:sp modelId="{1ADC34F0-9133-4EE8-BBA1-8FDBB911C580}">
      <dsp:nvSpPr>
        <dsp:cNvPr id="0" name=""/>
        <dsp:cNvSpPr/>
      </dsp:nvSpPr>
      <dsp:spPr>
        <a:xfrm>
          <a:off x="0" y="1460901"/>
          <a:ext cx="7003777" cy="0"/>
        </a:xfrm>
        <a:prstGeom prst="line">
          <a:avLst/>
        </a:prstGeom>
        <a:solidFill>
          <a:schemeClr val="accent2">
            <a:hueOff val="3195565"/>
            <a:satOff val="10438"/>
            <a:lumOff val="-8889"/>
            <a:alphaOff val="0"/>
          </a:schemeClr>
        </a:solidFill>
        <a:ln w="12700" cap="flat" cmpd="sng" algn="ctr">
          <a:solidFill>
            <a:schemeClr val="accent2">
              <a:hueOff val="3195565"/>
              <a:satOff val="10438"/>
              <a:lumOff val="-88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F3993-60CF-4757-97AD-A93A9D588BB6}">
      <dsp:nvSpPr>
        <dsp:cNvPr id="0" name=""/>
        <dsp:cNvSpPr/>
      </dsp:nvSpPr>
      <dsp:spPr>
        <a:xfrm>
          <a:off x="0" y="1460901"/>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dirty="0"/>
            <a:t>Can be difficult to unit test</a:t>
          </a:r>
          <a:r>
            <a:rPr lang="en-US" sz="2200" b="0" i="0" kern="1200" dirty="0"/>
            <a:t>: Because the Singleton pattern ensures that only one instance of a class exists, it can be difficult to unit test components that depend on that class.</a:t>
          </a:r>
          <a:endParaRPr lang="en-US" sz="2200" kern="1200" dirty="0"/>
        </a:p>
      </dsp:txBody>
      <dsp:txXfrm>
        <a:off x="0" y="1460901"/>
        <a:ext cx="7003777" cy="1460901"/>
      </dsp:txXfrm>
    </dsp:sp>
    <dsp:sp modelId="{B253FC38-FAB2-489D-864F-750C089EA6E8}">
      <dsp:nvSpPr>
        <dsp:cNvPr id="0" name=""/>
        <dsp:cNvSpPr/>
      </dsp:nvSpPr>
      <dsp:spPr>
        <a:xfrm>
          <a:off x="0" y="2921802"/>
          <a:ext cx="7003777" cy="0"/>
        </a:xfrm>
        <a:prstGeom prst="line">
          <a:avLst/>
        </a:prstGeom>
        <a:solidFill>
          <a:schemeClr val="accent2">
            <a:hueOff val="6391131"/>
            <a:satOff val="20875"/>
            <a:lumOff val="-17777"/>
            <a:alphaOff val="0"/>
          </a:schemeClr>
        </a:solidFill>
        <a:ln w="12700" cap="flat" cmpd="sng" algn="ctr">
          <a:solidFill>
            <a:schemeClr val="accent2">
              <a:hueOff val="6391131"/>
              <a:satOff val="20875"/>
              <a:lumOff val="-177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DDD1AE-ABBC-4858-AF4D-38B77B912EDD}">
      <dsp:nvSpPr>
        <dsp:cNvPr id="0" name=""/>
        <dsp:cNvSpPr/>
      </dsp:nvSpPr>
      <dsp:spPr>
        <a:xfrm>
          <a:off x="0" y="2921802"/>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dirty="0"/>
            <a:t>Can make code harder to understand</a:t>
          </a:r>
          <a:r>
            <a:rPr lang="en-US" sz="2200" b="0" i="0" kern="1200" dirty="0"/>
            <a:t>: Since the Singleton pattern introduces a layer of complexity into an application, it can make the code harder to understand and maintain.</a:t>
          </a:r>
          <a:endParaRPr lang="en-US" sz="2200" kern="1200" dirty="0"/>
        </a:p>
      </dsp:txBody>
      <dsp:txXfrm>
        <a:off x="0" y="2921802"/>
        <a:ext cx="7003777" cy="1460901"/>
      </dsp:txXfrm>
    </dsp:sp>
    <dsp:sp modelId="{760B1580-C666-4453-AF36-AE778244CD41}">
      <dsp:nvSpPr>
        <dsp:cNvPr id="0" name=""/>
        <dsp:cNvSpPr/>
      </dsp:nvSpPr>
      <dsp:spPr>
        <a:xfrm>
          <a:off x="0" y="4382703"/>
          <a:ext cx="7003777" cy="0"/>
        </a:xfrm>
        <a:prstGeom prst="line">
          <a:avLst/>
        </a:prstGeom>
        <a:solidFill>
          <a:schemeClr val="accent2">
            <a:hueOff val="9586696"/>
            <a:satOff val="31313"/>
            <a:lumOff val="-26666"/>
            <a:alphaOff val="0"/>
          </a:schemeClr>
        </a:solidFill>
        <a:ln w="12700" cap="flat" cmpd="sng" algn="ctr">
          <a:solidFill>
            <a:schemeClr val="accent2">
              <a:hueOff val="9586696"/>
              <a:satOff val="31313"/>
              <a:lumOff val="-266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DA4D8-86ED-4370-B305-81C40F6EB1D6}">
      <dsp:nvSpPr>
        <dsp:cNvPr id="0" name=""/>
        <dsp:cNvSpPr/>
      </dsp:nvSpPr>
      <dsp:spPr>
        <a:xfrm>
          <a:off x="0" y="4382703"/>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i="0" kern="1200"/>
            <a:t>Can introduce thread safety issues</a:t>
          </a:r>
          <a:r>
            <a:rPr lang="en-US" sz="2200" b="0" i="0" kern="1200"/>
            <a:t>: If not implemented properly, the Singleton pattern can introduce thread safety issues, such as race conditions, deadlocks, and data corruption.</a:t>
          </a:r>
          <a:endParaRPr lang="en-US" sz="2200" kern="1200"/>
        </a:p>
      </dsp:txBody>
      <dsp:txXfrm>
        <a:off x="0" y="4382703"/>
        <a:ext cx="7003777" cy="14609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2/17/2023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677691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2/17/2023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853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2/17/2023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363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2/17/2023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509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2/17/2023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192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2/17/2023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289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2/17/2023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3502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2/17/2023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2932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2/17/2023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4705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2/17/2023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336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2/17/2023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153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2/17/2023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1538849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25" r:id="rId8"/>
    <p:sldLayoutId id="2147483726" r:id="rId9"/>
    <p:sldLayoutId id="2147483727" r:id="rId10"/>
    <p:sldLayoutId id="2147483735"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Rectangle 99">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2EFF883-3B61-76D0-651A-7D6BFAA8BD77}"/>
              </a:ext>
            </a:extLst>
          </p:cNvPr>
          <p:cNvSpPr>
            <a:spLocks noGrp="1"/>
          </p:cNvSpPr>
          <p:nvPr>
            <p:ph type="ctrTitle"/>
          </p:nvPr>
        </p:nvSpPr>
        <p:spPr>
          <a:xfrm>
            <a:off x="838200" y="513189"/>
            <a:ext cx="5958840" cy="2667000"/>
          </a:xfrm>
        </p:spPr>
        <p:txBody>
          <a:bodyPr anchor="b">
            <a:normAutofit/>
          </a:bodyPr>
          <a:lstStyle/>
          <a:p>
            <a:pPr algn="l"/>
            <a:r>
              <a:rPr lang="en-US" sz="4800" dirty="0">
                <a:solidFill>
                  <a:schemeClr val="tx2"/>
                </a:solidFill>
                <a:ea typeface="Cambria Math" panose="02040503050406030204" pitchFamily="18" charset="0"/>
              </a:rPr>
              <a:t>SINGLETON PATTERN</a:t>
            </a:r>
          </a:p>
        </p:txBody>
      </p:sp>
      <p:pic>
        <p:nvPicPr>
          <p:cNvPr id="4" name="Picture 3" descr="Topview of mint green workspace with laptop, coffee, notebook, pen, glasses, and mouse">
            <a:extLst>
              <a:ext uri="{FF2B5EF4-FFF2-40B4-BE49-F238E27FC236}">
                <a16:creationId xmlns:a16="http://schemas.microsoft.com/office/drawing/2014/main" id="{DF3A7366-0A38-58E7-6A33-AA77FA766F61}"/>
              </a:ext>
            </a:extLst>
          </p:cNvPr>
          <p:cNvPicPr>
            <a:picLocks noChangeAspect="1"/>
          </p:cNvPicPr>
          <p:nvPr/>
        </p:nvPicPr>
        <p:blipFill rotWithShape="1">
          <a:blip r:embed="rId2"/>
          <a:srcRect r="41041"/>
          <a:stretch/>
        </p:blipFill>
        <p:spPr>
          <a:xfrm>
            <a:off x="7162800" y="-50790"/>
            <a:ext cx="5029200" cy="5693802"/>
          </a:xfrm>
          <a:prstGeom prst="rect">
            <a:avLst/>
          </a:prstGeom>
        </p:spPr>
      </p:pic>
      <p:sp>
        <p:nvSpPr>
          <p:cNvPr id="102" name="Rectangle 101">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 name="Rectangle 103">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67621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89C778-D42A-DB99-AB7F-8B5F4C815DE5}"/>
              </a:ext>
            </a:extLst>
          </p:cNvPr>
          <p:cNvSpPr>
            <a:spLocks noGrp="1"/>
          </p:cNvSpPr>
          <p:nvPr>
            <p:ph type="title"/>
          </p:nvPr>
        </p:nvSpPr>
        <p:spPr>
          <a:xfrm>
            <a:off x="838201" y="559813"/>
            <a:ext cx="2819399" cy="5577934"/>
          </a:xfrm>
        </p:spPr>
        <p:txBody>
          <a:bodyPr>
            <a:normAutofit/>
          </a:bodyPr>
          <a:lstStyle/>
          <a:p>
            <a:r>
              <a:rPr lang="en-US" sz="3700"/>
              <a:t>Drawbacks</a:t>
            </a:r>
          </a:p>
        </p:txBody>
      </p:sp>
      <p:graphicFrame>
        <p:nvGraphicFramePr>
          <p:cNvPr id="5" name="Content Placeholder 2">
            <a:extLst>
              <a:ext uri="{FF2B5EF4-FFF2-40B4-BE49-F238E27FC236}">
                <a16:creationId xmlns:a16="http://schemas.microsoft.com/office/drawing/2014/main" id="{806C1255-1CFA-EC85-C276-48EAF5EAD8F1}"/>
              </a:ext>
            </a:extLst>
          </p:cNvPr>
          <p:cNvGraphicFramePr>
            <a:graphicFrameLocks noGrp="1"/>
          </p:cNvGraphicFramePr>
          <p:nvPr>
            <p:ph idx="1"/>
            <p:extLst>
              <p:ext uri="{D42A27DB-BD31-4B8C-83A1-F6EECF244321}">
                <p14:modId xmlns:p14="http://schemas.microsoft.com/office/powerpoint/2010/main" val="2374498097"/>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009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7" name="Rectangle 20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79" name="Rectangle 207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81" name="Rectangle 2080">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3" name="Rectangle 2082">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D98B7B-30B5-F488-8BD6-76EBA848C862}"/>
              </a:ext>
            </a:extLst>
          </p:cNvPr>
          <p:cNvSpPr>
            <a:spLocks noGrp="1"/>
          </p:cNvSpPr>
          <p:nvPr>
            <p:ph type="title"/>
          </p:nvPr>
        </p:nvSpPr>
        <p:spPr>
          <a:xfrm>
            <a:off x="838201" y="559813"/>
            <a:ext cx="3459479" cy="5577934"/>
          </a:xfrm>
        </p:spPr>
        <p:txBody>
          <a:bodyPr>
            <a:normAutofit/>
          </a:bodyPr>
          <a:lstStyle/>
          <a:p>
            <a:r>
              <a:rPr lang="en-US" sz="4000" dirty="0"/>
              <a:t>CONTENTS</a:t>
            </a:r>
            <a:r>
              <a:rPr lang="en-US" sz="3100" dirty="0"/>
              <a:t>…</a:t>
            </a:r>
            <a:br>
              <a:rPr lang="en-US" sz="3100" dirty="0"/>
            </a:br>
            <a:br>
              <a:rPr lang="en-US" sz="3100" dirty="0"/>
            </a:br>
            <a:endParaRPr lang="en-US" sz="3100" dirty="0"/>
          </a:p>
        </p:txBody>
      </p:sp>
      <p:graphicFrame>
        <p:nvGraphicFramePr>
          <p:cNvPr id="25" name="Content Placeholder 2">
            <a:extLst>
              <a:ext uri="{FF2B5EF4-FFF2-40B4-BE49-F238E27FC236}">
                <a16:creationId xmlns:a16="http://schemas.microsoft.com/office/drawing/2014/main" id="{C1F06040-2F2A-8545-EEBB-640CC0AF482B}"/>
              </a:ext>
            </a:extLst>
          </p:cNvPr>
          <p:cNvGraphicFramePr>
            <a:graphicFrameLocks noGrp="1"/>
          </p:cNvGraphicFramePr>
          <p:nvPr>
            <p:ph idx="1"/>
            <p:extLst>
              <p:ext uri="{D42A27DB-BD31-4B8C-83A1-F6EECF244321}">
                <p14:modId xmlns:p14="http://schemas.microsoft.com/office/powerpoint/2010/main" val="298079417"/>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242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5" name="Rectangle 103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7" name="Rectangle 1036">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9" name="Rectangle 1038">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30D4A74-E113-EACD-04EF-925AD3AB215A}"/>
              </a:ext>
            </a:extLst>
          </p:cNvPr>
          <p:cNvSpPr>
            <a:spLocks noGrp="1"/>
          </p:cNvSpPr>
          <p:nvPr>
            <p:ph type="title"/>
          </p:nvPr>
        </p:nvSpPr>
        <p:spPr>
          <a:xfrm>
            <a:off x="6553200" y="586992"/>
            <a:ext cx="4953000" cy="1664573"/>
          </a:xfrm>
        </p:spPr>
        <p:txBody>
          <a:bodyPr>
            <a:normAutofit/>
          </a:bodyPr>
          <a:lstStyle/>
          <a:p>
            <a:r>
              <a:rPr lang="en-US">
                <a:solidFill>
                  <a:schemeClr val="tx2"/>
                </a:solidFill>
              </a:rPr>
              <a:t>What is singleton pattern?</a:t>
            </a:r>
          </a:p>
        </p:txBody>
      </p:sp>
      <p:pic>
        <p:nvPicPr>
          <p:cNvPr id="1028" name="Picture 4" descr="No alt text provided for this image">
            <a:extLst>
              <a:ext uri="{FF2B5EF4-FFF2-40B4-BE49-F238E27FC236}">
                <a16:creationId xmlns:a16="http://schemas.microsoft.com/office/drawing/2014/main" id="{9D334268-AA8D-E5E9-FBBF-5819869C0A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4875" y="1513840"/>
            <a:ext cx="5745254" cy="405040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50D8FAA-3DF5-5F34-B724-FD42CCF71F1A}"/>
              </a:ext>
            </a:extLst>
          </p:cNvPr>
          <p:cNvSpPr>
            <a:spLocks noGrp="1"/>
          </p:cNvSpPr>
          <p:nvPr>
            <p:ph idx="1"/>
          </p:nvPr>
        </p:nvSpPr>
        <p:spPr>
          <a:xfrm>
            <a:off x="6553200" y="2411653"/>
            <a:ext cx="4952681" cy="3728613"/>
          </a:xfrm>
        </p:spPr>
        <p:txBody>
          <a:bodyPr>
            <a:normAutofit/>
          </a:bodyPr>
          <a:lstStyle/>
          <a:p>
            <a:pPr>
              <a:buFont typeface="Wingdings" panose="05000000000000000000" pitchFamily="2" charset="2"/>
              <a:buChar char="§"/>
            </a:pPr>
            <a:r>
              <a:rPr lang="en-US" sz="1800" b="0" i="0" dirty="0">
                <a:solidFill>
                  <a:schemeClr val="tx2"/>
                </a:solidFill>
                <a:effectLst/>
                <a:latin typeface="Verdana" panose="020B0604030504040204" pitchFamily="34" charset="0"/>
              </a:rPr>
              <a:t>Allows only a single instance of a class itsel</a:t>
            </a:r>
            <a:r>
              <a:rPr lang="en-US" sz="1800" dirty="0">
                <a:solidFill>
                  <a:schemeClr val="tx2"/>
                </a:solidFill>
                <a:latin typeface="Verdana" panose="020B0604030504040204" pitchFamily="34" charset="0"/>
              </a:rPr>
              <a:t>f to be created.</a:t>
            </a:r>
            <a:endParaRPr lang="en-US" sz="1800" b="0" i="0" dirty="0">
              <a:solidFill>
                <a:schemeClr val="tx2"/>
              </a:solidFill>
              <a:effectLst/>
              <a:latin typeface="Verdana" panose="020B0604030504040204" pitchFamily="34" charset="0"/>
            </a:endParaRPr>
          </a:p>
          <a:p>
            <a:pPr>
              <a:buFont typeface="Wingdings" panose="05000000000000000000" pitchFamily="2" charset="2"/>
              <a:buChar char="§"/>
            </a:pPr>
            <a:r>
              <a:rPr lang="en-US" sz="1800" b="0" i="0" dirty="0">
                <a:solidFill>
                  <a:schemeClr val="tx2"/>
                </a:solidFill>
                <a:effectLst/>
                <a:latin typeface="Verdana" panose="020B0604030504040204" pitchFamily="34" charset="0"/>
              </a:rPr>
              <a:t>The purpose of the singleton design pattern is to ensure that a class only has one instance and provide a global point of access to it throughout the life of an application.</a:t>
            </a:r>
          </a:p>
          <a:p>
            <a:pPr>
              <a:buFont typeface="Wingdings" panose="05000000000000000000" pitchFamily="2" charset="2"/>
              <a:buChar char="§"/>
            </a:pPr>
            <a:r>
              <a:rPr lang="en-US" sz="1800" b="0" i="0" dirty="0">
                <a:solidFill>
                  <a:schemeClr val="tx2"/>
                </a:solidFill>
                <a:effectLst/>
                <a:latin typeface="Verdana" panose="020B0604030504040204" pitchFamily="34" charset="0"/>
                <a:ea typeface="Verdana" panose="020B0604030504040204" pitchFamily="34" charset="0"/>
              </a:rPr>
              <a:t>In other words, it ensures that single instance of a class is created and shared among all other objects in an application.</a:t>
            </a:r>
          </a:p>
          <a:p>
            <a:pPr>
              <a:buFont typeface="Wingdings" panose="05000000000000000000" pitchFamily="2" charset="2"/>
              <a:buChar char="§"/>
            </a:pPr>
            <a:endParaRPr lang="en-US" sz="18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4914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B98834-6115-FEF7-3C79-3D9BEE21C9F6}"/>
              </a:ext>
            </a:extLst>
          </p:cNvPr>
          <p:cNvSpPr>
            <a:spLocks noGrp="1"/>
          </p:cNvSpPr>
          <p:nvPr>
            <p:ph type="title"/>
          </p:nvPr>
        </p:nvSpPr>
        <p:spPr>
          <a:xfrm>
            <a:off x="838201" y="559813"/>
            <a:ext cx="4876800" cy="1421387"/>
          </a:xfrm>
        </p:spPr>
        <p:txBody>
          <a:bodyPr>
            <a:normAutofit fontScale="90000"/>
          </a:bodyPr>
          <a:lstStyle/>
          <a:p>
            <a:r>
              <a:rPr lang="en-US" dirty="0"/>
              <a:t>Singleton Class Structure</a:t>
            </a:r>
          </a:p>
        </p:txBody>
      </p:sp>
      <p:sp>
        <p:nvSpPr>
          <p:cNvPr id="3" name="Content Placeholder 2">
            <a:extLst>
              <a:ext uri="{FF2B5EF4-FFF2-40B4-BE49-F238E27FC236}">
                <a16:creationId xmlns:a16="http://schemas.microsoft.com/office/drawing/2014/main" id="{DAC947A1-428F-15A7-FD3F-54AD6C4B79D9}"/>
              </a:ext>
            </a:extLst>
          </p:cNvPr>
          <p:cNvSpPr>
            <a:spLocks noGrp="1"/>
          </p:cNvSpPr>
          <p:nvPr>
            <p:ph idx="1"/>
          </p:nvPr>
        </p:nvSpPr>
        <p:spPr>
          <a:xfrm>
            <a:off x="6705600" y="559813"/>
            <a:ext cx="4467677" cy="5553275"/>
          </a:xfrm>
        </p:spPr>
        <p:txBody>
          <a:bodyPr>
            <a:normAutofit lnSpcReduction="10000"/>
          </a:bodyPr>
          <a:lstStyle/>
          <a:p>
            <a:pPr>
              <a:buFont typeface="Wingdings" panose="05000000000000000000" pitchFamily="2" charset="2"/>
              <a:buChar char="§"/>
            </a:pPr>
            <a:r>
              <a:rPr lang="en-US" sz="2000" b="0" i="0" dirty="0">
                <a:solidFill>
                  <a:schemeClr val="tx2"/>
                </a:solidFill>
                <a:effectLst/>
                <a:latin typeface="Verdana" panose="020B0604030504040204" pitchFamily="34" charset="0"/>
              </a:rPr>
              <a:t>A class should have the following structure for singleton pattern:</a:t>
            </a:r>
          </a:p>
          <a:p>
            <a:pPr marL="457200" lvl="1" indent="0">
              <a:buNone/>
            </a:pPr>
            <a:r>
              <a:rPr lang="en-US" sz="2000" b="0" i="0" dirty="0">
                <a:solidFill>
                  <a:schemeClr val="tx2"/>
                </a:solidFill>
                <a:effectLst/>
                <a:latin typeface="Verdana" panose="020B0604030504040204" pitchFamily="34" charset="0"/>
              </a:rPr>
              <a:t>1) Should have a private or protected constructor. No public and parameterized constructors.</a:t>
            </a:r>
          </a:p>
          <a:p>
            <a:pPr marL="457200" lvl="1" indent="0">
              <a:buNone/>
            </a:pPr>
            <a:r>
              <a:rPr lang="en-US" sz="2000" b="0" i="0" dirty="0">
                <a:solidFill>
                  <a:schemeClr val="tx2"/>
                </a:solidFill>
                <a:effectLst/>
                <a:latin typeface="Verdana" panose="020B0604030504040204" pitchFamily="34" charset="0"/>
              </a:rPr>
              <a:t>2) Should have a static property (with a private backing field) to return an instance of a class. A static method can also be used to return an instance.</a:t>
            </a:r>
          </a:p>
          <a:p>
            <a:pPr marL="457200" lvl="1" indent="0">
              <a:buNone/>
            </a:pPr>
            <a:r>
              <a:rPr lang="en-US" sz="2000" b="0" i="0" dirty="0">
                <a:solidFill>
                  <a:schemeClr val="tx2"/>
                </a:solidFill>
                <a:effectLst/>
                <a:latin typeface="Verdana" panose="020B0604030504040204" pitchFamily="34" charset="0"/>
              </a:rPr>
              <a:t>3) At least have one non-static public method for a singleton operation.</a:t>
            </a:r>
          </a:p>
          <a:p>
            <a:endParaRPr lang="en-US" sz="1800" dirty="0">
              <a:solidFill>
                <a:schemeClr val="tx2"/>
              </a:solidFill>
            </a:endParaRPr>
          </a:p>
        </p:txBody>
      </p:sp>
    </p:spTree>
    <p:extLst>
      <p:ext uri="{BB962C8B-B14F-4D97-AF65-F5344CB8AC3E}">
        <p14:creationId xmlns:p14="http://schemas.microsoft.com/office/powerpoint/2010/main" val="331103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09B380-32CC-341D-5333-855C051DC31E}"/>
              </a:ext>
            </a:extLst>
          </p:cNvPr>
          <p:cNvSpPr>
            <a:spLocks noGrp="1"/>
          </p:cNvSpPr>
          <p:nvPr>
            <p:ph type="title"/>
          </p:nvPr>
        </p:nvSpPr>
        <p:spPr>
          <a:xfrm>
            <a:off x="1198182" y="381000"/>
            <a:ext cx="10003218" cy="1600124"/>
          </a:xfrm>
        </p:spPr>
        <p:txBody>
          <a:bodyPr>
            <a:normAutofit/>
          </a:bodyPr>
          <a:lstStyle/>
          <a:p>
            <a:r>
              <a:rPr lang="en-US" dirty="0"/>
              <a:t>Types of Singleton Pattern</a:t>
            </a:r>
          </a:p>
        </p:txBody>
      </p:sp>
      <p:graphicFrame>
        <p:nvGraphicFramePr>
          <p:cNvPr id="16" name="Content Placeholder 2">
            <a:extLst>
              <a:ext uri="{FF2B5EF4-FFF2-40B4-BE49-F238E27FC236}">
                <a16:creationId xmlns:a16="http://schemas.microsoft.com/office/drawing/2014/main" id="{C0150DA2-7A84-3118-E0D2-17B14E88CF08}"/>
              </a:ext>
            </a:extLst>
          </p:cNvPr>
          <p:cNvGraphicFramePr>
            <a:graphicFrameLocks noGrp="1"/>
          </p:cNvGraphicFramePr>
          <p:nvPr>
            <p:ph idx="1"/>
            <p:extLst>
              <p:ext uri="{D42A27DB-BD31-4B8C-83A1-F6EECF244321}">
                <p14:modId xmlns:p14="http://schemas.microsoft.com/office/powerpoint/2010/main" val="2017135307"/>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E3AB33-5B48-1F9A-625D-EEB3D1827C53}"/>
              </a:ext>
            </a:extLst>
          </p:cNvPr>
          <p:cNvSpPr>
            <a:spLocks noGrp="1"/>
          </p:cNvSpPr>
          <p:nvPr>
            <p:ph type="title"/>
          </p:nvPr>
        </p:nvSpPr>
        <p:spPr>
          <a:xfrm>
            <a:off x="838201" y="559813"/>
            <a:ext cx="4876800" cy="5577934"/>
          </a:xfrm>
        </p:spPr>
        <p:txBody>
          <a:bodyPr>
            <a:normAutofit/>
          </a:bodyPr>
          <a:lstStyle/>
          <a:p>
            <a:r>
              <a:rPr lang="en-US" dirty="0"/>
              <a:t>A) Non Thread Safe Singleton</a:t>
            </a:r>
            <a:br>
              <a:rPr lang="en-US" dirty="0"/>
            </a:br>
            <a:endParaRPr lang="en-US" dirty="0"/>
          </a:p>
        </p:txBody>
      </p:sp>
      <p:sp>
        <p:nvSpPr>
          <p:cNvPr id="3" name="Content Placeholder 2">
            <a:extLst>
              <a:ext uri="{FF2B5EF4-FFF2-40B4-BE49-F238E27FC236}">
                <a16:creationId xmlns:a16="http://schemas.microsoft.com/office/drawing/2014/main" id="{F620C1BA-2ECA-A690-23CA-C28779C57F28}"/>
              </a:ext>
            </a:extLst>
          </p:cNvPr>
          <p:cNvSpPr>
            <a:spLocks noGrp="1"/>
          </p:cNvSpPr>
          <p:nvPr>
            <p:ph idx="1"/>
          </p:nvPr>
        </p:nvSpPr>
        <p:spPr>
          <a:xfrm>
            <a:off x="6705600" y="559813"/>
            <a:ext cx="4467677" cy="5553275"/>
          </a:xfrm>
        </p:spPr>
        <p:txBody>
          <a:bodyPr>
            <a:normAutofit/>
          </a:bodyPr>
          <a:lstStyle/>
          <a:p>
            <a:r>
              <a:rPr lang="en-US" sz="2200" b="0" i="0" dirty="0">
                <a:solidFill>
                  <a:srgbClr val="212121"/>
                </a:solidFill>
                <a:effectLst/>
                <a:latin typeface="+mj-lt"/>
              </a:rPr>
              <a:t>In non-thread safe singleton type, two different threads could both have evaluated the test (if instance == null) and found it to be true, then both create instances, which violates the singleton pattern.</a:t>
            </a:r>
          </a:p>
          <a:p>
            <a:r>
              <a:rPr lang="en-US" sz="2200" b="0" i="0" dirty="0">
                <a:solidFill>
                  <a:srgbClr val="404040"/>
                </a:solidFill>
                <a:effectLst/>
                <a:latin typeface="+mj-lt"/>
              </a:rPr>
              <a:t>Whenever two concurrent threads determine that the condition (if instance == null) to true, they both construct instances of the class which violates the singleton framework pattern.</a:t>
            </a:r>
            <a:endParaRPr lang="en-US" sz="2200" b="0" i="0" dirty="0">
              <a:solidFill>
                <a:srgbClr val="212121"/>
              </a:solidFill>
              <a:effectLst/>
              <a:latin typeface="+mj-lt"/>
            </a:endParaRPr>
          </a:p>
        </p:txBody>
      </p:sp>
    </p:spTree>
    <p:extLst>
      <p:ext uri="{BB962C8B-B14F-4D97-AF65-F5344CB8AC3E}">
        <p14:creationId xmlns:p14="http://schemas.microsoft.com/office/powerpoint/2010/main" val="180324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D21EE8-7642-DEB3-CE2F-A663E5A7BEBA}"/>
              </a:ext>
            </a:extLst>
          </p:cNvPr>
          <p:cNvSpPr>
            <a:spLocks noGrp="1"/>
          </p:cNvSpPr>
          <p:nvPr>
            <p:ph type="title"/>
          </p:nvPr>
        </p:nvSpPr>
        <p:spPr>
          <a:xfrm>
            <a:off x="838201" y="559813"/>
            <a:ext cx="4876800" cy="5577934"/>
          </a:xfrm>
        </p:spPr>
        <p:txBody>
          <a:bodyPr>
            <a:normAutofit/>
          </a:bodyPr>
          <a:lstStyle/>
          <a:p>
            <a:r>
              <a:rPr lang="en-US" dirty="0"/>
              <a:t>B) Thread-Safe Singleton</a:t>
            </a:r>
            <a:br>
              <a:rPr lang="en-US" dirty="0"/>
            </a:br>
            <a:endParaRPr lang="en-US" dirty="0"/>
          </a:p>
        </p:txBody>
      </p:sp>
      <p:sp>
        <p:nvSpPr>
          <p:cNvPr id="3" name="Content Placeholder 2">
            <a:extLst>
              <a:ext uri="{FF2B5EF4-FFF2-40B4-BE49-F238E27FC236}">
                <a16:creationId xmlns:a16="http://schemas.microsoft.com/office/drawing/2014/main" id="{B97CB727-66E7-5C85-3C13-98876C2EFEF8}"/>
              </a:ext>
            </a:extLst>
          </p:cNvPr>
          <p:cNvSpPr>
            <a:spLocks noGrp="1"/>
          </p:cNvSpPr>
          <p:nvPr>
            <p:ph idx="1"/>
          </p:nvPr>
        </p:nvSpPr>
        <p:spPr>
          <a:xfrm>
            <a:off x="6339840" y="559813"/>
            <a:ext cx="5425440" cy="6034027"/>
          </a:xfrm>
        </p:spPr>
        <p:txBody>
          <a:bodyPr>
            <a:noAutofit/>
          </a:bodyPr>
          <a:lstStyle/>
          <a:p>
            <a:pPr algn="l">
              <a:buFont typeface="+mj-lt"/>
              <a:buAutoNum type="arabicPeriod"/>
            </a:pPr>
            <a:r>
              <a:rPr lang="en-US" sz="2200" b="0" i="0" dirty="0">
                <a:solidFill>
                  <a:schemeClr val="tx1"/>
                </a:solidFill>
                <a:effectLst/>
                <a:latin typeface="Cambria Math" panose="02040503050406030204" pitchFamily="18" charset="0"/>
                <a:ea typeface="Cambria Math" panose="02040503050406030204" pitchFamily="18" charset="0"/>
              </a:rPr>
              <a:t>In this type, the thread is </a:t>
            </a:r>
            <a:r>
              <a:rPr lang="en-US" sz="2200" dirty="0">
                <a:solidFill>
                  <a:schemeClr val="tx1"/>
                </a:solidFill>
                <a:latin typeface="Cambria Math" panose="02040503050406030204" pitchFamily="18" charset="0"/>
                <a:ea typeface="Cambria Math" panose="02040503050406030204" pitchFamily="18" charset="0"/>
              </a:rPr>
              <a:t>considered as a </a:t>
            </a:r>
            <a:r>
              <a:rPr lang="en-US" sz="2200" b="0" i="0" dirty="0">
                <a:solidFill>
                  <a:schemeClr val="tx1"/>
                </a:solidFill>
                <a:effectLst/>
                <a:latin typeface="Cambria Math" panose="02040503050406030204" pitchFamily="18" charset="0"/>
                <a:ea typeface="Cambria Math" panose="02040503050406030204" pitchFamily="18" charset="0"/>
              </a:rPr>
              <a:t>lock mechanism on a shared object and determines whether an instance has been created or not. It takes care of the memory barrier issue and ensures that only one thread will create an instance. For example: Since only one thread can be in that part of the code at a time, by the time the second thread enters it, the first thread will have created the instance, so the expression will evaluate as false.</a:t>
            </a:r>
          </a:p>
          <a:p>
            <a:pPr algn="l">
              <a:buFont typeface="+mj-lt"/>
              <a:buAutoNum type="arabicPeriod"/>
            </a:pPr>
            <a:r>
              <a:rPr lang="en-US" sz="2200" b="0" i="0" dirty="0">
                <a:solidFill>
                  <a:schemeClr val="tx1"/>
                </a:solidFill>
                <a:effectLst/>
                <a:latin typeface="Cambria Math" panose="02040503050406030204" pitchFamily="18" charset="0"/>
                <a:ea typeface="Cambria Math" panose="02040503050406030204" pitchFamily="18" charset="0"/>
              </a:rPr>
              <a:t>The biggest problem with this is performance; performance suffers since a lock is required every time an instance is requested.</a:t>
            </a:r>
          </a:p>
        </p:txBody>
      </p:sp>
    </p:spTree>
    <p:extLst>
      <p:ext uri="{BB962C8B-B14F-4D97-AF65-F5344CB8AC3E}">
        <p14:creationId xmlns:p14="http://schemas.microsoft.com/office/powerpoint/2010/main" val="273789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7B2D2C3-EFCA-3CCB-9823-16D65A7E031A}"/>
              </a:ext>
            </a:extLst>
          </p:cNvPr>
          <p:cNvSpPr>
            <a:spLocks noGrp="1"/>
          </p:cNvSpPr>
          <p:nvPr>
            <p:ph type="title"/>
          </p:nvPr>
        </p:nvSpPr>
        <p:spPr>
          <a:xfrm>
            <a:off x="838201" y="559813"/>
            <a:ext cx="8763000" cy="1664573"/>
          </a:xfrm>
        </p:spPr>
        <p:txBody>
          <a:bodyPr>
            <a:normAutofit/>
          </a:bodyPr>
          <a:lstStyle/>
          <a:p>
            <a:pPr>
              <a:lnSpc>
                <a:spcPct val="90000"/>
              </a:lnSpc>
            </a:pPr>
            <a:r>
              <a:rPr lang="en-US" sz="3700">
                <a:solidFill>
                  <a:schemeClr val="tx2"/>
                </a:solidFill>
              </a:rPr>
              <a:t>C) Thread Safety Singleton using Double-Check Locking</a:t>
            </a:r>
            <a:br>
              <a:rPr lang="en-US" sz="3700">
                <a:solidFill>
                  <a:schemeClr val="tx2"/>
                </a:solidFill>
              </a:rPr>
            </a:br>
            <a:endParaRPr lang="en-US" sz="3700">
              <a:solidFill>
                <a:schemeClr val="tx2"/>
              </a:solidFill>
            </a:endParaRPr>
          </a:p>
        </p:txBody>
      </p:sp>
      <p:sp>
        <p:nvSpPr>
          <p:cNvPr id="3" name="Content Placeholder 2">
            <a:extLst>
              <a:ext uri="{FF2B5EF4-FFF2-40B4-BE49-F238E27FC236}">
                <a16:creationId xmlns:a16="http://schemas.microsoft.com/office/drawing/2014/main" id="{7C35CB22-0B3A-4744-DE7F-8BAC4672D7B7}"/>
              </a:ext>
            </a:extLst>
          </p:cNvPr>
          <p:cNvSpPr>
            <a:spLocks noGrp="1"/>
          </p:cNvSpPr>
          <p:nvPr>
            <p:ph idx="1"/>
          </p:nvPr>
        </p:nvSpPr>
        <p:spPr>
          <a:xfrm>
            <a:off x="825797" y="1971040"/>
            <a:ext cx="8762436" cy="4643120"/>
          </a:xfrm>
        </p:spPr>
        <p:txBody>
          <a:bodyPr>
            <a:noAutofit/>
          </a:bodyPr>
          <a:lstStyle/>
          <a:p>
            <a:pPr>
              <a:lnSpc>
                <a:spcPct val="100000"/>
              </a:lnSpc>
            </a:pPr>
            <a:r>
              <a:rPr lang="en-US" sz="2000" i="0" dirty="0">
                <a:solidFill>
                  <a:schemeClr val="tx1"/>
                </a:solidFill>
                <a:effectLst/>
                <a:latin typeface="+mj-lt"/>
              </a:rPr>
              <a:t>Thread safety singleton using double-check locking is a design pattern in C# used to create a singleton object that can be accessed by multiple threads simultaneously without causing any data corruption or race conditions.</a:t>
            </a:r>
          </a:p>
          <a:p>
            <a:pPr>
              <a:lnSpc>
                <a:spcPct val="100000"/>
              </a:lnSpc>
            </a:pPr>
            <a:r>
              <a:rPr lang="en-US" sz="2000" i="0" dirty="0">
                <a:solidFill>
                  <a:schemeClr val="tx1"/>
                </a:solidFill>
                <a:effectLst/>
                <a:latin typeface="+mj-lt"/>
              </a:rPr>
              <a:t>In this design pattern, the singleton instance is created lazily when it is first requested. Double-check locking is used to ensure that the singleton instance is only created once, and that it is thread-safe.</a:t>
            </a:r>
          </a:p>
          <a:p>
            <a:pPr>
              <a:lnSpc>
                <a:spcPct val="100000"/>
              </a:lnSpc>
            </a:pPr>
            <a:r>
              <a:rPr lang="en-US" sz="2000" dirty="0">
                <a:solidFill>
                  <a:schemeClr val="tx1"/>
                </a:solidFill>
                <a:latin typeface="+mj-lt"/>
              </a:rPr>
              <a:t>I</a:t>
            </a:r>
            <a:r>
              <a:rPr lang="en-US" sz="2000" i="0" dirty="0">
                <a:solidFill>
                  <a:schemeClr val="tx1"/>
                </a:solidFill>
                <a:effectLst/>
                <a:latin typeface="+mj-lt"/>
              </a:rPr>
              <a:t>nvolves checking whether the singleton instance has been created before acquiring a lock. If the instance has not been created, the lock is acquired, and another check is performed to ensure that the instance has not been created by another thread while waiting for the lock. If the instance has not been created, it is created within the lock, and the lock is released.</a:t>
            </a:r>
          </a:p>
        </p:txBody>
      </p:sp>
      <p:sp>
        <p:nvSpPr>
          <p:cNvPr id="29" name="Rectangle 22">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965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1AB020-D12B-F9C0-80B2-29C30658BC20}"/>
              </a:ext>
            </a:extLst>
          </p:cNvPr>
          <p:cNvSpPr>
            <a:spLocks noGrp="1"/>
          </p:cNvSpPr>
          <p:nvPr>
            <p:ph type="title"/>
          </p:nvPr>
        </p:nvSpPr>
        <p:spPr>
          <a:xfrm>
            <a:off x="838201" y="559813"/>
            <a:ext cx="2819399" cy="5577934"/>
          </a:xfrm>
        </p:spPr>
        <p:txBody>
          <a:bodyPr>
            <a:normAutofit/>
          </a:bodyPr>
          <a:lstStyle/>
          <a:p>
            <a:r>
              <a:rPr lang="en-US" dirty="0"/>
              <a:t>Benefits</a:t>
            </a:r>
          </a:p>
        </p:txBody>
      </p:sp>
      <p:graphicFrame>
        <p:nvGraphicFramePr>
          <p:cNvPr id="5" name="Content Placeholder 2">
            <a:extLst>
              <a:ext uri="{FF2B5EF4-FFF2-40B4-BE49-F238E27FC236}">
                <a16:creationId xmlns:a16="http://schemas.microsoft.com/office/drawing/2014/main" id="{2377E43E-2AB4-FB29-C738-105CA00694EB}"/>
              </a:ext>
            </a:extLst>
          </p:cNvPr>
          <p:cNvGraphicFramePr>
            <a:graphicFrameLocks noGrp="1"/>
          </p:cNvGraphicFramePr>
          <p:nvPr>
            <p:ph idx="1"/>
            <p:extLst>
              <p:ext uri="{D42A27DB-BD31-4B8C-83A1-F6EECF244321}">
                <p14:modId xmlns:p14="http://schemas.microsoft.com/office/powerpoint/2010/main" val="3678063474"/>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1067818"/>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407</TotalTime>
  <Words>816</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AvenirNext LT Pro Medium</vt:lpstr>
      <vt:lpstr>Cambria Math</vt:lpstr>
      <vt:lpstr>Verdana</vt:lpstr>
      <vt:lpstr>Wingdings</vt:lpstr>
      <vt:lpstr>BlockprintVTI</vt:lpstr>
      <vt:lpstr>SINGLETON PATTERN</vt:lpstr>
      <vt:lpstr>CONTENTS…  </vt:lpstr>
      <vt:lpstr>What is singleton pattern?</vt:lpstr>
      <vt:lpstr>Singleton Class Structure</vt:lpstr>
      <vt:lpstr>Types of Singleton Pattern</vt:lpstr>
      <vt:lpstr>A) Non Thread Safe Singleton </vt:lpstr>
      <vt:lpstr>B) Thread-Safe Singleton </vt:lpstr>
      <vt:lpstr>C) Thread Safety Singleton using Double-Check Locking </vt:lpstr>
      <vt:lpstr>Benefits</vt:lpstr>
      <vt:lpstr>Drawbacks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PATTERN</dc:title>
  <dc:creator>Divyarajsinh Rana</dc:creator>
  <cp:lastModifiedBy>Divyarajsinh Rana</cp:lastModifiedBy>
  <cp:revision>9</cp:revision>
  <dcterms:created xsi:type="dcterms:W3CDTF">2023-02-16T22:06:55Z</dcterms:created>
  <dcterms:modified xsi:type="dcterms:W3CDTF">2023-02-17T16:09:29Z</dcterms:modified>
</cp:coreProperties>
</file>