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edium-bold.fntdata"/><Relationship Id="rId10" Type="http://schemas.openxmlformats.org/officeDocument/2006/relationships/slide" Target="slides/slide5.xml"/><Relationship Id="rId21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24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e267ae6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e267ae6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e267ae6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e267ae6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e267ae6d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e267ae6d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e267ae6d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e267ae6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e267ae6d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e267ae6d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e267ae6d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e267ae6d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e267ae6d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e267ae6d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e267ae6d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e267ae6d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arn.microsoft.com/en-us/dotnet/csharp/language-reference/builtin-types/value-typ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Structs</a:t>
            </a:r>
            <a:endParaRPr sz="47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John Riley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Struct?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Slab"/>
              <a:buChar char="●"/>
            </a:pP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i="1"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structure type</a:t>
            </a: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 (or </a:t>
            </a:r>
            <a:r>
              <a:rPr i="1"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struct type</a:t>
            </a: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) is a </a:t>
            </a:r>
            <a:r>
              <a:rPr lang="en" sz="1900" u="sng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value type</a:t>
            </a: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 that can encapsulate data and related functionality</a:t>
            </a:r>
            <a:endParaRPr sz="1900"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Slab"/>
              <a:buChar char="●"/>
            </a:pP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Structs allow the programmer a way </a:t>
            </a: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 to create their own custom data type.</a:t>
            </a:r>
            <a:endParaRPr sz="1900"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Slab"/>
              <a:buChar char="●"/>
            </a:pP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Created by using the </a:t>
            </a:r>
            <a:r>
              <a:rPr lang="en" sz="1900" u="sng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struct</a:t>
            </a: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 keyword</a:t>
            </a:r>
            <a:endParaRPr sz="1900"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 Slab"/>
              <a:buChar char="●"/>
            </a:pPr>
            <a:r>
              <a:rPr lang="en" sz="1900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Structs are similar to classes in many ways, but they also have their differences.</a:t>
            </a:r>
            <a:endParaRPr sz="1900"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69500" y="205350"/>
            <a:ext cx="16449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Structure: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50" y="110575"/>
            <a:ext cx="4216181" cy="39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24100" y="498050"/>
            <a:ext cx="16923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65"/>
              <a:t>Example of a structure:</a:t>
            </a:r>
            <a:endParaRPr sz="1465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325" y="423088"/>
            <a:ext cx="7022798" cy="4297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6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edium"/>
              <a:buChar char="●"/>
            </a:pPr>
            <a:r>
              <a:rPr lang="en" sz="170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Both are </a:t>
            </a:r>
            <a:r>
              <a:rPr i="1" lang="en" sz="170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container</a:t>
            </a:r>
            <a:r>
              <a:rPr lang="en" sz="170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70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types, meaning that they contain other types as members</a:t>
            </a:r>
            <a:endParaRPr sz="1700"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edium"/>
              <a:buChar char="●"/>
            </a:pPr>
            <a:r>
              <a:rPr lang="en" sz="1700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Both have members, which can include constructors, methods, properties, fields, constants, etc.</a:t>
            </a:r>
            <a:endParaRPr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Member of both can have individualized access levels. For example, one member can be declared Public and another Private.</a:t>
            </a:r>
            <a:endParaRPr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●"/>
            </a:pPr>
            <a:r>
              <a:rPr lang="en"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Structs and Classes can both implement an interface</a:t>
            </a:r>
            <a:endParaRPr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Similarities Between Struct and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Differences Between Struct and Class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3999900" cy="35700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Structs are </a:t>
            </a:r>
            <a:r>
              <a:rPr lang="en" sz="1600" u="sng"/>
              <a:t>Value Types </a:t>
            </a:r>
            <a:r>
              <a:rPr lang="en" sz="1600"/>
              <a:t>(stored in the stack)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Elements of a </a:t>
            </a:r>
            <a:r>
              <a:rPr lang="en" sz="1600"/>
              <a:t>structure</a:t>
            </a:r>
            <a:r>
              <a:rPr lang="en" sz="1600"/>
              <a:t> are </a:t>
            </a:r>
            <a:r>
              <a:rPr lang="en" sz="1600" u="sng"/>
              <a:t>public</a:t>
            </a:r>
            <a:r>
              <a:rPr lang="en" sz="1600"/>
              <a:t> by default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Structures do not support inheritance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cannot declare a default constructor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Does not require “New” keyword for instantiation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Structure members cannot be declared abstract, virtual, or protected</a:t>
            </a:r>
            <a:endParaRPr sz="1600"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Classes are </a:t>
            </a:r>
            <a:r>
              <a:rPr lang="en" sz="1600" u="sng"/>
              <a:t>reference types</a:t>
            </a:r>
            <a:r>
              <a:rPr lang="en" sz="1600"/>
              <a:t>(stored in the heap)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Variables are </a:t>
            </a:r>
            <a:r>
              <a:rPr lang="en" sz="1600" u="sng"/>
              <a:t>private</a:t>
            </a:r>
            <a:r>
              <a:rPr lang="en" sz="1600"/>
              <a:t> by default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Classes do support inheritance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</a:t>
            </a:r>
            <a:r>
              <a:rPr lang="en" sz="1600"/>
              <a:t>define a default constructor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Must use “New” keyword for instantiation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Might I use a Struct I</a:t>
            </a:r>
            <a:r>
              <a:rPr lang="en"/>
              <a:t>nstead of a Class?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5"/>
            <a:ext cx="8649300" cy="31938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133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" sz="4105">
                <a:latin typeface="Roboto Slab"/>
                <a:ea typeface="Roboto Slab"/>
                <a:cs typeface="Roboto Slab"/>
                <a:sym typeface="Roboto Slab"/>
              </a:rPr>
              <a:t>If you want to create a data type that only uses </a:t>
            </a:r>
            <a:r>
              <a:rPr lang="en" sz="4105" u="sng">
                <a:latin typeface="Roboto Slab"/>
                <a:ea typeface="Roboto Slab"/>
                <a:cs typeface="Roboto Slab"/>
                <a:sym typeface="Roboto Slab"/>
              </a:rPr>
              <a:t>value type</a:t>
            </a:r>
            <a:r>
              <a:rPr lang="en" sz="4105">
                <a:latin typeface="Roboto Slab"/>
                <a:ea typeface="Roboto Slab"/>
                <a:cs typeface="Roboto Slab"/>
                <a:sym typeface="Roboto Slab"/>
              </a:rPr>
              <a:t> members, a struct works really well in this situation.</a:t>
            </a:r>
            <a:endParaRPr sz="4105">
              <a:latin typeface="Roboto Slab"/>
              <a:ea typeface="Roboto Slab"/>
              <a:cs typeface="Roboto Slab"/>
              <a:sym typeface="Roboto Slab"/>
            </a:endParaRPr>
          </a:p>
          <a:p>
            <a:pPr indent="-3133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" sz="4105"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Structs are particularly useful for small data structures that have value semantics. Ex: (Complex numbers, points in a coordinate system, or key-value pairs in a dictionary are all good examples of structs).</a:t>
            </a:r>
            <a:endParaRPr sz="4105">
              <a:latin typeface="Roboto Slab"/>
              <a:ea typeface="Roboto Slab"/>
              <a:cs typeface="Roboto Slab"/>
              <a:sym typeface="Roboto Slab"/>
            </a:endParaRPr>
          </a:p>
          <a:p>
            <a:pPr indent="-3133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" sz="4105">
                <a:latin typeface="Roboto Slab"/>
                <a:ea typeface="Roboto Slab"/>
                <a:cs typeface="Roboto Slab"/>
                <a:sym typeface="Roboto Slab"/>
              </a:rPr>
              <a:t>If in a scenario where memory management is futile to your project, a struct may be a viable option since it doesn’t require heap allocation. It makes memory management simpler, which can sometimes </a:t>
            </a:r>
            <a:r>
              <a:rPr lang="en" sz="4105">
                <a:latin typeface="Roboto Slab"/>
                <a:ea typeface="Roboto Slab"/>
                <a:cs typeface="Roboto Slab"/>
                <a:sym typeface="Roboto Slab"/>
              </a:rPr>
              <a:t>improve performance.</a:t>
            </a:r>
            <a:endParaRPr sz="4105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63624" cy="26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424" y="152400"/>
            <a:ext cx="38862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152399" y="2955075"/>
            <a:ext cx="427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With a class, the array would 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instantiate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101 objects. One for the array, and 100 for each of the elements of the array. 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787625" y="2847375"/>
            <a:ext cx="427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With a structure, only one object is instantiated for the array. All the instances of the Point structure are stored in-line inside of the array, thus requiring less memory allocation.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838800" y="500925"/>
            <a:ext cx="8562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Class</a:t>
            </a:r>
            <a:r>
              <a:rPr lang="en"/>
              <a:t>: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550" y="1169950"/>
            <a:ext cx="4165051" cy="24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75" y="1169950"/>
            <a:ext cx="3978200" cy="38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235675" y="444250"/>
            <a:ext cx="137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Reference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