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399153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21879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25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401098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3981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2455454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26821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385796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74796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B5B4B-B978-4C93-9257-B2DE286DD793}"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06646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B5B4B-B978-4C93-9257-B2DE286DD793}"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28315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B5B4B-B978-4C93-9257-B2DE286DD793}"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44058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B5B4B-B978-4C93-9257-B2DE286DD793}"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71330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B5B4B-B978-4C93-9257-B2DE286DD793}"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333398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4B5B4B-B978-4C93-9257-B2DE286DD793}"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4029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4B5B4B-B978-4C93-9257-B2DE286DD793}"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A49-F8F6-49F6-8ABA-48761DE20370}" type="slidenum">
              <a:rPr lang="en-US" smtClean="0"/>
              <a:t>‹#›</a:t>
            </a:fld>
            <a:endParaRPr lang="en-US"/>
          </a:p>
        </p:txBody>
      </p:sp>
    </p:spTree>
    <p:extLst>
      <p:ext uri="{BB962C8B-B14F-4D97-AF65-F5344CB8AC3E}">
        <p14:creationId xmlns:p14="http://schemas.microsoft.com/office/powerpoint/2010/main" val="124357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4B5B4B-B978-4C93-9257-B2DE286DD793}" type="datetimeFigureOut">
              <a:rPr lang="en-US" smtClean="0"/>
              <a:t>2/16/2023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D46A49-F8F6-49F6-8ABA-48761DE20370}" type="slidenum">
              <a:rPr lang="en-US" smtClean="0"/>
              <a:t>‹#›</a:t>
            </a:fld>
            <a:endParaRPr lang="en-US"/>
          </a:p>
        </p:txBody>
      </p:sp>
    </p:spTree>
    <p:extLst>
      <p:ext uri="{BB962C8B-B14F-4D97-AF65-F5344CB8AC3E}">
        <p14:creationId xmlns:p14="http://schemas.microsoft.com/office/powerpoint/2010/main" val="1906245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csharp/programming-guide/classes-and-structs/extension-methods" TargetMode="External"/><Relationship Id="rId2" Type="http://schemas.openxmlformats.org/officeDocument/2006/relationships/hyperlink" Target="https://dotnettutorials.net/lesson/extension-methods-csharp/" TargetMode="External"/><Relationship Id="rId1" Type="http://schemas.openxmlformats.org/officeDocument/2006/relationships/slideLayout" Target="../slideLayouts/slideLayout2.xml"/><Relationship Id="rId4" Type="http://schemas.openxmlformats.org/officeDocument/2006/relationships/hyperlink" Target="https://www.tutorialsteacher.com/csharp/csharp-extension-meth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2016-1B12-0DBB-985D-B7916908CE6E}"/>
              </a:ext>
            </a:extLst>
          </p:cNvPr>
          <p:cNvSpPr>
            <a:spLocks noGrp="1"/>
          </p:cNvSpPr>
          <p:nvPr>
            <p:ph type="ctrTitle"/>
          </p:nvPr>
        </p:nvSpPr>
        <p:spPr/>
        <p:txBody>
          <a:bodyPr/>
          <a:lstStyle/>
          <a:p>
            <a:r>
              <a:rPr lang="en-US" dirty="0"/>
              <a:t>C# Extension Methods</a:t>
            </a:r>
          </a:p>
        </p:txBody>
      </p:sp>
      <p:sp>
        <p:nvSpPr>
          <p:cNvPr id="3" name="Subtitle 2">
            <a:extLst>
              <a:ext uri="{FF2B5EF4-FFF2-40B4-BE49-F238E27FC236}">
                <a16:creationId xmlns:a16="http://schemas.microsoft.com/office/drawing/2014/main" id="{915F97BC-80A0-8990-799A-62E94C1A4F95}"/>
              </a:ext>
            </a:extLst>
          </p:cNvPr>
          <p:cNvSpPr>
            <a:spLocks noGrp="1"/>
          </p:cNvSpPr>
          <p:nvPr>
            <p:ph type="subTitle" idx="1"/>
          </p:nvPr>
        </p:nvSpPr>
        <p:spPr/>
        <p:txBody>
          <a:bodyPr/>
          <a:lstStyle/>
          <a:p>
            <a:r>
              <a:rPr lang="en-US" dirty="0"/>
              <a:t>Presented By : Meet Patel</a:t>
            </a:r>
          </a:p>
        </p:txBody>
      </p:sp>
    </p:spTree>
    <p:extLst>
      <p:ext uri="{BB962C8B-B14F-4D97-AF65-F5344CB8AC3E}">
        <p14:creationId xmlns:p14="http://schemas.microsoft.com/office/powerpoint/2010/main" val="224779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7788-7031-73FB-C25A-A67E290D3B5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9640B5D-A45F-B4C5-047E-C8AD8A205CC5}"/>
              </a:ext>
            </a:extLst>
          </p:cNvPr>
          <p:cNvSpPr>
            <a:spLocks noGrp="1"/>
          </p:cNvSpPr>
          <p:nvPr>
            <p:ph idx="1"/>
          </p:nvPr>
        </p:nvSpPr>
        <p:spPr/>
        <p:txBody>
          <a:bodyPr/>
          <a:lstStyle/>
          <a:p>
            <a:r>
              <a:rPr lang="en-US" dirty="0"/>
              <a:t>What are Extension Methods in C#</a:t>
            </a:r>
          </a:p>
          <a:p>
            <a:r>
              <a:rPr lang="en-US" dirty="0"/>
              <a:t>Advantages / Cons</a:t>
            </a:r>
          </a:p>
          <a:p>
            <a:r>
              <a:rPr lang="en-US" dirty="0"/>
              <a:t>Extension Methods Some Rules to Know</a:t>
            </a:r>
          </a:p>
          <a:p>
            <a:r>
              <a:rPr lang="en-US" dirty="0"/>
              <a:t>Example</a:t>
            </a:r>
          </a:p>
          <a:p>
            <a:endParaRPr lang="en-US" dirty="0"/>
          </a:p>
        </p:txBody>
      </p:sp>
    </p:spTree>
    <p:extLst>
      <p:ext uri="{BB962C8B-B14F-4D97-AF65-F5344CB8AC3E}">
        <p14:creationId xmlns:p14="http://schemas.microsoft.com/office/powerpoint/2010/main" val="197130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679D-5EB4-CECF-31A9-78F0B2682AE9}"/>
              </a:ext>
            </a:extLst>
          </p:cNvPr>
          <p:cNvSpPr>
            <a:spLocks noGrp="1"/>
          </p:cNvSpPr>
          <p:nvPr>
            <p:ph type="title"/>
          </p:nvPr>
        </p:nvSpPr>
        <p:spPr/>
        <p:txBody>
          <a:bodyPr/>
          <a:lstStyle/>
          <a:p>
            <a:r>
              <a:rPr lang="en-US" dirty="0"/>
              <a:t>What is Extension Methods in C#</a:t>
            </a:r>
          </a:p>
        </p:txBody>
      </p:sp>
      <p:sp>
        <p:nvSpPr>
          <p:cNvPr id="3" name="Content Placeholder 2">
            <a:extLst>
              <a:ext uri="{FF2B5EF4-FFF2-40B4-BE49-F238E27FC236}">
                <a16:creationId xmlns:a16="http://schemas.microsoft.com/office/drawing/2014/main" id="{0739B1D7-B7A9-1011-BE86-C144CB21B8AC}"/>
              </a:ext>
            </a:extLst>
          </p:cNvPr>
          <p:cNvSpPr>
            <a:spLocks noGrp="1"/>
          </p:cNvSpPr>
          <p:nvPr>
            <p:ph idx="1"/>
          </p:nvPr>
        </p:nvSpPr>
        <p:spPr/>
        <p:txBody>
          <a:bodyPr>
            <a:normAutofit/>
          </a:bodyPr>
          <a:lstStyle/>
          <a:p>
            <a:r>
              <a:rPr lang="en-US" sz="2400" dirty="0"/>
              <a:t>Additional Methods</a:t>
            </a:r>
          </a:p>
          <a:p>
            <a:r>
              <a:rPr lang="en-US" sz="2400" dirty="0"/>
              <a:t>Extension methods allow you to inject additional methods without modifying, deriving or recompiling the original class, struct or interface.</a:t>
            </a:r>
          </a:p>
          <a:p>
            <a:r>
              <a:rPr lang="en-US" sz="2400" dirty="0"/>
              <a:t>Extension methods are static methods, but they're called as if they were instance methods on the extended type.</a:t>
            </a:r>
          </a:p>
        </p:txBody>
      </p:sp>
    </p:spTree>
    <p:extLst>
      <p:ext uri="{BB962C8B-B14F-4D97-AF65-F5344CB8AC3E}">
        <p14:creationId xmlns:p14="http://schemas.microsoft.com/office/powerpoint/2010/main" val="394108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5559-2A87-78C2-BBA5-279C2D2D3E2F}"/>
              </a:ext>
            </a:extLst>
          </p:cNvPr>
          <p:cNvSpPr>
            <a:spLocks noGrp="1"/>
          </p:cNvSpPr>
          <p:nvPr>
            <p:ph type="title"/>
          </p:nvPr>
        </p:nvSpPr>
        <p:spPr/>
        <p:txBody>
          <a:bodyPr/>
          <a:lstStyle/>
          <a:p>
            <a:r>
              <a:rPr lang="en-US" dirty="0"/>
              <a:t>Advantages / Cons</a:t>
            </a:r>
          </a:p>
        </p:txBody>
      </p:sp>
      <p:sp>
        <p:nvSpPr>
          <p:cNvPr id="3" name="Content Placeholder 2">
            <a:extLst>
              <a:ext uri="{FF2B5EF4-FFF2-40B4-BE49-F238E27FC236}">
                <a16:creationId xmlns:a16="http://schemas.microsoft.com/office/drawing/2014/main" id="{ECF99D20-3DFC-E65A-D1FB-F5C4B4A411C8}"/>
              </a:ext>
            </a:extLst>
          </p:cNvPr>
          <p:cNvSpPr>
            <a:spLocks noGrp="1"/>
          </p:cNvSpPr>
          <p:nvPr>
            <p:ph idx="1"/>
          </p:nvPr>
        </p:nvSpPr>
        <p:spPr>
          <a:xfrm>
            <a:off x="677334" y="1595535"/>
            <a:ext cx="8596668" cy="4861249"/>
          </a:xfrm>
        </p:spPr>
        <p:txBody>
          <a:bodyPr>
            <a:normAutofit lnSpcReduction="10000"/>
          </a:bodyPr>
          <a:lstStyle/>
          <a:p>
            <a:r>
              <a:rPr lang="en-US" dirty="0"/>
              <a:t>Pros</a:t>
            </a:r>
          </a:p>
          <a:p>
            <a:pPr lvl="1"/>
            <a:r>
              <a:rPr lang="en-US" dirty="0"/>
              <a:t>Usability </a:t>
            </a:r>
          </a:p>
          <a:p>
            <a:pPr lvl="2"/>
            <a:r>
              <a:rPr lang="en-US" b="0" i="0" dirty="0">
                <a:solidFill>
                  <a:srgbClr val="273239"/>
                </a:solidFill>
                <a:effectLst/>
                <a:latin typeface="urw-din"/>
              </a:rPr>
              <a:t>The main advantage of the extension method is to add new methods in the existing class without using inheritance. </a:t>
            </a:r>
          </a:p>
          <a:p>
            <a:pPr lvl="2"/>
            <a:r>
              <a:rPr lang="en-US" b="0" i="0" dirty="0">
                <a:solidFill>
                  <a:srgbClr val="273239"/>
                </a:solidFill>
                <a:effectLst/>
                <a:latin typeface="urw-din"/>
              </a:rPr>
              <a:t>You can add new methods in the existing class without modifying the source code of the existing class.</a:t>
            </a:r>
          </a:p>
          <a:p>
            <a:pPr lvl="2"/>
            <a:r>
              <a:rPr lang="en-US" b="0" i="0" dirty="0">
                <a:solidFill>
                  <a:srgbClr val="273239"/>
                </a:solidFill>
                <a:effectLst/>
                <a:latin typeface="urw-din"/>
              </a:rPr>
              <a:t>It can also work with sealed class.</a:t>
            </a:r>
            <a:endParaRPr lang="en-US" dirty="0"/>
          </a:p>
          <a:p>
            <a:pPr lvl="1"/>
            <a:r>
              <a:rPr lang="en-US" dirty="0"/>
              <a:t>Code Readability</a:t>
            </a:r>
          </a:p>
          <a:p>
            <a:pPr lvl="2"/>
            <a:r>
              <a:rPr lang="en-US" dirty="0"/>
              <a:t>It’s easy to read</a:t>
            </a:r>
          </a:p>
          <a:p>
            <a:pPr lvl="1"/>
            <a:r>
              <a:rPr lang="en-US" dirty="0"/>
              <a:t>Separation of Structure</a:t>
            </a:r>
          </a:p>
          <a:p>
            <a:pPr lvl="2"/>
            <a:r>
              <a:rPr lang="en-US" dirty="0"/>
              <a:t>Keeps your classes and class dependencies clean</a:t>
            </a:r>
          </a:p>
          <a:p>
            <a:r>
              <a:rPr lang="en-US" dirty="0"/>
              <a:t>Cons</a:t>
            </a:r>
          </a:p>
          <a:p>
            <a:pPr lvl="1"/>
            <a:r>
              <a:rPr lang="en-US" dirty="0"/>
              <a:t>Namespace and Static</a:t>
            </a:r>
          </a:p>
          <a:p>
            <a:pPr lvl="2"/>
            <a:r>
              <a:rPr lang="en-US" dirty="0"/>
              <a:t>Must contain a namespace to call the extension methods and must have a static class. Also have using to relate to the file containing the methods. </a:t>
            </a:r>
          </a:p>
        </p:txBody>
      </p:sp>
    </p:spTree>
    <p:extLst>
      <p:ext uri="{BB962C8B-B14F-4D97-AF65-F5344CB8AC3E}">
        <p14:creationId xmlns:p14="http://schemas.microsoft.com/office/powerpoint/2010/main" val="104809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359E-6EF8-20CE-EFD2-03DACA501293}"/>
              </a:ext>
            </a:extLst>
          </p:cNvPr>
          <p:cNvSpPr>
            <a:spLocks noGrp="1"/>
          </p:cNvSpPr>
          <p:nvPr>
            <p:ph type="title"/>
          </p:nvPr>
        </p:nvSpPr>
        <p:spPr/>
        <p:txBody>
          <a:bodyPr/>
          <a:lstStyle/>
          <a:p>
            <a:r>
              <a:rPr lang="en-US" dirty="0"/>
              <a:t> Extension Methods Some Rules to Know</a:t>
            </a:r>
          </a:p>
        </p:txBody>
      </p:sp>
      <p:sp>
        <p:nvSpPr>
          <p:cNvPr id="3" name="Content Placeholder 2">
            <a:extLst>
              <a:ext uri="{FF2B5EF4-FFF2-40B4-BE49-F238E27FC236}">
                <a16:creationId xmlns:a16="http://schemas.microsoft.com/office/drawing/2014/main" id="{94261723-2E03-F169-A0C7-6F71A5D52C0A}"/>
              </a:ext>
            </a:extLst>
          </p:cNvPr>
          <p:cNvSpPr>
            <a:spLocks noGrp="1"/>
          </p:cNvSpPr>
          <p:nvPr>
            <p:ph idx="1"/>
          </p:nvPr>
        </p:nvSpPr>
        <p:spPr/>
        <p:txBody>
          <a:bodyPr/>
          <a:lstStyle/>
          <a:p>
            <a:r>
              <a:rPr lang="en-US" dirty="0"/>
              <a:t>You don’t need to touch or mess with source code of existing class that contains methods already inside. </a:t>
            </a:r>
          </a:p>
          <a:p>
            <a:r>
              <a:rPr lang="en-US" dirty="0"/>
              <a:t>Must reference it by “using [namespace];” </a:t>
            </a:r>
          </a:p>
          <a:p>
            <a:r>
              <a:rPr lang="en-US" dirty="0"/>
              <a:t>Class needs to have static modifier implemented.</a:t>
            </a:r>
          </a:p>
          <a:p>
            <a:r>
              <a:rPr lang="en-US" dirty="0"/>
              <a:t>The first parameter of an extension method is known as the binding parameter which should be the name of the class to which the method has to be bound and the binding parameter should be prefixed with “this”.</a:t>
            </a:r>
          </a:p>
          <a:p>
            <a:endParaRPr lang="en-US" sz="2800" dirty="0"/>
          </a:p>
        </p:txBody>
      </p:sp>
    </p:spTree>
    <p:extLst>
      <p:ext uri="{BB962C8B-B14F-4D97-AF65-F5344CB8AC3E}">
        <p14:creationId xmlns:p14="http://schemas.microsoft.com/office/powerpoint/2010/main" val="394078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24FE-445F-947B-B744-1BA899BDAEFB}"/>
              </a:ext>
            </a:extLst>
          </p:cNvPr>
          <p:cNvSpPr>
            <a:spLocks noGrp="1"/>
          </p:cNvSpPr>
          <p:nvPr>
            <p:ph type="title"/>
          </p:nvPr>
        </p:nvSpPr>
        <p:spPr/>
        <p:txBody>
          <a:bodyPr/>
          <a:lstStyle/>
          <a:p>
            <a:r>
              <a:rPr lang="en-US" dirty="0"/>
              <a:t>Example</a:t>
            </a:r>
          </a:p>
        </p:txBody>
      </p:sp>
      <p:sp>
        <p:nvSpPr>
          <p:cNvPr id="7" name="Content Placeholder 6">
            <a:extLst>
              <a:ext uri="{FF2B5EF4-FFF2-40B4-BE49-F238E27FC236}">
                <a16:creationId xmlns:a16="http://schemas.microsoft.com/office/drawing/2014/main" id="{DEA91436-1530-FD11-A487-84B70C758A15}"/>
              </a:ext>
            </a:extLst>
          </p:cNvPr>
          <p:cNvSpPr>
            <a:spLocks noGrp="1"/>
          </p:cNvSpPr>
          <p:nvPr>
            <p:ph sz="half" idx="1"/>
          </p:nvPr>
        </p:nvSpPr>
        <p:spPr>
          <a:xfrm>
            <a:off x="705545" y="1891540"/>
            <a:ext cx="4184035" cy="3880772"/>
          </a:xfrm>
        </p:spPr>
        <p:txBody>
          <a:bodyPr/>
          <a:lstStyle/>
          <a:p>
            <a:r>
              <a:rPr lang="en-US" dirty="0"/>
              <a:t>Old Class</a:t>
            </a:r>
          </a:p>
          <a:p>
            <a:pPr lvl="1"/>
            <a:r>
              <a:rPr lang="en-US" dirty="0"/>
              <a:t>Can be untouchable </a:t>
            </a:r>
          </a:p>
          <a:p>
            <a:endParaRPr lang="en-US" dirty="0"/>
          </a:p>
        </p:txBody>
      </p:sp>
      <p:sp>
        <p:nvSpPr>
          <p:cNvPr id="12" name="Content Placeholder 11">
            <a:extLst>
              <a:ext uri="{FF2B5EF4-FFF2-40B4-BE49-F238E27FC236}">
                <a16:creationId xmlns:a16="http://schemas.microsoft.com/office/drawing/2014/main" id="{272AA585-012D-E910-3E33-B59831DABA50}"/>
              </a:ext>
            </a:extLst>
          </p:cNvPr>
          <p:cNvSpPr>
            <a:spLocks noGrp="1"/>
          </p:cNvSpPr>
          <p:nvPr>
            <p:ph sz="half" idx="2"/>
          </p:nvPr>
        </p:nvSpPr>
        <p:spPr>
          <a:xfrm>
            <a:off x="5089968" y="1852679"/>
            <a:ext cx="4184034" cy="3880773"/>
          </a:xfrm>
        </p:spPr>
        <p:txBody>
          <a:bodyPr/>
          <a:lstStyle/>
          <a:p>
            <a:r>
              <a:rPr lang="en-US" dirty="0"/>
              <a:t>New Class</a:t>
            </a:r>
          </a:p>
          <a:p>
            <a:pPr lvl="1"/>
            <a:r>
              <a:rPr lang="en-US" dirty="0"/>
              <a:t>Adding new methods to extend from Old Class.</a:t>
            </a:r>
          </a:p>
        </p:txBody>
      </p:sp>
      <p:pic>
        <p:nvPicPr>
          <p:cNvPr id="9" name="Picture 8">
            <a:extLst>
              <a:ext uri="{FF2B5EF4-FFF2-40B4-BE49-F238E27FC236}">
                <a16:creationId xmlns:a16="http://schemas.microsoft.com/office/drawing/2014/main" id="{C49E93A2-9A56-2137-D647-1890B809E352}"/>
              </a:ext>
            </a:extLst>
          </p:cNvPr>
          <p:cNvPicPr>
            <a:picLocks noChangeAspect="1"/>
          </p:cNvPicPr>
          <p:nvPr/>
        </p:nvPicPr>
        <p:blipFill>
          <a:blip r:embed="rId2"/>
          <a:stretch>
            <a:fillRect/>
          </a:stretch>
        </p:blipFill>
        <p:spPr>
          <a:xfrm>
            <a:off x="136718" y="2812752"/>
            <a:ext cx="5639289" cy="3741744"/>
          </a:xfrm>
          <a:prstGeom prst="rect">
            <a:avLst/>
          </a:prstGeom>
        </p:spPr>
      </p:pic>
      <p:pic>
        <p:nvPicPr>
          <p:cNvPr id="11" name="Picture 10">
            <a:extLst>
              <a:ext uri="{FF2B5EF4-FFF2-40B4-BE49-F238E27FC236}">
                <a16:creationId xmlns:a16="http://schemas.microsoft.com/office/drawing/2014/main" id="{F1F2711B-BA49-98C9-BB0F-2F4A40B8A4FA}"/>
              </a:ext>
            </a:extLst>
          </p:cNvPr>
          <p:cNvPicPr>
            <a:picLocks noChangeAspect="1"/>
          </p:cNvPicPr>
          <p:nvPr/>
        </p:nvPicPr>
        <p:blipFill>
          <a:blip r:embed="rId3"/>
          <a:stretch>
            <a:fillRect/>
          </a:stretch>
        </p:blipFill>
        <p:spPr>
          <a:xfrm>
            <a:off x="6096000" y="2896728"/>
            <a:ext cx="5387807" cy="3741744"/>
          </a:xfrm>
          <a:prstGeom prst="rect">
            <a:avLst/>
          </a:prstGeom>
        </p:spPr>
      </p:pic>
    </p:spTree>
    <p:extLst>
      <p:ext uri="{BB962C8B-B14F-4D97-AF65-F5344CB8AC3E}">
        <p14:creationId xmlns:p14="http://schemas.microsoft.com/office/powerpoint/2010/main" val="34318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F8EE-EFC0-D18A-BD87-0A63D967A0AA}"/>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B92C5689-86B6-67E6-541C-CFA0AF996741}"/>
              </a:ext>
            </a:extLst>
          </p:cNvPr>
          <p:cNvSpPr>
            <a:spLocks noGrp="1"/>
          </p:cNvSpPr>
          <p:nvPr>
            <p:ph sz="half" idx="1"/>
          </p:nvPr>
        </p:nvSpPr>
        <p:spPr/>
        <p:txBody>
          <a:bodyPr/>
          <a:lstStyle/>
          <a:p>
            <a:r>
              <a:rPr lang="en-US" dirty="0"/>
              <a:t>Main Methods</a:t>
            </a:r>
          </a:p>
          <a:p>
            <a:pPr lvl="1"/>
            <a:r>
              <a:rPr lang="en-US" dirty="0"/>
              <a:t>Calling both Old Methods and new extended methods. </a:t>
            </a:r>
          </a:p>
        </p:txBody>
      </p:sp>
      <p:sp>
        <p:nvSpPr>
          <p:cNvPr id="4" name="Content Placeholder 3">
            <a:extLst>
              <a:ext uri="{FF2B5EF4-FFF2-40B4-BE49-F238E27FC236}">
                <a16:creationId xmlns:a16="http://schemas.microsoft.com/office/drawing/2014/main" id="{E5181050-113F-9EC0-1489-B6F3F3334017}"/>
              </a:ext>
            </a:extLst>
          </p:cNvPr>
          <p:cNvSpPr>
            <a:spLocks noGrp="1"/>
          </p:cNvSpPr>
          <p:nvPr>
            <p:ph sz="half" idx="2"/>
          </p:nvPr>
        </p:nvSpPr>
        <p:spPr/>
        <p:txBody>
          <a:bodyPr/>
          <a:lstStyle/>
          <a:p>
            <a:r>
              <a:rPr lang="en-US" dirty="0"/>
              <a:t>Output Console</a:t>
            </a:r>
          </a:p>
        </p:txBody>
      </p:sp>
      <p:pic>
        <p:nvPicPr>
          <p:cNvPr id="6" name="Picture 5">
            <a:extLst>
              <a:ext uri="{FF2B5EF4-FFF2-40B4-BE49-F238E27FC236}">
                <a16:creationId xmlns:a16="http://schemas.microsoft.com/office/drawing/2014/main" id="{AD963B1B-013D-7000-BDE3-6C541DDF2587}"/>
              </a:ext>
            </a:extLst>
          </p:cNvPr>
          <p:cNvPicPr>
            <a:picLocks noChangeAspect="1"/>
          </p:cNvPicPr>
          <p:nvPr/>
        </p:nvPicPr>
        <p:blipFill>
          <a:blip r:embed="rId2"/>
          <a:stretch>
            <a:fillRect/>
          </a:stretch>
        </p:blipFill>
        <p:spPr>
          <a:xfrm>
            <a:off x="685800" y="2964509"/>
            <a:ext cx="5334000" cy="3809516"/>
          </a:xfrm>
          <a:prstGeom prst="rect">
            <a:avLst/>
          </a:prstGeom>
        </p:spPr>
      </p:pic>
      <p:pic>
        <p:nvPicPr>
          <p:cNvPr id="8" name="Picture 7">
            <a:extLst>
              <a:ext uri="{FF2B5EF4-FFF2-40B4-BE49-F238E27FC236}">
                <a16:creationId xmlns:a16="http://schemas.microsoft.com/office/drawing/2014/main" id="{492E1290-ECFE-3BEB-8498-4176B85A1F1D}"/>
              </a:ext>
            </a:extLst>
          </p:cNvPr>
          <p:cNvPicPr>
            <a:picLocks noChangeAspect="1"/>
          </p:cNvPicPr>
          <p:nvPr/>
        </p:nvPicPr>
        <p:blipFill>
          <a:blip r:embed="rId3"/>
          <a:stretch>
            <a:fillRect/>
          </a:stretch>
        </p:blipFill>
        <p:spPr>
          <a:xfrm>
            <a:off x="6902405" y="2474504"/>
            <a:ext cx="2664643" cy="1948205"/>
          </a:xfrm>
          <a:prstGeom prst="rect">
            <a:avLst/>
          </a:prstGeom>
        </p:spPr>
      </p:pic>
    </p:spTree>
    <p:extLst>
      <p:ext uri="{BB962C8B-B14F-4D97-AF65-F5344CB8AC3E}">
        <p14:creationId xmlns:p14="http://schemas.microsoft.com/office/powerpoint/2010/main" val="356223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25CA-FEDA-736A-75AD-E6DBCCF7CC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56AED4-6F55-3698-310C-5A058513E6A5}"/>
              </a:ext>
            </a:extLst>
          </p:cNvPr>
          <p:cNvSpPr>
            <a:spLocks noGrp="1"/>
          </p:cNvSpPr>
          <p:nvPr>
            <p:ph idx="1"/>
          </p:nvPr>
        </p:nvSpPr>
        <p:spPr/>
        <p:txBody>
          <a:bodyPr/>
          <a:lstStyle/>
          <a:p>
            <a:r>
              <a:rPr lang="en-US" dirty="0">
                <a:hlinkClick r:id="rId2"/>
              </a:rPr>
              <a:t>https://dotnettutorials.net/lesson/extension-methods-csharp/</a:t>
            </a:r>
            <a:endParaRPr lang="en-US" dirty="0"/>
          </a:p>
          <a:p>
            <a:r>
              <a:rPr lang="en-US" dirty="0">
                <a:hlinkClick r:id="rId3"/>
              </a:rPr>
              <a:t>https://learn.microsoft.com/en-us/dotnet/csharp/programming-guide/classes-and-structs/extension-methods</a:t>
            </a:r>
            <a:endParaRPr lang="en-US" dirty="0"/>
          </a:p>
          <a:p>
            <a:r>
              <a:rPr lang="en-US" dirty="0">
                <a:hlinkClick r:id="rId4"/>
              </a:rPr>
              <a:t>https://www.tutorialsteacher.com/csharp/csharp-extension-method</a:t>
            </a:r>
            <a:endParaRPr lang="en-US" dirty="0"/>
          </a:p>
          <a:p>
            <a:pPr marL="0" indent="0">
              <a:buNone/>
            </a:pPr>
            <a:endParaRPr lang="en-US" dirty="0"/>
          </a:p>
        </p:txBody>
      </p:sp>
    </p:spTree>
    <p:extLst>
      <p:ext uri="{BB962C8B-B14F-4D97-AF65-F5344CB8AC3E}">
        <p14:creationId xmlns:p14="http://schemas.microsoft.com/office/powerpoint/2010/main" val="339043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9625-EE81-959E-9D5B-DAAE9DB01F0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4640B1B-31FB-66A6-F43D-83758C6A6F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272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337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urw-din</vt:lpstr>
      <vt:lpstr>Wingdings 3</vt:lpstr>
      <vt:lpstr>Facet</vt:lpstr>
      <vt:lpstr>C# Extension Methods</vt:lpstr>
      <vt:lpstr>Outline</vt:lpstr>
      <vt:lpstr>What is Extension Methods in C#</vt:lpstr>
      <vt:lpstr>Advantages / Cons</vt:lpstr>
      <vt:lpstr> Extension Methods Some Rules to Know</vt:lpstr>
      <vt:lpstr>Example</vt:lpstr>
      <vt:lpstr>Example Cont.</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Extension Methods</dc:title>
  <dc:creator>Meet Patel</dc:creator>
  <cp:lastModifiedBy>Meet Patel</cp:lastModifiedBy>
  <cp:revision>1</cp:revision>
  <dcterms:created xsi:type="dcterms:W3CDTF">2023-02-16T22:47:00Z</dcterms:created>
  <dcterms:modified xsi:type="dcterms:W3CDTF">2023-02-16T23:27:45Z</dcterms:modified>
</cp:coreProperties>
</file>