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DE6E-C80C-4E51-B513-D98D1DF8998A}" v="334" dt="2023-03-13T20:25:15.522"/>
    <p1510:client id="{7260D683-943C-47CE-9148-B6317EDE8DCE}" v="217" dt="2023-03-13T20:25:5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Schiber" userId="875ae0f17eb33a64" providerId="LiveId" clId="{7260D683-943C-47CE-9148-B6317EDE8DCE}"/>
    <pc:docChg chg="addSld modSld">
      <pc:chgData name="Catherine Schiber" userId="875ae0f17eb33a64" providerId="LiveId" clId="{7260D683-943C-47CE-9148-B6317EDE8DCE}" dt="2023-03-13T20:25:57.589" v="408" actId="20577"/>
      <pc:docMkLst>
        <pc:docMk/>
      </pc:docMkLst>
      <pc:sldChg chg="modSp">
        <pc:chgData name="Catherine Schiber" userId="875ae0f17eb33a64" providerId="LiveId" clId="{7260D683-943C-47CE-9148-B6317EDE8DCE}" dt="2023-03-13T20:11:50.428" v="153" actId="20577"/>
        <pc:sldMkLst>
          <pc:docMk/>
          <pc:sldMk cId="744173920" sldId="256"/>
        </pc:sldMkLst>
        <pc:graphicFrameChg chg="mod">
          <ac:chgData name="Catherine Schiber" userId="875ae0f17eb33a64" providerId="LiveId" clId="{7260D683-943C-47CE-9148-B6317EDE8DCE}" dt="2023-03-13T20:11:50.428" v="153" actId="20577"/>
          <ac:graphicFrameMkLst>
            <pc:docMk/>
            <pc:sldMk cId="744173920" sldId="256"/>
            <ac:graphicFrameMk id="5" creationId="{EE28DB5E-0DDA-4AE4-C1F5-A4CEC928B0BE}"/>
          </ac:graphicFrameMkLst>
        </pc:graphicFrameChg>
      </pc:sldChg>
      <pc:sldChg chg="modSp new mod">
        <pc:chgData name="Catherine Schiber" userId="875ae0f17eb33a64" providerId="LiveId" clId="{7260D683-943C-47CE-9148-B6317EDE8DCE}" dt="2023-03-13T20:12:48.436" v="181" actId="20577"/>
        <pc:sldMkLst>
          <pc:docMk/>
          <pc:sldMk cId="1193667439" sldId="257"/>
        </pc:sldMkLst>
        <pc:spChg chg="mod">
          <ac:chgData name="Catherine Schiber" userId="875ae0f17eb33a64" providerId="LiveId" clId="{7260D683-943C-47CE-9148-B6317EDE8DCE}" dt="2023-03-13T20:12:48.436" v="181" actId="20577"/>
          <ac:spMkLst>
            <pc:docMk/>
            <pc:sldMk cId="1193667439" sldId="257"/>
            <ac:spMk id="2" creationId="{65F23366-D4DE-4AAA-B1B3-983A755A3946}"/>
          </ac:spMkLst>
        </pc:spChg>
      </pc:sldChg>
      <pc:sldChg chg="modSp new mod">
        <pc:chgData name="Catherine Schiber" userId="875ae0f17eb33a64" providerId="LiveId" clId="{7260D683-943C-47CE-9148-B6317EDE8DCE}" dt="2023-03-13T20:25:57.589" v="408" actId="20577"/>
        <pc:sldMkLst>
          <pc:docMk/>
          <pc:sldMk cId="1091576429" sldId="258"/>
        </pc:sldMkLst>
        <pc:spChg chg="mod">
          <ac:chgData name="Catherine Schiber" userId="875ae0f17eb33a64" providerId="LiveId" clId="{7260D683-943C-47CE-9148-B6317EDE8DCE}" dt="2023-03-13T20:13:06.481" v="213" actId="20577"/>
          <ac:spMkLst>
            <pc:docMk/>
            <pc:sldMk cId="1091576429" sldId="258"/>
            <ac:spMk id="2" creationId="{A3DAF7A6-3DE5-7B18-DA80-8227FFFD0EB3}"/>
          </ac:spMkLst>
        </pc:spChg>
        <pc:spChg chg="mod">
          <ac:chgData name="Catherine Schiber" userId="875ae0f17eb33a64" providerId="LiveId" clId="{7260D683-943C-47CE-9148-B6317EDE8DCE}" dt="2023-03-13T20:25:57.589" v="408" actId="20577"/>
          <ac:spMkLst>
            <pc:docMk/>
            <pc:sldMk cId="1091576429" sldId="258"/>
            <ac:spMk id="3" creationId="{72DEEAB4-9878-6289-A135-682EBD4C5AC9}"/>
          </ac:spMkLst>
        </pc:spChg>
      </pc:sldChg>
      <pc:sldChg chg="modSp new mod">
        <pc:chgData name="Catherine Schiber" userId="875ae0f17eb33a64" providerId="LiveId" clId="{7260D683-943C-47CE-9148-B6317EDE8DCE}" dt="2023-03-13T20:13:17.045" v="240" actId="20577"/>
        <pc:sldMkLst>
          <pc:docMk/>
          <pc:sldMk cId="4052390849" sldId="259"/>
        </pc:sldMkLst>
        <pc:spChg chg="mod">
          <ac:chgData name="Catherine Schiber" userId="875ae0f17eb33a64" providerId="LiveId" clId="{7260D683-943C-47CE-9148-B6317EDE8DCE}" dt="2023-03-13T20:13:17.045" v="240" actId="20577"/>
          <ac:spMkLst>
            <pc:docMk/>
            <pc:sldMk cId="4052390849" sldId="259"/>
            <ac:spMk id="2" creationId="{A39F2527-E0AD-12F9-3774-D95318FC4322}"/>
          </ac:spMkLst>
        </pc:spChg>
      </pc:sldChg>
    </pc:docChg>
  </pc:docChgLst>
  <pc:docChgLst>
    <pc:chgData name="Chase Young" userId="c5ab27af689e3ec4" providerId="Windows Live" clId="Web-{2AB9DE6E-C80C-4E51-B513-D98D1DF8998A}"/>
    <pc:docChg chg="modSld">
      <pc:chgData name="Chase Young" userId="c5ab27af689e3ec4" providerId="Windows Live" clId="Web-{2AB9DE6E-C80C-4E51-B513-D98D1DF8998A}" dt="2023-03-13T20:25:15.522" v="325" actId="20577"/>
      <pc:docMkLst>
        <pc:docMk/>
      </pc:docMkLst>
      <pc:sldChg chg="modSp">
        <pc:chgData name="Chase Young" userId="c5ab27af689e3ec4" providerId="Windows Live" clId="Web-{2AB9DE6E-C80C-4E51-B513-D98D1DF8998A}" dt="2023-03-13T20:23:01.382" v="187" actId="20577"/>
        <pc:sldMkLst>
          <pc:docMk/>
          <pc:sldMk cId="1193667439" sldId="257"/>
        </pc:sldMkLst>
        <pc:spChg chg="mod">
          <ac:chgData name="Chase Young" userId="c5ab27af689e3ec4" providerId="Windows Live" clId="Web-{2AB9DE6E-C80C-4E51-B513-D98D1DF8998A}" dt="2023-03-13T20:23:01.382" v="187" actId="20577"/>
          <ac:spMkLst>
            <pc:docMk/>
            <pc:sldMk cId="1193667439" sldId="257"/>
            <ac:spMk id="3" creationId="{0F34D4FE-60EE-D857-8283-83E258E80628}"/>
          </ac:spMkLst>
        </pc:spChg>
      </pc:sldChg>
      <pc:sldChg chg="modSp">
        <pc:chgData name="Chase Young" userId="c5ab27af689e3ec4" providerId="Windows Live" clId="Web-{2AB9DE6E-C80C-4E51-B513-D98D1DF8998A}" dt="2023-03-13T20:25:15.522" v="325" actId="20577"/>
        <pc:sldMkLst>
          <pc:docMk/>
          <pc:sldMk cId="4052390849" sldId="259"/>
        </pc:sldMkLst>
        <pc:spChg chg="mod">
          <ac:chgData name="Chase Young" userId="c5ab27af689e3ec4" providerId="Windows Live" clId="Web-{2AB9DE6E-C80C-4E51-B513-D98D1DF8998A}" dt="2023-03-13T20:25:15.522" v="325" actId="20577"/>
          <ac:spMkLst>
            <pc:docMk/>
            <pc:sldMk cId="4052390849" sldId="259"/>
            <ac:spMk id="3" creationId="{F84E9E5A-5FE8-7E8E-E0E7-83074FF2745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1153E-BA82-413B-8802-D16494BCB38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4697D-23D4-4D3D-B6BA-FF313CF389B9}">
      <dgm:prSet phldrT="[Text]"/>
      <dgm:spPr/>
      <dgm:t>
        <a:bodyPr/>
        <a:lstStyle/>
        <a:p>
          <a:r>
            <a:rPr lang="en-US" dirty="0"/>
            <a:t>Hotels and Travel</a:t>
          </a:r>
        </a:p>
      </dgm:t>
    </dgm:pt>
    <dgm:pt modelId="{4DDCDD7F-E017-4347-944D-FFDDD6098D6E}" type="parTrans" cxnId="{3713178C-E252-4F7E-AB76-CBD9BFB902AC}">
      <dgm:prSet/>
      <dgm:spPr/>
      <dgm:t>
        <a:bodyPr/>
        <a:lstStyle/>
        <a:p>
          <a:endParaRPr lang="en-US"/>
        </a:p>
      </dgm:t>
    </dgm:pt>
    <dgm:pt modelId="{50049D26-4B49-4841-842B-63986E444EDC}" type="sibTrans" cxnId="{3713178C-E252-4F7E-AB76-CBD9BFB902AC}">
      <dgm:prSet/>
      <dgm:spPr/>
      <dgm:t>
        <a:bodyPr/>
        <a:lstStyle/>
        <a:p>
          <a:endParaRPr lang="en-US"/>
        </a:p>
      </dgm:t>
    </dgm:pt>
    <dgm:pt modelId="{CC546AA2-A307-4EFD-A15C-EE754674DBB6}">
      <dgm:prSet phldrT="[Text]"/>
      <dgm:spPr/>
      <dgm:t>
        <a:bodyPr/>
        <a:lstStyle/>
        <a:p>
          <a:r>
            <a:rPr lang="en-US" dirty="0"/>
            <a:t>Weather</a:t>
          </a:r>
        </a:p>
      </dgm:t>
    </dgm:pt>
    <dgm:pt modelId="{FB28750A-283E-4C7C-911F-E99110DD7F9F}" type="parTrans" cxnId="{EFB746B6-407D-44E0-B128-2676861C0614}">
      <dgm:prSet/>
      <dgm:spPr/>
      <dgm:t>
        <a:bodyPr/>
        <a:lstStyle/>
        <a:p>
          <a:endParaRPr lang="en-US"/>
        </a:p>
      </dgm:t>
    </dgm:pt>
    <dgm:pt modelId="{013928E1-BDFA-44C1-AF0D-1143C13E02F7}" type="sibTrans" cxnId="{EFB746B6-407D-44E0-B128-2676861C0614}">
      <dgm:prSet/>
      <dgm:spPr/>
      <dgm:t>
        <a:bodyPr/>
        <a:lstStyle/>
        <a:p>
          <a:endParaRPr lang="en-US"/>
        </a:p>
      </dgm:t>
    </dgm:pt>
    <dgm:pt modelId="{F5883092-68CB-477D-A856-0D36AC7A9F97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B0E2F4FE-53C1-484B-A506-53B8E9A2EA36}" type="parTrans" cxnId="{A2E96F15-EB1A-4D1D-ADC8-AACD7F502F90}">
      <dgm:prSet/>
      <dgm:spPr/>
      <dgm:t>
        <a:bodyPr/>
        <a:lstStyle/>
        <a:p>
          <a:endParaRPr lang="en-US"/>
        </a:p>
      </dgm:t>
    </dgm:pt>
    <dgm:pt modelId="{EA9F9A76-AC53-49A3-A6BD-6ECCB7F7A8EE}" type="sibTrans" cxnId="{A2E96F15-EB1A-4D1D-ADC8-AACD7F502F90}">
      <dgm:prSet/>
      <dgm:spPr/>
      <dgm:t>
        <a:bodyPr/>
        <a:lstStyle/>
        <a:p>
          <a:endParaRPr lang="en-US"/>
        </a:p>
      </dgm:t>
    </dgm:pt>
    <dgm:pt modelId="{16DE7A1D-E692-434D-B164-40D77185DCEB}">
      <dgm:prSet phldrT="[Text]"/>
      <dgm:spPr/>
      <dgm:t>
        <a:bodyPr/>
        <a:lstStyle/>
        <a:p>
          <a:r>
            <a:rPr lang="en-US" dirty="0"/>
            <a:t>Emailed Report</a:t>
          </a:r>
        </a:p>
      </dgm:t>
    </dgm:pt>
    <dgm:pt modelId="{ECA53DE7-EF05-484A-AB6A-BD7CFF450DD3}" type="parTrans" cxnId="{7A20F42C-8501-43F1-B680-29D47FC92EE8}">
      <dgm:prSet/>
      <dgm:spPr/>
      <dgm:t>
        <a:bodyPr/>
        <a:lstStyle/>
        <a:p>
          <a:endParaRPr lang="en-US"/>
        </a:p>
      </dgm:t>
    </dgm:pt>
    <dgm:pt modelId="{DC6777AF-A4C5-4088-B81A-4A42CD57295E}" type="sibTrans" cxnId="{7A20F42C-8501-43F1-B680-29D47FC92EE8}">
      <dgm:prSet/>
      <dgm:spPr/>
      <dgm:t>
        <a:bodyPr/>
        <a:lstStyle/>
        <a:p>
          <a:endParaRPr lang="en-US"/>
        </a:p>
      </dgm:t>
    </dgm:pt>
    <dgm:pt modelId="{EE84C51E-80B2-4A67-9AC0-E26862100239}" type="pres">
      <dgm:prSet presAssocID="{B0B1153E-BA82-413B-8802-D16494BCB382}" presName="Name0" presStyleCnt="0">
        <dgm:presLayoutVars>
          <dgm:chMax val="4"/>
          <dgm:resizeHandles val="exact"/>
        </dgm:presLayoutVars>
      </dgm:prSet>
      <dgm:spPr/>
    </dgm:pt>
    <dgm:pt modelId="{F53817A1-4823-486D-B2E2-746C3A5EA19E}" type="pres">
      <dgm:prSet presAssocID="{B0B1153E-BA82-413B-8802-D16494BCB382}" presName="ellipse" presStyleLbl="trBgShp" presStyleIdx="0" presStyleCnt="1" custLinFactNeighborX="2791" custLinFactNeighborY="574"/>
      <dgm:spPr/>
    </dgm:pt>
    <dgm:pt modelId="{3EDCB541-FDFA-4990-9824-0C89779D88BB}" type="pres">
      <dgm:prSet presAssocID="{B0B1153E-BA82-413B-8802-D16494BCB382}" presName="arrow1" presStyleLbl="fgShp" presStyleIdx="0" presStyleCnt="1"/>
      <dgm:spPr/>
    </dgm:pt>
    <dgm:pt modelId="{B21D22BE-946C-407A-A748-E4A9DEB82A05}" type="pres">
      <dgm:prSet presAssocID="{B0B1153E-BA82-413B-8802-D16494BCB382}" presName="rectangle" presStyleLbl="revTx" presStyleIdx="0" presStyleCnt="1">
        <dgm:presLayoutVars>
          <dgm:bulletEnabled val="1"/>
        </dgm:presLayoutVars>
      </dgm:prSet>
      <dgm:spPr/>
    </dgm:pt>
    <dgm:pt modelId="{BBC6DB9B-DEB1-42C4-8D14-2ED7D24259B5}" type="pres">
      <dgm:prSet presAssocID="{CC546AA2-A307-4EFD-A15C-EE754674DBB6}" presName="item1" presStyleLbl="node1" presStyleIdx="0" presStyleCnt="3">
        <dgm:presLayoutVars>
          <dgm:bulletEnabled val="1"/>
        </dgm:presLayoutVars>
      </dgm:prSet>
      <dgm:spPr/>
    </dgm:pt>
    <dgm:pt modelId="{5D05AFAE-3C77-402C-ACC2-40ACE176EE5A}" type="pres">
      <dgm:prSet presAssocID="{F5883092-68CB-477D-A856-0D36AC7A9F97}" presName="item2" presStyleLbl="node1" presStyleIdx="1" presStyleCnt="3">
        <dgm:presLayoutVars>
          <dgm:bulletEnabled val="1"/>
        </dgm:presLayoutVars>
      </dgm:prSet>
      <dgm:spPr/>
    </dgm:pt>
    <dgm:pt modelId="{6F043403-C2CC-427E-9664-6940496EE312}" type="pres">
      <dgm:prSet presAssocID="{16DE7A1D-E692-434D-B164-40D77185DCEB}" presName="item3" presStyleLbl="node1" presStyleIdx="2" presStyleCnt="3">
        <dgm:presLayoutVars>
          <dgm:bulletEnabled val="1"/>
        </dgm:presLayoutVars>
      </dgm:prSet>
      <dgm:spPr/>
    </dgm:pt>
    <dgm:pt modelId="{E8C58010-FF17-4AB0-9422-9C9882FB6C2A}" type="pres">
      <dgm:prSet presAssocID="{B0B1153E-BA82-413B-8802-D16494BCB382}" presName="funnel" presStyleLbl="trAlignAcc1" presStyleIdx="0" presStyleCnt="1" custLinFactNeighborX="-480" custLinFactNeighborY="901"/>
      <dgm:spPr/>
    </dgm:pt>
  </dgm:ptLst>
  <dgm:cxnLst>
    <dgm:cxn modelId="{A2E96F15-EB1A-4D1D-ADC8-AACD7F502F90}" srcId="{B0B1153E-BA82-413B-8802-D16494BCB382}" destId="{F5883092-68CB-477D-A856-0D36AC7A9F97}" srcOrd="2" destOrd="0" parTransId="{B0E2F4FE-53C1-484B-A506-53B8E9A2EA36}" sibTransId="{EA9F9A76-AC53-49A3-A6BD-6ECCB7F7A8EE}"/>
    <dgm:cxn modelId="{7A20F42C-8501-43F1-B680-29D47FC92EE8}" srcId="{B0B1153E-BA82-413B-8802-D16494BCB382}" destId="{16DE7A1D-E692-434D-B164-40D77185DCEB}" srcOrd="3" destOrd="0" parTransId="{ECA53DE7-EF05-484A-AB6A-BD7CFF450DD3}" sibTransId="{DC6777AF-A4C5-4088-B81A-4A42CD57295E}"/>
    <dgm:cxn modelId="{83E0D23B-0BC7-4418-9B47-616037D572F1}" type="presOf" srcId="{9E14697D-23D4-4D3D-B6BA-FF313CF389B9}" destId="{6F043403-C2CC-427E-9664-6940496EE312}" srcOrd="0" destOrd="0" presId="urn:microsoft.com/office/officeart/2005/8/layout/funnel1"/>
    <dgm:cxn modelId="{7D6BF45E-DAA1-4CC7-ABD2-9989F5975695}" type="presOf" srcId="{B0B1153E-BA82-413B-8802-D16494BCB382}" destId="{EE84C51E-80B2-4A67-9AC0-E26862100239}" srcOrd="0" destOrd="0" presId="urn:microsoft.com/office/officeart/2005/8/layout/funnel1"/>
    <dgm:cxn modelId="{33206166-979D-402B-912D-3E7AF6638385}" type="presOf" srcId="{16DE7A1D-E692-434D-B164-40D77185DCEB}" destId="{B21D22BE-946C-407A-A748-E4A9DEB82A05}" srcOrd="0" destOrd="0" presId="urn:microsoft.com/office/officeart/2005/8/layout/funnel1"/>
    <dgm:cxn modelId="{84967D59-6AE6-4CBC-B56D-99AD3CCBACE7}" type="presOf" srcId="{CC546AA2-A307-4EFD-A15C-EE754674DBB6}" destId="{5D05AFAE-3C77-402C-ACC2-40ACE176EE5A}" srcOrd="0" destOrd="0" presId="urn:microsoft.com/office/officeart/2005/8/layout/funnel1"/>
    <dgm:cxn modelId="{AD2EB67D-BDD0-4D4F-8ED7-ED3F84769D99}" type="presOf" srcId="{F5883092-68CB-477D-A856-0D36AC7A9F97}" destId="{BBC6DB9B-DEB1-42C4-8D14-2ED7D24259B5}" srcOrd="0" destOrd="0" presId="urn:microsoft.com/office/officeart/2005/8/layout/funnel1"/>
    <dgm:cxn modelId="{3713178C-E252-4F7E-AB76-CBD9BFB902AC}" srcId="{B0B1153E-BA82-413B-8802-D16494BCB382}" destId="{9E14697D-23D4-4D3D-B6BA-FF313CF389B9}" srcOrd="0" destOrd="0" parTransId="{4DDCDD7F-E017-4347-944D-FFDDD6098D6E}" sibTransId="{50049D26-4B49-4841-842B-63986E444EDC}"/>
    <dgm:cxn modelId="{EFB746B6-407D-44E0-B128-2676861C0614}" srcId="{B0B1153E-BA82-413B-8802-D16494BCB382}" destId="{CC546AA2-A307-4EFD-A15C-EE754674DBB6}" srcOrd="1" destOrd="0" parTransId="{FB28750A-283E-4C7C-911F-E99110DD7F9F}" sibTransId="{013928E1-BDFA-44C1-AF0D-1143C13E02F7}"/>
    <dgm:cxn modelId="{D9DF1F89-0C2A-493A-8DFE-60CD1FCCE845}" type="presParOf" srcId="{EE84C51E-80B2-4A67-9AC0-E26862100239}" destId="{F53817A1-4823-486D-B2E2-746C3A5EA19E}" srcOrd="0" destOrd="0" presId="urn:microsoft.com/office/officeart/2005/8/layout/funnel1"/>
    <dgm:cxn modelId="{4CB26C88-5D7B-4882-A133-E17FFBC4BBBB}" type="presParOf" srcId="{EE84C51E-80B2-4A67-9AC0-E26862100239}" destId="{3EDCB541-FDFA-4990-9824-0C89779D88BB}" srcOrd="1" destOrd="0" presId="urn:microsoft.com/office/officeart/2005/8/layout/funnel1"/>
    <dgm:cxn modelId="{98960DEC-E3F3-4D29-A91C-A0729CADCB46}" type="presParOf" srcId="{EE84C51E-80B2-4A67-9AC0-E26862100239}" destId="{B21D22BE-946C-407A-A748-E4A9DEB82A05}" srcOrd="2" destOrd="0" presId="urn:microsoft.com/office/officeart/2005/8/layout/funnel1"/>
    <dgm:cxn modelId="{B6C6EBA5-2651-4F18-8B27-9CBD28FD1C98}" type="presParOf" srcId="{EE84C51E-80B2-4A67-9AC0-E26862100239}" destId="{BBC6DB9B-DEB1-42C4-8D14-2ED7D24259B5}" srcOrd="3" destOrd="0" presId="urn:microsoft.com/office/officeart/2005/8/layout/funnel1"/>
    <dgm:cxn modelId="{9B31BFDE-B1AF-4E6C-8E50-D06D06C426A9}" type="presParOf" srcId="{EE84C51E-80B2-4A67-9AC0-E26862100239}" destId="{5D05AFAE-3C77-402C-ACC2-40ACE176EE5A}" srcOrd="4" destOrd="0" presId="urn:microsoft.com/office/officeart/2005/8/layout/funnel1"/>
    <dgm:cxn modelId="{3C62BEAA-F599-49C8-8BDB-0B28020F885C}" type="presParOf" srcId="{EE84C51E-80B2-4A67-9AC0-E26862100239}" destId="{6F043403-C2CC-427E-9664-6940496EE312}" srcOrd="5" destOrd="0" presId="urn:microsoft.com/office/officeart/2005/8/layout/funnel1"/>
    <dgm:cxn modelId="{E0A16BB8-3701-4830-BF91-61AC369B6B79}" type="presParOf" srcId="{EE84C51E-80B2-4A67-9AC0-E26862100239}" destId="{E8C58010-FF17-4AB0-9422-9C9882FB6C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47A18-8BCA-4AAE-A7F6-92F914A15668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6BAB7-A4FC-4DE6-B1F4-176BE5DC5C2D}">
      <dgm:prSet phldrT="[Text]"/>
      <dgm:spPr/>
      <dgm:t>
        <a:bodyPr/>
        <a:lstStyle/>
        <a:p>
          <a:r>
            <a:rPr lang="en-US" dirty="0"/>
            <a:t>Create basic customer database</a:t>
          </a:r>
        </a:p>
      </dgm:t>
    </dgm:pt>
    <dgm:pt modelId="{336FE412-D3E1-4D88-B4C9-431564789DB3}" type="parTrans" cxnId="{4AFFA847-C332-4BA4-B156-51D07D0BC5FF}">
      <dgm:prSet/>
      <dgm:spPr/>
      <dgm:t>
        <a:bodyPr/>
        <a:lstStyle/>
        <a:p>
          <a:endParaRPr lang="en-US"/>
        </a:p>
      </dgm:t>
    </dgm:pt>
    <dgm:pt modelId="{53C5DFD1-CF7F-4021-8168-B2DFD6E99974}" type="sibTrans" cxnId="{4AFFA847-C332-4BA4-B156-51D07D0BC5FF}">
      <dgm:prSet/>
      <dgm:spPr/>
      <dgm:t>
        <a:bodyPr/>
        <a:lstStyle/>
        <a:p>
          <a:endParaRPr lang="en-US"/>
        </a:p>
      </dgm:t>
    </dgm:pt>
    <dgm:pt modelId="{AF1D512F-7E1A-43E5-89AD-5197B3411196}">
      <dgm:prSet phldrT="[Text]"/>
      <dgm:spPr/>
      <dgm:t>
        <a:bodyPr/>
        <a:lstStyle/>
        <a:p>
          <a:endParaRPr lang="en-US" dirty="0"/>
        </a:p>
      </dgm:t>
    </dgm:pt>
    <dgm:pt modelId="{70D5ED17-2BD5-4C7D-8C2B-CD9D096BCE8B}" type="parTrans" cxnId="{9E84EFF2-05BC-4E9C-ABE1-6F43533E0B84}">
      <dgm:prSet/>
      <dgm:spPr/>
      <dgm:t>
        <a:bodyPr/>
        <a:lstStyle/>
        <a:p>
          <a:endParaRPr lang="en-US"/>
        </a:p>
      </dgm:t>
    </dgm:pt>
    <dgm:pt modelId="{2E7BA0F6-62F6-4751-A9F6-8C07F5EF87AA}" type="sibTrans" cxnId="{9E84EFF2-05BC-4E9C-ABE1-6F43533E0B84}">
      <dgm:prSet/>
      <dgm:spPr/>
      <dgm:t>
        <a:bodyPr/>
        <a:lstStyle/>
        <a:p>
          <a:endParaRPr lang="en-US"/>
        </a:p>
      </dgm:t>
    </dgm:pt>
    <dgm:pt modelId="{D234E409-BA3B-4685-97C2-080AF73D44B6}">
      <dgm:prSet phldrT="[Text]"/>
      <dgm:spPr/>
      <dgm:t>
        <a:bodyPr/>
        <a:lstStyle/>
        <a:p>
          <a:r>
            <a:rPr lang="en-US" dirty="0"/>
            <a:t>Get travel plans </a:t>
          </a:r>
        </a:p>
      </dgm:t>
    </dgm:pt>
    <dgm:pt modelId="{77D0BF98-BBC0-409F-BD22-5E4A93437744}" type="parTrans" cxnId="{AF746D36-EE70-4A86-8FF7-3AFD30A533A4}">
      <dgm:prSet/>
      <dgm:spPr/>
      <dgm:t>
        <a:bodyPr/>
        <a:lstStyle/>
        <a:p>
          <a:endParaRPr lang="en-US"/>
        </a:p>
      </dgm:t>
    </dgm:pt>
    <dgm:pt modelId="{4EAE295A-E955-4D65-A6D0-62087E5C2937}" type="sibTrans" cxnId="{AF746D36-EE70-4A86-8FF7-3AFD30A533A4}">
      <dgm:prSet/>
      <dgm:spPr/>
      <dgm:t>
        <a:bodyPr/>
        <a:lstStyle/>
        <a:p>
          <a:endParaRPr lang="en-US"/>
        </a:p>
      </dgm:t>
    </dgm:pt>
    <dgm:pt modelId="{8093A758-E1D5-48DA-9F87-396CD2B9B5A9}">
      <dgm:prSet phldrT="[Text]"/>
      <dgm:spPr/>
      <dgm:t>
        <a:bodyPr/>
        <a:lstStyle/>
        <a:p>
          <a:endParaRPr lang="en-US" dirty="0"/>
        </a:p>
      </dgm:t>
    </dgm:pt>
    <dgm:pt modelId="{6145AEC1-66A6-4A39-B389-70AC5DFC2F93}" type="parTrans" cxnId="{7B7E437D-A70A-4D5C-AEF1-D787765442F8}">
      <dgm:prSet/>
      <dgm:spPr/>
      <dgm:t>
        <a:bodyPr/>
        <a:lstStyle/>
        <a:p>
          <a:endParaRPr lang="en-US"/>
        </a:p>
      </dgm:t>
    </dgm:pt>
    <dgm:pt modelId="{3A026932-EB63-424D-A7F1-BEC64222C8B0}" type="sibTrans" cxnId="{7B7E437D-A70A-4D5C-AEF1-D787765442F8}">
      <dgm:prSet/>
      <dgm:spPr/>
      <dgm:t>
        <a:bodyPr/>
        <a:lstStyle/>
        <a:p>
          <a:endParaRPr lang="en-US"/>
        </a:p>
      </dgm:t>
    </dgm:pt>
    <dgm:pt modelId="{20638454-1143-4C01-B2C5-CEC2ACE5B496}">
      <dgm:prSet phldrT="[Text]"/>
      <dgm:spPr/>
      <dgm:t>
        <a:bodyPr/>
        <a:lstStyle/>
        <a:p>
          <a:r>
            <a:rPr lang="en-US" dirty="0"/>
            <a:t>Send customer sign up form</a:t>
          </a:r>
        </a:p>
      </dgm:t>
    </dgm:pt>
    <dgm:pt modelId="{28E73633-C1DD-41EA-B9D3-C56A34F314D7}" type="parTrans" cxnId="{87C376B8-FD39-4855-9CCC-6B8A690BBB9B}">
      <dgm:prSet/>
      <dgm:spPr/>
      <dgm:t>
        <a:bodyPr/>
        <a:lstStyle/>
        <a:p>
          <a:endParaRPr lang="en-US"/>
        </a:p>
      </dgm:t>
    </dgm:pt>
    <dgm:pt modelId="{A0A49E4D-78A3-4E1F-B54D-579C0FF6422E}" type="sibTrans" cxnId="{87C376B8-FD39-4855-9CCC-6B8A690BBB9B}">
      <dgm:prSet/>
      <dgm:spPr/>
      <dgm:t>
        <a:bodyPr/>
        <a:lstStyle/>
        <a:p>
          <a:endParaRPr lang="en-US"/>
        </a:p>
      </dgm:t>
    </dgm:pt>
    <dgm:pt modelId="{BCFB3ACE-DEA7-4913-91BB-230BA80D0B4D}">
      <dgm:prSet phldrT="[Text]"/>
      <dgm:spPr/>
      <dgm:t>
        <a:bodyPr/>
        <a:lstStyle/>
        <a:p>
          <a:r>
            <a:rPr lang="en-US" dirty="0"/>
            <a:t>Format data for use in API’s</a:t>
          </a:r>
        </a:p>
      </dgm:t>
    </dgm:pt>
    <dgm:pt modelId="{5113C36B-A860-423D-87C2-3B3B6602524D}" type="parTrans" cxnId="{123A1AAD-D709-4103-88BC-94B1E3ABD510}">
      <dgm:prSet/>
      <dgm:spPr/>
      <dgm:t>
        <a:bodyPr/>
        <a:lstStyle/>
        <a:p>
          <a:endParaRPr lang="en-US"/>
        </a:p>
      </dgm:t>
    </dgm:pt>
    <dgm:pt modelId="{9DF86C5F-AA10-4412-9E40-41008CC5B767}" type="sibTrans" cxnId="{123A1AAD-D709-4103-88BC-94B1E3ABD510}">
      <dgm:prSet/>
      <dgm:spPr/>
      <dgm:t>
        <a:bodyPr/>
        <a:lstStyle/>
        <a:p>
          <a:endParaRPr lang="en-US"/>
        </a:p>
      </dgm:t>
    </dgm:pt>
    <dgm:pt modelId="{98A60564-D110-4F60-936D-3FA597327446}">
      <dgm:prSet phldrT="[Text]"/>
      <dgm:spPr/>
      <dgm:t>
        <a:bodyPr/>
        <a:lstStyle/>
        <a:p>
          <a:r>
            <a:rPr lang="en-US" dirty="0"/>
            <a:t>Scrape Hotel Website</a:t>
          </a:r>
        </a:p>
      </dgm:t>
    </dgm:pt>
    <dgm:pt modelId="{ED45859F-AB3C-4FAB-90A7-AB7A8E2F2A71}" type="parTrans" cxnId="{CCF688E6-0F6D-4066-9701-CC3B81879F32}">
      <dgm:prSet/>
      <dgm:spPr/>
      <dgm:t>
        <a:bodyPr/>
        <a:lstStyle/>
        <a:p>
          <a:endParaRPr lang="en-US"/>
        </a:p>
      </dgm:t>
    </dgm:pt>
    <dgm:pt modelId="{F61F6B5B-C393-4E87-AFCC-C28DC1B37995}" type="sibTrans" cxnId="{CCF688E6-0F6D-4066-9701-CC3B81879F32}">
      <dgm:prSet/>
      <dgm:spPr/>
      <dgm:t>
        <a:bodyPr/>
        <a:lstStyle/>
        <a:p>
          <a:endParaRPr lang="en-US"/>
        </a:p>
      </dgm:t>
    </dgm:pt>
    <dgm:pt modelId="{F6825E79-6F68-412C-B242-39AEF16CBD01}" type="pres">
      <dgm:prSet presAssocID="{DD547A18-8BCA-4AAE-A7F6-92F914A15668}" presName="Name0" presStyleCnt="0">
        <dgm:presLayoutVars>
          <dgm:chMax val="7"/>
          <dgm:chPref val="5"/>
        </dgm:presLayoutVars>
      </dgm:prSet>
      <dgm:spPr/>
    </dgm:pt>
    <dgm:pt modelId="{CA1E69E9-3F60-426B-B447-A035CB76AB12}" type="pres">
      <dgm:prSet presAssocID="{DD547A18-8BCA-4AAE-A7F6-92F914A15668}" presName="arrowNode" presStyleLbl="node1" presStyleIdx="0" presStyleCnt="1"/>
      <dgm:spPr/>
    </dgm:pt>
    <dgm:pt modelId="{5B33C334-6EB6-49A4-AAC6-5166E8469C6B}" type="pres">
      <dgm:prSet presAssocID="{20638454-1143-4C01-B2C5-CEC2ACE5B496}" presName="txNode1" presStyleLbl="revTx" presStyleIdx="0" presStyleCnt="7">
        <dgm:presLayoutVars>
          <dgm:bulletEnabled val="1"/>
        </dgm:presLayoutVars>
      </dgm:prSet>
      <dgm:spPr/>
    </dgm:pt>
    <dgm:pt modelId="{21A2BD6E-99A6-4B4E-A08C-DAB48278AA74}" type="pres">
      <dgm:prSet presAssocID="{71E6BAB7-A4FC-4DE6-B1F4-176BE5DC5C2D}" presName="txNode2" presStyleLbl="revTx" presStyleIdx="1" presStyleCnt="7">
        <dgm:presLayoutVars>
          <dgm:bulletEnabled val="1"/>
        </dgm:presLayoutVars>
      </dgm:prSet>
      <dgm:spPr/>
    </dgm:pt>
    <dgm:pt modelId="{4C4CD098-F1C4-4728-8FE8-7DFA25483F63}" type="pres">
      <dgm:prSet presAssocID="{53C5DFD1-CF7F-4021-8168-B2DFD6E99974}" presName="dotNode2" presStyleCnt="0"/>
      <dgm:spPr/>
    </dgm:pt>
    <dgm:pt modelId="{59FABB4B-DCA6-4628-AFED-7BA62AF24F40}" type="pres">
      <dgm:prSet presAssocID="{53C5DFD1-CF7F-4021-8168-B2DFD6E99974}" presName="dotRepeatNode" presStyleLbl="fgShp" presStyleIdx="0" presStyleCnt="5"/>
      <dgm:spPr/>
    </dgm:pt>
    <dgm:pt modelId="{D368E8EA-E5CB-4E69-85D2-6939006EA18A}" type="pres">
      <dgm:prSet presAssocID="{D234E409-BA3B-4685-97C2-080AF73D44B6}" presName="txNode3" presStyleLbl="revTx" presStyleIdx="2" presStyleCnt="7">
        <dgm:presLayoutVars>
          <dgm:bulletEnabled val="1"/>
        </dgm:presLayoutVars>
      </dgm:prSet>
      <dgm:spPr/>
    </dgm:pt>
    <dgm:pt modelId="{D71DA6A8-2D70-40D6-A2D1-F4709F558C34}" type="pres">
      <dgm:prSet presAssocID="{4EAE295A-E955-4D65-A6D0-62087E5C2937}" presName="dotNode3" presStyleCnt="0"/>
      <dgm:spPr/>
    </dgm:pt>
    <dgm:pt modelId="{E887C9D8-05B9-4BD9-8865-90761758A037}" type="pres">
      <dgm:prSet presAssocID="{4EAE295A-E955-4D65-A6D0-62087E5C2937}" presName="dotRepeatNode" presStyleLbl="fgShp" presStyleIdx="1" presStyleCnt="5"/>
      <dgm:spPr/>
    </dgm:pt>
    <dgm:pt modelId="{F493858F-D713-4779-B306-C6058CC8B8FA}" type="pres">
      <dgm:prSet presAssocID="{BCFB3ACE-DEA7-4913-91BB-230BA80D0B4D}" presName="txNode4" presStyleLbl="revTx" presStyleIdx="3" presStyleCnt="7">
        <dgm:presLayoutVars>
          <dgm:bulletEnabled val="1"/>
        </dgm:presLayoutVars>
      </dgm:prSet>
      <dgm:spPr/>
    </dgm:pt>
    <dgm:pt modelId="{AC584403-C73B-4266-85CA-C9CE8E0897E9}" type="pres">
      <dgm:prSet presAssocID="{9DF86C5F-AA10-4412-9E40-41008CC5B767}" presName="dotNode4" presStyleCnt="0"/>
      <dgm:spPr/>
    </dgm:pt>
    <dgm:pt modelId="{51DB2599-205A-463C-88B5-29428A49846E}" type="pres">
      <dgm:prSet presAssocID="{9DF86C5F-AA10-4412-9E40-41008CC5B767}" presName="dotRepeatNode" presStyleLbl="fgShp" presStyleIdx="2" presStyleCnt="5"/>
      <dgm:spPr/>
    </dgm:pt>
    <dgm:pt modelId="{923990E2-9A56-46D1-8C3F-165D44F7070F}" type="pres">
      <dgm:prSet presAssocID="{98A60564-D110-4F60-936D-3FA597327446}" presName="txNode5" presStyleLbl="revTx" presStyleIdx="4" presStyleCnt="7">
        <dgm:presLayoutVars>
          <dgm:bulletEnabled val="1"/>
        </dgm:presLayoutVars>
      </dgm:prSet>
      <dgm:spPr/>
    </dgm:pt>
    <dgm:pt modelId="{A2684C5A-2613-4CD8-B8A3-81A03276D8F4}" type="pres">
      <dgm:prSet presAssocID="{F61F6B5B-C393-4E87-AFCC-C28DC1B37995}" presName="dotNode5" presStyleCnt="0"/>
      <dgm:spPr/>
    </dgm:pt>
    <dgm:pt modelId="{CB5D3812-045C-4BA8-A167-D7E1E5C1B463}" type="pres">
      <dgm:prSet presAssocID="{F61F6B5B-C393-4E87-AFCC-C28DC1B37995}" presName="dotRepeatNode" presStyleLbl="fgShp" presStyleIdx="3" presStyleCnt="5"/>
      <dgm:spPr/>
    </dgm:pt>
    <dgm:pt modelId="{802A92EA-7894-4ED6-9FC0-6FF35784741D}" type="pres">
      <dgm:prSet presAssocID="{8093A758-E1D5-48DA-9F87-396CD2B9B5A9}" presName="txNode6" presStyleLbl="revTx" presStyleIdx="5" presStyleCnt="7">
        <dgm:presLayoutVars>
          <dgm:bulletEnabled val="1"/>
        </dgm:presLayoutVars>
      </dgm:prSet>
      <dgm:spPr/>
    </dgm:pt>
    <dgm:pt modelId="{410025DD-7B34-4A51-9088-8A7C9B7520D9}" type="pres">
      <dgm:prSet presAssocID="{3A026932-EB63-424D-A7F1-BEC64222C8B0}" presName="dotNode6" presStyleCnt="0"/>
      <dgm:spPr/>
    </dgm:pt>
    <dgm:pt modelId="{2B050381-E1B3-4812-B1A5-A05EED39A888}" type="pres">
      <dgm:prSet presAssocID="{3A026932-EB63-424D-A7F1-BEC64222C8B0}" presName="dotRepeatNode" presStyleLbl="fgShp" presStyleIdx="4" presStyleCnt="5"/>
      <dgm:spPr/>
    </dgm:pt>
    <dgm:pt modelId="{9BC06C01-0B8F-4B9A-BF41-332AC48EEB5B}" type="pres">
      <dgm:prSet presAssocID="{AF1D512F-7E1A-43E5-89AD-5197B3411196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173E1E22-F996-47D7-88E2-C21E3C1EAA22}" type="presOf" srcId="{8093A758-E1D5-48DA-9F87-396CD2B9B5A9}" destId="{802A92EA-7894-4ED6-9FC0-6FF35784741D}" srcOrd="0" destOrd="0" presId="urn:microsoft.com/office/officeart/2009/3/layout/DescendingProcess"/>
    <dgm:cxn modelId="{DBD9FD23-4FA3-44DA-99EA-8E66EEBB5005}" type="presOf" srcId="{9DF86C5F-AA10-4412-9E40-41008CC5B767}" destId="{51DB2599-205A-463C-88B5-29428A49846E}" srcOrd="0" destOrd="0" presId="urn:microsoft.com/office/officeart/2009/3/layout/DescendingProcess"/>
    <dgm:cxn modelId="{AF746D36-EE70-4A86-8FF7-3AFD30A533A4}" srcId="{DD547A18-8BCA-4AAE-A7F6-92F914A15668}" destId="{D234E409-BA3B-4685-97C2-080AF73D44B6}" srcOrd="2" destOrd="0" parTransId="{77D0BF98-BBC0-409F-BD22-5E4A93437744}" sibTransId="{4EAE295A-E955-4D65-A6D0-62087E5C2937}"/>
    <dgm:cxn modelId="{EF1A6461-34F7-4980-9CB3-28ADFC71556A}" type="presOf" srcId="{DD547A18-8BCA-4AAE-A7F6-92F914A15668}" destId="{F6825E79-6F68-412C-B242-39AEF16CBD01}" srcOrd="0" destOrd="0" presId="urn:microsoft.com/office/officeart/2009/3/layout/DescendingProcess"/>
    <dgm:cxn modelId="{4AFFA847-C332-4BA4-B156-51D07D0BC5FF}" srcId="{DD547A18-8BCA-4AAE-A7F6-92F914A15668}" destId="{71E6BAB7-A4FC-4DE6-B1F4-176BE5DC5C2D}" srcOrd="1" destOrd="0" parTransId="{336FE412-D3E1-4D88-B4C9-431564789DB3}" sibTransId="{53C5DFD1-CF7F-4021-8168-B2DFD6E99974}"/>
    <dgm:cxn modelId="{2F760475-DC5C-4F31-A3EA-4E464B053BB8}" type="presOf" srcId="{3A026932-EB63-424D-A7F1-BEC64222C8B0}" destId="{2B050381-E1B3-4812-B1A5-A05EED39A888}" srcOrd="0" destOrd="0" presId="urn:microsoft.com/office/officeart/2009/3/layout/DescendingProcess"/>
    <dgm:cxn modelId="{7B7E437D-A70A-4D5C-AEF1-D787765442F8}" srcId="{DD547A18-8BCA-4AAE-A7F6-92F914A15668}" destId="{8093A758-E1D5-48DA-9F87-396CD2B9B5A9}" srcOrd="5" destOrd="0" parTransId="{6145AEC1-66A6-4A39-B389-70AC5DFC2F93}" sibTransId="{3A026932-EB63-424D-A7F1-BEC64222C8B0}"/>
    <dgm:cxn modelId="{287D7E89-EBE0-43E1-A2FE-24172F3E15C8}" type="presOf" srcId="{98A60564-D110-4F60-936D-3FA597327446}" destId="{923990E2-9A56-46D1-8C3F-165D44F7070F}" srcOrd="0" destOrd="0" presId="urn:microsoft.com/office/officeart/2009/3/layout/DescendingProcess"/>
    <dgm:cxn modelId="{8F37A989-841E-4406-AA61-9C190FE7EC20}" type="presOf" srcId="{F61F6B5B-C393-4E87-AFCC-C28DC1B37995}" destId="{CB5D3812-045C-4BA8-A167-D7E1E5C1B463}" srcOrd="0" destOrd="0" presId="urn:microsoft.com/office/officeart/2009/3/layout/DescendingProcess"/>
    <dgm:cxn modelId="{45B6878E-851F-418C-91E6-6635DCD4B5EA}" type="presOf" srcId="{BCFB3ACE-DEA7-4913-91BB-230BA80D0B4D}" destId="{F493858F-D713-4779-B306-C6058CC8B8FA}" srcOrd="0" destOrd="0" presId="urn:microsoft.com/office/officeart/2009/3/layout/DescendingProcess"/>
    <dgm:cxn modelId="{B76A368F-C76D-4E9C-B5F8-6312BAED3C62}" type="presOf" srcId="{20638454-1143-4C01-B2C5-CEC2ACE5B496}" destId="{5B33C334-6EB6-49A4-AAC6-5166E8469C6B}" srcOrd="0" destOrd="0" presId="urn:microsoft.com/office/officeart/2009/3/layout/DescendingProcess"/>
    <dgm:cxn modelId="{95789B93-D1F7-42AD-99E9-06DEC7A9DF24}" type="presOf" srcId="{AF1D512F-7E1A-43E5-89AD-5197B3411196}" destId="{9BC06C01-0B8F-4B9A-BF41-332AC48EEB5B}" srcOrd="0" destOrd="0" presId="urn:microsoft.com/office/officeart/2009/3/layout/DescendingProcess"/>
    <dgm:cxn modelId="{123A1AAD-D709-4103-88BC-94B1E3ABD510}" srcId="{DD547A18-8BCA-4AAE-A7F6-92F914A15668}" destId="{BCFB3ACE-DEA7-4913-91BB-230BA80D0B4D}" srcOrd="3" destOrd="0" parTransId="{5113C36B-A860-423D-87C2-3B3B6602524D}" sibTransId="{9DF86C5F-AA10-4412-9E40-41008CC5B767}"/>
    <dgm:cxn modelId="{87C376B8-FD39-4855-9CCC-6B8A690BBB9B}" srcId="{DD547A18-8BCA-4AAE-A7F6-92F914A15668}" destId="{20638454-1143-4C01-B2C5-CEC2ACE5B496}" srcOrd="0" destOrd="0" parTransId="{28E73633-C1DD-41EA-B9D3-C56A34F314D7}" sibTransId="{A0A49E4D-78A3-4E1F-B54D-579C0FF6422E}"/>
    <dgm:cxn modelId="{2164F6C9-A2EB-4932-97ED-0D613178C04D}" type="presOf" srcId="{71E6BAB7-A4FC-4DE6-B1F4-176BE5DC5C2D}" destId="{21A2BD6E-99A6-4B4E-A08C-DAB48278AA74}" srcOrd="0" destOrd="0" presId="urn:microsoft.com/office/officeart/2009/3/layout/DescendingProcess"/>
    <dgm:cxn modelId="{965419CC-A16B-436E-8E9F-3736A16D0F1C}" type="presOf" srcId="{53C5DFD1-CF7F-4021-8168-B2DFD6E99974}" destId="{59FABB4B-DCA6-4628-AFED-7BA62AF24F40}" srcOrd="0" destOrd="0" presId="urn:microsoft.com/office/officeart/2009/3/layout/DescendingProcess"/>
    <dgm:cxn modelId="{EFCE51CD-3B1F-4F17-8848-0731B7BFCFE7}" type="presOf" srcId="{4EAE295A-E955-4D65-A6D0-62087E5C2937}" destId="{E887C9D8-05B9-4BD9-8865-90761758A037}" srcOrd="0" destOrd="0" presId="urn:microsoft.com/office/officeart/2009/3/layout/DescendingProcess"/>
    <dgm:cxn modelId="{6EFF54D1-9CC8-4690-BE8D-0AEDC1C2E54E}" type="presOf" srcId="{D234E409-BA3B-4685-97C2-080AF73D44B6}" destId="{D368E8EA-E5CB-4E69-85D2-6939006EA18A}" srcOrd="0" destOrd="0" presId="urn:microsoft.com/office/officeart/2009/3/layout/DescendingProcess"/>
    <dgm:cxn modelId="{CCF688E6-0F6D-4066-9701-CC3B81879F32}" srcId="{DD547A18-8BCA-4AAE-A7F6-92F914A15668}" destId="{98A60564-D110-4F60-936D-3FA597327446}" srcOrd="4" destOrd="0" parTransId="{ED45859F-AB3C-4FAB-90A7-AB7A8E2F2A71}" sibTransId="{F61F6B5B-C393-4E87-AFCC-C28DC1B37995}"/>
    <dgm:cxn modelId="{9E84EFF2-05BC-4E9C-ABE1-6F43533E0B84}" srcId="{DD547A18-8BCA-4AAE-A7F6-92F914A15668}" destId="{AF1D512F-7E1A-43E5-89AD-5197B3411196}" srcOrd="6" destOrd="0" parTransId="{70D5ED17-2BD5-4C7D-8C2B-CD9D096BCE8B}" sibTransId="{2E7BA0F6-62F6-4751-A9F6-8C07F5EF87AA}"/>
    <dgm:cxn modelId="{F997FC7E-D484-4558-9744-21A4984E36A3}" type="presParOf" srcId="{F6825E79-6F68-412C-B242-39AEF16CBD01}" destId="{CA1E69E9-3F60-426B-B447-A035CB76AB12}" srcOrd="0" destOrd="0" presId="urn:microsoft.com/office/officeart/2009/3/layout/DescendingProcess"/>
    <dgm:cxn modelId="{AF212581-30C1-4054-B6B8-AD7F504691F6}" type="presParOf" srcId="{F6825E79-6F68-412C-B242-39AEF16CBD01}" destId="{5B33C334-6EB6-49A4-AAC6-5166E8469C6B}" srcOrd="1" destOrd="0" presId="urn:microsoft.com/office/officeart/2009/3/layout/DescendingProcess"/>
    <dgm:cxn modelId="{F81B2B70-929F-4B59-BBC1-1659BDB768F3}" type="presParOf" srcId="{F6825E79-6F68-412C-B242-39AEF16CBD01}" destId="{21A2BD6E-99A6-4B4E-A08C-DAB48278AA74}" srcOrd="2" destOrd="0" presId="urn:microsoft.com/office/officeart/2009/3/layout/DescendingProcess"/>
    <dgm:cxn modelId="{A29C320F-DC38-4FCE-B69E-5337A39EA8D4}" type="presParOf" srcId="{F6825E79-6F68-412C-B242-39AEF16CBD01}" destId="{4C4CD098-F1C4-4728-8FE8-7DFA25483F63}" srcOrd="3" destOrd="0" presId="urn:microsoft.com/office/officeart/2009/3/layout/DescendingProcess"/>
    <dgm:cxn modelId="{6669E61C-81F9-4D95-B818-7CCF15361804}" type="presParOf" srcId="{4C4CD098-F1C4-4728-8FE8-7DFA25483F63}" destId="{59FABB4B-DCA6-4628-AFED-7BA62AF24F40}" srcOrd="0" destOrd="0" presId="urn:microsoft.com/office/officeart/2009/3/layout/DescendingProcess"/>
    <dgm:cxn modelId="{E8CD5661-CF3E-458E-BBDB-AF3E9DC4135F}" type="presParOf" srcId="{F6825E79-6F68-412C-B242-39AEF16CBD01}" destId="{D368E8EA-E5CB-4E69-85D2-6939006EA18A}" srcOrd="4" destOrd="0" presId="urn:microsoft.com/office/officeart/2009/3/layout/DescendingProcess"/>
    <dgm:cxn modelId="{746698C3-C33B-4EAF-8DC2-4B356DDF1AA6}" type="presParOf" srcId="{F6825E79-6F68-412C-B242-39AEF16CBD01}" destId="{D71DA6A8-2D70-40D6-A2D1-F4709F558C34}" srcOrd="5" destOrd="0" presId="urn:microsoft.com/office/officeart/2009/3/layout/DescendingProcess"/>
    <dgm:cxn modelId="{8500B936-066B-43E1-A145-ED731CC96139}" type="presParOf" srcId="{D71DA6A8-2D70-40D6-A2D1-F4709F558C34}" destId="{E887C9D8-05B9-4BD9-8865-90761758A037}" srcOrd="0" destOrd="0" presId="urn:microsoft.com/office/officeart/2009/3/layout/DescendingProcess"/>
    <dgm:cxn modelId="{9A8F0FCA-BC1B-489F-AEBF-1EEE763DF526}" type="presParOf" srcId="{F6825E79-6F68-412C-B242-39AEF16CBD01}" destId="{F493858F-D713-4779-B306-C6058CC8B8FA}" srcOrd="6" destOrd="0" presId="urn:microsoft.com/office/officeart/2009/3/layout/DescendingProcess"/>
    <dgm:cxn modelId="{F04F22FF-D4D5-4D59-ADC1-C9BC2E549CEC}" type="presParOf" srcId="{F6825E79-6F68-412C-B242-39AEF16CBD01}" destId="{AC584403-C73B-4266-85CA-C9CE8E0897E9}" srcOrd="7" destOrd="0" presId="urn:microsoft.com/office/officeart/2009/3/layout/DescendingProcess"/>
    <dgm:cxn modelId="{477E2385-E4D8-4634-9A8E-37A9377AEABF}" type="presParOf" srcId="{AC584403-C73B-4266-85CA-C9CE8E0897E9}" destId="{51DB2599-205A-463C-88B5-29428A49846E}" srcOrd="0" destOrd="0" presId="urn:microsoft.com/office/officeart/2009/3/layout/DescendingProcess"/>
    <dgm:cxn modelId="{E673B15A-CC45-4D10-A1E4-84DFF9238652}" type="presParOf" srcId="{F6825E79-6F68-412C-B242-39AEF16CBD01}" destId="{923990E2-9A56-46D1-8C3F-165D44F7070F}" srcOrd="8" destOrd="0" presId="urn:microsoft.com/office/officeart/2009/3/layout/DescendingProcess"/>
    <dgm:cxn modelId="{CEA50160-1B83-410D-9882-8925F5219BB5}" type="presParOf" srcId="{F6825E79-6F68-412C-B242-39AEF16CBD01}" destId="{A2684C5A-2613-4CD8-B8A3-81A03276D8F4}" srcOrd="9" destOrd="0" presId="urn:microsoft.com/office/officeart/2009/3/layout/DescendingProcess"/>
    <dgm:cxn modelId="{36219FFD-A203-4D2E-82D0-92AD42A80EF7}" type="presParOf" srcId="{A2684C5A-2613-4CD8-B8A3-81A03276D8F4}" destId="{CB5D3812-045C-4BA8-A167-D7E1E5C1B463}" srcOrd="0" destOrd="0" presId="urn:microsoft.com/office/officeart/2009/3/layout/DescendingProcess"/>
    <dgm:cxn modelId="{A8822E87-B481-4227-9201-76D2A00D293E}" type="presParOf" srcId="{F6825E79-6F68-412C-B242-39AEF16CBD01}" destId="{802A92EA-7894-4ED6-9FC0-6FF35784741D}" srcOrd="10" destOrd="0" presId="urn:microsoft.com/office/officeart/2009/3/layout/DescendingProcess"/>
    <dgm:cxn modelId="{8CD710F4-9F02-4809-8EFF-409324270696}" type="presParOf" srcId="{F6825E79-6F68-412C-B242-39AEF16CBD01}" destId="{410025DD-7B34-4A51-9088-8A7C9B7520D9}" srcOrd="11" destOrd="0" presId="urn:microsoft.com/office/officeart/2009/3/layout/DescendingProcess"/>
    <dgm:cxn modelId="{05C32F54-F701-4216-81FD-449F0906574A}" type="presParOf" srcId="{410025DD-7B34-4A51-9088-8A7C9B7520D9}" destId="{2B050381-E1B3-4812-B1A5-A05EED39A888}" srcOrd="0" destOrd="0" presId="urn:microsoft.com/office/officeart/2009/3/layout/DescendingProcess"/>
    <dgm:cxn modelId="{6D653ABA-BB7C-49CA-BD10-52B33217BF90}" type="presParOf" srcId="{F6825E79-6F68-412C-B242-39AEF16CBD01}" destId="{9BC06C01-0B8F-4B9A-BF41-332AC48EEB5B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817A1-4823-486D-B2E2-746C3A5EA19E}">
      <dsp:nvSpPr>
        <dsp:cNvPr id="0" name=""/>
        <dsp:cNvSpPr/>
      </dsp:nvSpPr>
      <dsp:spPr>
        <a:xfrm>
          <a:off x="2060579" y="175013"/>
          <a:ext cx="3341156" cy="116033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CB541-FDFA-4990-9824-0C89779D88BB}">
      <dsp:nvSpPr>
        <dsp:cNvPr id="0" name=""/>
        <dsp:cNvSpPr/>
      </dsp:nvSpPr>
      <dsp:spPr>
        <a:xfrm>
          <a:off x="3319330" y="3009630"/>
          <a:ext cx="647510" cy="41440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D22BE-946C-407A-A748-E4A9DEB82A05}">
      <dsp:nvSpPr>
        <dsp:cNvPr id="0" name=""/>
        <dsp:cNvSpPr/>
      </dsp:nvSpPr>
      <dsp:spPr>
        <a:xfrm>
          <a:off x="2089059" y="3341156"/>
          <a:ext cx="3108052" cy="77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Emailed Report</a:t>
          </a:r>
        </a:p>
      </dsp:txBody>
      <dsp:txXfrm>
        <a:off x="2089059" y="3341156"/>
        <a:ext cx="3108052" cy="777013"/>
      </dsp:txXfrm>
    </dsp:sp>
    <dsp:sp modelId="{BBC6DB9B-DEB1-42C4-8D14-2ED7D24259B5}">
      <dsp:nvSpPr>
        <dsp:cNvPr id="0" name=""/>
        <dsp:cNvSpPr/>
      </dsp:nvSpPr>
      <dsp:spPr>
        <a:xfrm>
          <a:off x="3182058" y="1418307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Events</a:t>
          </a:r>
        </a:p>
      </dsp:txBody>
      <dsp:txXfrm>
        <a:off x="3352744" y="1588993"/>
        <a:ext cx="824147" cy="824147"/>
      </dsp:txXfrm>
    </dsp:sp>
    <dsp:sp modelId="{5D05AFAE-3C77-402C-ACC2-40ACE176EE5A}">
      <dsp:nvSpPr>
        <dsp:cNvPr id="0" name=""/>
        <dsp:cNvSpPr/>
      </dsp:nvSpPr>
      <dsp:spPr>
        <a:xfrm>
          <a:off x="2348064" y="543909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Weather</a:t>
          </a:r>
        </a:p>
      </dsp:txBody>
      <dsp:txXfrm>
        <a:off x="2518750" y="714595"/>
        <a:ext cx="824147" cy="824147"/>
      </dsp:txXfrm>
    </dsp:sp>
    <dsp:sp modelId="{6F043403-C2CC-427E-9664-6940496EE312}">
      <dsp:nvSpPr>
        <dsp:cNvPr id="0" name=""/>
        <dsp:cNvSpPr/>
      </dsp:nvSpPr>
      <dsp:spPr>
        <a:xfrm>
          <a:off x="3539484" y="262112"/>
          <a:ext cx="1165519" cy="11655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Hotels and Travel</a:t>
          </a:r>
        </a:p>
      </dsp:txBody>
      <dsp:txXfrm>
        <a:off x="3710170" y="432798"/>
        <a:ext cx="824147" cy="824147"/>
      </dsp:txXfrm>
    </dsp:sp>
    <dsp:sp modelId="{E8C58010-FF17-4AB0-9422-9C9882FB6C2A}">
      <dsp:nvSpPr>
        <dsp:cNvPr id="0" name=""/>
        <dsp:cNvSpPr/>
      </dsp:nvSpPr>
      <dsp:spPr>
        <a:xfrm>
          <a:off x="1812650" y="52037"/>
          <a:ext cx="3626061" cy="290084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E69E9-3F60-426B-B447-A035CB76AB12}">
      <dsp:nvSpPr>
        <dsp:cNvPr id="0" name=""/>
        <dsp:cNvSpPr/>
      </dsp:nvSpPr>
      <dsp:spPr>
        <a:xfrm rot="4396374">
          <a:off x="640221" y="740590"/>
          <a:ext cx="3212796" cy="2240524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ABB4B-DCA6-4628-AFED-7BA62AF24F40}">
      <dsp:nvSpPr>
        <dsp:cNvPr id="0" name=""/>
        <dsp:cNvSpPr/>
      </dsp:nvSpPr>
      <dsp:spPr>
        <a:xfrm>
          <a:off x="1735257" y="961688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7C9D8-05B9-4BD9-8865-90761758A037}">
      <dsp:nvSpPr>
        <dsp:cNvPr id="0" name=""/>
        <dsp:cNvSpPr/>
      </dsp:nvSpPr>
      <dsp:spPr>
        <a:xfrm>
          <a:off x="2124175" y="1233745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2599-205A-463C-88B5-29428A49846E}">
      <dsp:nvSpPr>
        <dsp:cNvPr id="0" name=""/>
        <dsp:cNvSpPr/>
      </dsp:nvSpPr>
      <dsp:spPr>
        <a:xfrm>
          <a:off x="2451685" y="1550834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3C334-6EB6-49A4-AAC6-5166E8469C6B}">
      <dsp:nvSpPr>
        <dsp:cNvPr id="0" name=""/>
        <dsp:cNvSpPr/>
      </dsp:nvSpPr>
      <dsp:spPr>
        <a:xfrm>
          <a:off x="424845" y="0"/>
          <a:ext cx="1514733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 customer sign up form</a:t>
          </a:r>
        </a:p>
      </dsp:txBody>
      <dsp:txXfrm>
        <a:off x="424845" y="0"/>
        <a:ext cx="1514733" cy="595472"/>
      </dsp:txXfrm>
    </dsp:sp>
    <dsp:sp modelId="{21A2BD6E-99A6-4B4E-A08C-DAB48278AA74}">
      <dsp:nvSpPr>
        <dsp:cNvPr id="0" name=""/>
        <dsp:cNvSpPr/>
      </dsp:nvSpPr>
      <dsp:spPr>
        <a:xfrm>
          <a:off x="2226150" y="704518"/>
          <a:ext cx="2292570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basic customer database</a:t>
          </a:r>
        </a:p>
      </dsp:txBody>
      <dsp:txXfrm>
        <a:off x="2226150" y="704518"/>
        <a:ext cx="2292570" cy="595472"/>
      </dsp:txXfrm>
    </dsp:sp>
    <dsp:sp modelId="{D368E8EA-E5CB-4E69-85D2-6939006EA18A}">
      <dsp:nvSpPr>
        <dsp:cNvPr id="0" name=""/>
        <dsp:cNvSpPr/>
      </dsp:nvSpPr>
      <dsp:spPr>
        <a:xfrm>
          <a:off x="424845" y="976575"/>
          <a:ext cx="1350978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travel plans </a:t>
          </a:r>
        </a:p>
      </dsp:txBody>
      <dsp:txXfrm>
        <a:off x="424845" y="976575"/>
        <a:ext cx="1350978" cy="595472"/>
      </dsp:txXfrm>
    </dsp:sp>
    <dsp:sp modelId="{CB5D3812-045C-4BA8-A167-D7E1E5C1B463}">
      <dsp:nvSpPr>
        <dsp:cNvPr id="0" name=""/>
        <dsp:cNvSpPr/>
      </dsp:nvSpPr>
      <dsp:spPr>
        <a:xfrm>
          <a:off x="2734981" y="1901419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3858F-D713-4779-B306-C6058CC8B8FA}">
      <dsp:nvSpPr>
        <dsp:cNvPr id="0" name=""/>
        <dsp:cNvSpPr/>
      </dsp:nvSpPr>
      <dsp:spPr>
        <a:xfrm>
          <a:off x="2922109" y="1293664"/>
          <a:ext cx="1596611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Format data for use in API’s</a:t>
          </a:r>
        </a:p>
      </dsp:txBody>
      <dsp:txXfrm>
        <a:off x="2922109" y="1293664"/>
        <a:ext cx="1596611" cy="595472"/>
      </dsp:txXfrm>
    </dsp:sp>
    <dsp:sp modelId="{923990E2-9A56-46D1-8C3F-165D44F7070F}">
      <dsp:nvSpPr>
        <dsp:cNvPr id="0" name=""/>
        <dsp:cNvSpPr/>
      </dsp:nvSpPr>
      <dsp:spPr>
        <a:xfrm>
          <a:off x="424845" y="1644249"/>
          <a:ext cx="2046937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Scrape Hotel Website</a:t>
          </a:r>
        </a:p>
      </dsp:txBody>
      <dsp:txXfrm>
        <a:off x="424845" y="1644249"/>
        <a:ext cx="2046937" cy="595472"/>
      </dsp:txXfrm>
    </dsp:sp>
    <dsp:sp modelId="{2B050381-E1B3-4812-B1A5-A05EED39A888}">
      <dsp:nvSpPr>
        <dsp:cNvPr id="0" name=""/>
        <dsp:cNvSpPr/>
      </dsp:nvSpPr>
      <dsp:spPr>
        <a:xfrm>
          <a:off x="2963420" y="2259074"/>
          <a:ext cx="81133" cy="8113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A92EA-7894-4ED6-9FC0-6FF35784741D}">
      <dsp:nvSpPr>
        <dsp:cNvPr id="0" name=""/>
        <dsp:cNvSpPr/>
      </dsp:nvSpPr>
      <dsp:spPr>
        <a:xfrm>
          <a:off x="3331496" y="2001905"/>
          <a:ext cx="1187223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331496" y="2001905"/>
        <a:ext cx="1187223" cy="595472"/>
      </dsp:txXfrm>
    </dsp:sp>
    <dsp:sp modelId="{9BC06C01-0B8F-4B9A-BF41-332AC48EEB5B}">
      <dsp:nvSpPr>
        <dsp:cNvPr id="0" name=""/>
        <dsp:cNvSpPr/>
      </dsp:nvSpPr>
      <dsp:spPr>
        <a:xfrm>
          <a:off x="2471782" y="3126232"/>
          <a:ext cx="2046937" cy="595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471782" y="3126232"/>
        <a:ext cx="2046937" cy="595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FF53-ED06-8216-8998-D18419C21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DF9EE-74C0-302E-5F74-4B3797BC2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69E0-4558-F800-9F62-DE27EB8A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08D7-5367-B30A-9793-E80FF46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07E4-8CB7-3157-B7F2-9D689926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EC5-27CC-5C9C-0CE1-9B45BA7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BF9C4-3446-CC07-40D6-C0972F88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D5C0-F616-5EE6-A795-BFE05650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294C-DDD9-761B-9427-A3E69BF1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CC41-37DB-536B-F697-B3049746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728BB-771F-E611-E806-1F1AED9D9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4E017-3E2B-AE6D-62AB-67746B70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B38E-DB1B-50A7-7FF0-E8966356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5D7-5394-F283-1954-7DA436C1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FCBB-23E3-AACD-EACE-14158B97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E997-0CED-18BF-5DBD-D19F5C6F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2A43-E557-07B0-7280-C49E3FEA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0BF0-17A6-4B61-6412-74FE538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3B3B-FC6A-AA27-C304-0079F641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AE25-6E11-E88F-70EC-2471601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C11A-857B-AFEE-F41A-8A934DB1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ECD0-95C0-4EB3-7F8D-2E9FB4DD9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6769-806B-BA40-097F-E77460AD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D906-FA0B-815F-E995-23A25788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048E-D90F-961F-1688-E5128625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0A2A-844B-0E3D-846D-C6A4B14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CA9-186A-DD57-9B6A-1A9294794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56463-FCCC-9695-9455-7BAAA376F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C15-C480-8283-83AA-D260EF11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C29E6-52A7-EEE8-1321-22E32B44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8844-75B0-7D5C-CE4D-7186ADA8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BA25-D9C6-57DB-70C2-6735BAAA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8B6B-B66F-F68E-5133-908BDAA8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C2974-BEF0-40D6-8F1D-64795043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19E0D-0E9D-386F-8823-7A2A4BDE0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AEFA9-122B-0263-3029-4F0BF9BB0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89D50-EE4D-8C2C-9BA8-D0DA84BD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03B28-D2F0-4B61-E55F-F818A167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EAD24-C168-EE40-9D57-0C8E75B5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FFEC-14FD-AE6F-2F18-F64B0F74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56AB0-ED57-7B49-291B-C68C6914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B5903-8699-04C5-A6F9-BAB3D961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FF434-8D87-C40E-F682-AD3FC903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A06FE-2353-6072-A2DA-F3AE77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597FB-CCEF-00BB-0679-E9A0ACF0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AD96-AE51-5504-DB96-84731853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7D0-2623-6CAB-8598-3CA2F496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F8ED-1993-7EA4-2A51-DECE5543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3EC90-0AE6-A9AE-407A-B4DF0359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78FD-6FE0-98A5-A7A6-7E363186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5970-9B4D-A2E8-2D1A-0B04CFF3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222CA-E9D6-20DB-4E8E-EF176CF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4C92-C456-E823-600C-2A86D347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24C3-574A-FB50-0761-CC398549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65534-197F-CF1D-084B-76F9F30E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5ED1-1C66-ED6C-733E-B2537AA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797B-F946-F947-E55B-2CF96C59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81E1-209F-90F2-DC13-B9A9987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7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CF9F5-320A-FAFE-CE59-CB4FB710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4498-91CD-305C-2D87-5CF294AE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E156-9900-B8C6-C3EF-F3E98C7E2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9E9B-33D9-4B4C-B65A-E481449AE42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9684-8E67-9903-C22E-7712EA3C4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0EA7-AC0F-A11D-B63E-9D61E65E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A215-B2F4-4C4E-8039-C88663022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tion.foursquare.com/developer/reference/places-api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7A1ACB-7F19-1916-1C96-02D93863D8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793492"/>
              </p:ext>
            </p:extLst>
          </p:nvPr>
        </p:nvGraphicFramePr>
        <p:xfrm>
          <a:off x="4383314" y="2713930"/>
          <a:ext cx="7286172" cy="4144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28DB5E-0DDA-4AE4-C1F5-A4CEC928B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745795"/>
              </p:ext>
            </p:extLst>
          </p:nvPr>
        </p:nvGraphicFramePr>
        <p:xfrm>
          <a:off x="3294743" y="104503"/>
          <a:ext cx="4943566" cy="3721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E95A2-D626-3935-99C7-1691863375DE}"/>
              </a:ext>
            </a:extLst>
          </p:cNvPr>
          <p:cNvSpPr txBox="1"/>
          <p:nvPr/>
        </p:nvSpPr>
        <p:spPr>
          <a:xfrm>
            <a:off x="949234" y="1741714"/>
            <a:ext cx="343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7441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3366-D4DE-4AAA-B1B3-983A755A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Breakdown: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D4FE-60EE-D857-8283-83E258E8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Needs:</a:t>
            </a:r>
          </a:p>
          <a:p>
            <a:pPr lvl="1"/>
            <a:r>
              <a:rPr lang="en-US">
                <a:cs typeface="Calibri"/>
              </a:rPr>
              <a:t>Location</a:t>
            </a:r>
          </a:p>
          <a:p>
            <a:pPr lvl="1"/>
            <a:r>
              <a:rPr lang="en-US">
                <a:cs typeface="Calibri"/>
              </a:rPr>
              <a:t>Budget</a:t>
            </a:r>
          </a:p>
          <a:p>
            <a:pPr lvl="1"/>
            <a:r>
              <a:rPr lang="en-US">
                <a:cs typeface="Calibri"/>
              </a:rPr>
              <a:t>Start Date</a:t>
            </a:r>
          </a:p>
          <a:p>
            <a:pPr lvl="1"/>
            <a:r>
              <a:rPr lang="en-US">
                <a:cs typeface="Calibri"/>
              </a:rPr>
              <a:t>End Date/Length of Stay</a:t>
            </a:r>
          </a:p>
          <a:p>
            <a:pPr lvl="1"/>
            <a:r>
              <a:rPr lang="en-US">
                <a:ea typeface="+mn-lt"/>
                <a:cs typeface="+mn-lt"/>
              </a:rPr>
              <a:t>Amenities</a:t>
            </a:r>
          </a:p>
          <a:p>
            <a:pPr lvl="1"/>
            <a:r>
              <a:rPr lang="en-US">
                <a:ea typeface="+mn-lt"/>
                <a:cs typeface="+mn-lt"/>
              </a:rPr>
              <a:t>Desired hotel rating (3-star, 4-star, 5-star)</a:t>
            </a:r>
          </a:p>
          <a:p>
            <a:r>
              <a:rPr lang="en-US">
                <a:ea typeface="+mn-lt"/>
                <a:cs typeface="+mn-lt"/>
              </a:rPr>
              <a:t>Scrapes American Express</a:t>
            </a:r>
          </a:p>
          <a:p>
            <a:r>
              <a:rPr lang="en-US">
                <a:ea typeface="+mn-lt"/>
                <a:cs typeface="+mn-lt"/>
              </a:rPr>
              <a:t>Returns recommended rooms based on user data</a:t>
            </a:r>
          </a:p>
        </p:txBody>
      </p:sp>
    </p:spTree>
    <p:extLst>
      <p:ext uri="{BB962C8B-B14F-4D97-AF65-F5344CB8AC3E}">
        <p14:creationId xmlns:p14="http://schemas.microsoft.com/office/powerpoint/2010/main" val="11936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F7A6-3DE5-7B18-DA80-8227FFFD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Breakdown: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EAB4-9878-6289-A135-682EBD4C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free API</a:t>
            </a:r>
            <a:r>
              <a:rPr lang="en-US"/>
              <a:t>, https://www.weatherapi.com</a:t>
            </a:r>
            <a:endParaRPr lang="en-US" dirty="0"/>
          </a:p>
          <a:p>
            <a:r>
              <a:rPr lang="en-US" dirty="0"/>
              <a:t>Needs: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Start Date</a:t>
            </a:r>
          </a:p>
          <a:p>
            <a:pPr lvl="1"/>
            <a:r>
              <a:rPr lang="en-US" dirty="0"/>
              <a:t>End Date/Length of Stay</a:t>
            </a:r>
          </a:p>
          <a:p>
            <a:r>
              <a:rPr lang="en-US" dirty="0"/>
              <a:t>Records temps, precipitation, wind, and humidity</a:t>
            </a:r>
          </a:p>
        </p:txBody>
      </p:sp>
    </p:spTree>
    <p:extLst>
      <p:ext uri="{BB962C8B-B14F-4D97-AF65-F5344CB8AC3E}">
        <p14:creationId xmlns:p14="http://schemas.microsoft.com/office/powerpoint/2010/main" val="109157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2527-E0AD-12F9-3774-D95318F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Breakdown: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9E5A-5FE8-7E8E-E0E7-83074FF2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Needs:</a:t>
            </a:r>
          </a:p>
          <a:p>
            <a:pPr lvl="1"/>
            <a:r>
              <a:rPr lang="en-US">
                <a:cs typeface="Calibri"/>
              </a:rPr>
              <a:t>Location</a:t>
            </a:r>
          </a:p>
          <a:p>
            <a:pPr lvl="1"/>
            <a:r>
              <a:rPr lang="en-US">
                <a:cs typeface="Calibri"/>
              </a:rPr>
              <a:t>Budget</a:t>
            </a:r>
          </a:p>
          <a:p>
            <a:pPr lvl="1"/>
            <a:r>
              <a:rPr lang="en-US">
                <a:cs typeface="Calibri"/>
              </a:rPr>
              <a:t>Start Date</a:t>
            </a:r>
          </a:p>
          <a:p>
            <a:pPr lvl="1"/>
            <a:r>
              <a:rPr lang="en-US">
                <a:cs typeface="Calibri"/>
              </a:rPr>
              <a:t>End Date/Length of Stay</a:t>
            </a:r>
          </a:p>
          <a:p>
            <a:r>
              <a:rPr lang="en-US">
                <a:cs typeface="Calibri"/>
              </a:rPr>
              <a:t>Uses free API</a:t>
            </a:r>
          </a:p>
          <a:p>
            <a:pPr lvl="1"/>
            <a:r>
              <a:rPr lang="en-US" u="sng">
                <a:cs typeface="Calibri"/>
                <a:hlinkClick r:id="rId2"/>
              </a:rPr>
              <a:t>https</a:t>
            </a:r>
            <a:r>
              <a:rPr lang="en-US" u="sng">
                <a:ea typeface="+mn-lt"/>
                <a:cs typeface="+mn-lt"/>
                <a:hlinkClick r:id="rId2"/>
              </a:rPr>
              <a:t>://location.foursquare.com/developer/reference/places-api-overview</a:t>
            </a:r>
          </a:p>
          <a:p>
            <a:r>
              <a:rPr lang="en-US">
                <a:cs typeface="Calibri"/>
              </a:rPr>
              <a:t>Returns local events/venues found in the local area</a:t>
            </a:r>
          </a:p>
        </p:txBody>
      </p:sp>
    </p:spTree>
    <p:extLst>
      <p:ext uri="{BB962C8B-B14F-4D97-AF65-F5344CB8AC3E}">
        <p14:creationId xmlns:p14="http://schemas.microsoft.com/office/powerpoint/2010/main" val="40523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Detailed Breakdown: Hotel</vt:lpstr>
      <vt:lpstr>Detailed Breakdown: Weather</vt:lpstr>
      <vt:lpstr>Detailed Breakdown: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Schiber</dc:creator>
  <cp:lastModifiedBy>Catherine Schiber</cp:lastModifiedBy>
  <cp:revision>1</cp:revision>
  <dcterms:created xsi:type="dcterms:W3CDTF">2023-03-13T19:51:51Z</dcterms:created>
  <dcterms:modified xsi:type="dcterms:W3CDTF">2023-03-13T20:26:12Z</dcterms:modified>
</cp:coreProperties>
</file>