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F8D6-3B36-4D20-A5F9-4BB28266B285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33A03-6657-4A03-9009-513257334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64A10-E2F8-4471-96CE-E367905BFA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2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64A10-E2F8-4471-96CE-E367905BFA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29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64A10-E2F8-4471-96CE-E367905BFA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29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64A10-E2F8-4471-96CE-E367905BFAF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2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CB40-0A08-4CC9-8B7F-0BBB27AE2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F1EF7-6E3A-4A13-8E33-8F558022F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10BC1-3A13-4125-8922-E0DFF00B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399B9-85CE-40AC-884B-0313BD1A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51824-B69D-470E-A143-DFFEA864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370DE-3A43-4101-9669-01A9F262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05327-84DB-42B7-88F8-20813E7C7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EB854-D20D-47CA-BF38-DCA2B59C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FD1DE-6227-434A-9141-52D96E39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50E98-EC1A-406B-B454-84300C5C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7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BA562-973B-45BF-B57F-6372241B7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54027-AD1D-4CA5-94B9-6613FDD84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61BD6-B306-4F96-B945-405AD494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FB487-C70F-4319-B30B-FC71A15B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212DB-BF57-47DC-BEC6-9A57D242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6C1E-EB3B-43C9-81D0-B5ED5411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C0B63-39E4-4029-93CC-6128984A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83D6D-0917-4338-B594-432B9C00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0340C-C28C-4953-9C6B-C7170F4A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7D4D2-6BAE-488C-A3AA-1CA54C4C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1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644A2-81A2-40BB-B1A8-8D8934E1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358D3-065C-4C01-82E7-E1F12D36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88298-9404-4FB4-9CE1-166635A6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8CAE7-9ABB-431F-9CE9-AB9A7D11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1205F-9022-4C25-9230-C8F77B57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1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53BE8-3C41-46A0-9A5C-160EAAA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1AF47-A35F-46E5-A1FE-C3E243C58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3D541-21DB-4CFA-A316-04423AAF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8CD69-3F1F-4CF9-A773-84500BD5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B524A-7EB0-48A9-A1C1-EC0ED1D3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7DD2A-876F-441B-B522-71178B4F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2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741DD-2700-4DAC-AB6B-86A5395E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3D55A-9006-48FF-A23B-FE17BF47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DF3B98-6063-429B-A851-A6E1EFBC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E0DBDD-430D-4022-AE5F-A8D247695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5AF0FB-6CEB-44E7-B0EC-DE5B9671A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08C1C2-813F-458F-A979-C5F50F82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3471D7-6ACA-4E18-9295-24F77414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DBDFD-CF66-4555-B34C-BA955889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1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BF9CD-5B71-4409-A951-8B746199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41FF1-03D1-438B-9436-5DF138A4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1D2B40-9221-4C6B-AC25-39D3C74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CAF132-8515-4980-86B2-80166AF8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D0B69-7F27-4252-84C4-545EA5C5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ABE30D-A869-4AAA-8710-27982DF4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F10C1-EF1C-45AE-B472-7F0029B3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1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CD421-1D2A-4780-A7FD-61FE87A4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DDD73-1E88-4211-AEB9-F74A4A3A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258BEB-64D7-4B0E-90B5-7D7F782B6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D06F2-FCF9-48B5-8ACA-FA25A050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7839A-DA24-4F12-BF3E-BD1244E6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0F74B-3A85-47BC-AA34-82AFEAEF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65A6-EA74-4567-9BC4-E9B1971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001335-43B8-4BB4-89C1-1D5BF11B7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ED399-7F47-4B89-8946-087D20E03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DB786-FFCF-4B2F-82B2-9A1E28A9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3631F-503B-4DB0-95F3-AC3CAD90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9AB2B-6792-4F7D-BC31-B33C6F90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1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3D9A4C-7FF2-42FC-AF64-BA7B7F23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2A9E4-A268-48BA-820D-9A672E3E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4A6C2-2CD9-45D4-9648-246219B6C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A3E0-BD49-4078-AE53-22534B1F54C6}" type="datetimeFigureOut">
              <a:rPr lang="zh-CN" altLang="en-US" smtClean="0"/>
              <a:t>2024-09-13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DB938-1767-47F7-9A4E-66B7E12BE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786CF-4D42-4446-B05F-5B902E1BB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738D-5EBE-46EC-B88F-75C26825F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0AA066B-20EB-4192-B7BE-1262AA69C70C}"/>
              </a:ext>
            </a:extLst>
          </p:cNvPr>
          <p:cNvSpPr/>
          <p:nvPr/>
        </p:nvSpPr>
        <p:spPr>
          <a:xfrm>
            <a:off x="8266670" y="1"/>
            <a:ext cx="3925329" cy="6858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3F5C35-9468-4FB3-AEE7-FA004717F553}"/>
              </a:ext>
            </a:extLst>
          </p:cNvPr>
          <p:cNvSpPr txBox="1"/>
          <p:nvPr/>
        </p:nvSpPr>
        <p:spPr>
          <a:xfrm>
            <a:off x="8539289" y="395340"/>
            <a:ext cx="3652709" cy="434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一般信息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姓名：郑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ID: Sub_004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年龄：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性别：男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肿瘤位置：左额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手术日期：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2022-10-20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手术方式：唤醒下左额顶开颅术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癫痫史：有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术中癫痫：无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D6EA87-ED58-45C7-8374-C75FB17C7E9C}"/>
              </a:ext>
            </a:extLst>
          </p:cNvPr>
          <p:cNvSpPr txBox="1"/>
          <p:nvPr/>
        </p:nvSpPr>
        <p:spPr>
          <a:xfrm>
            <a:off x="691421" y="4516004"/>
            <a:ext cx="3061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阳性点记录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，右嘴角动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，右嘴角麻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，右下颌牙麻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，上嘴唇动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E5004B-839A-47DE-A5A3-9DE1F35689D1}"/>
              </a:ext>
            </a:extLst>
          </p:cNvPr>
          <p:cNvSpPr txBox="1"/>
          <p:nvPr/>
        </p:nvSpPr>
        <p:spPr>
          <a:xfrm>
            <a:off x="4843086" y="4585982"/>
            <a:ext cx="1697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ECoG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静息态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连续动嘴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1C6C1A-6B10-4895-BD0E-0CED8A8B717C}"/>
              </a:ext>
            </a:extLst>
          </p:cNvPr>
          <p:cNvSpPr/>
          <p:nvPr/>
        </p:nvSpPr>
        <p:spPr>
          <a:xfrm>
            <a:off x="1312578" y="-58152"/>
            <a:ext cx="5490004" cy="991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Case4 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为电刺激确定的嘴部运动区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对应电极通路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C17EBD-8866-4842-9931-0AD6FF4DF9E0}"/>
              </a:ext>
            </a:extLst>
          </p:cNvPr>
          <p:cNvCxnSpPr/>
          <p:nvPr/>
        </p:nvCxnSpPr>
        <p:spPr>
          <a:xfrm>
            <a:off x="236370" y="4585097"/>
            <a:ext cx="7642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t="40546" r="42951"/>
          <a:stretch/>
        </p:blipFill>
        <p:spPr>
          <a:xfrm>
            <a:off x="301941" y="933104"/>
            <a:ext cx="3727509" cy="34525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9"/>
          <a:stretch/>
        </p:blipFill>
        <p:spPr>
          <a:xfrm>
            <a:off x="4111896" y="940474"/>
            <a:ext cx="3645514" cy="344515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5209570" y="238049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45038" y="245931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1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0AA066B-20EB-4192-B7BE-1262AA69C70C}"/>
              </a:ext>
            </a:extLst>
          </p:cNvPr>
          <p:cNvSpPr/>
          <p:nvPr/>
        </p:nvSpPr>
        <p:spPr>
          <a:xfrm>
            <a:off x="8266670" y="1"/>
            <a:ext cx="3925329" cy="6858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3F5C35-9468-4FB3-AEE7-FA004717F553}"/>
              </a:ext>
            </a:extLst>
          </p:cNvPr>
          <p:cNvSpPr txBox="1"/>
          <p:nvPr/>
        </p:nvSpPr>
        <p:spPr>
          <a:xfrm>
            <a:off x="8539289" y="395340"/>
            <a:ext cx="3652709" cy="392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一般信息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姓名：刘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ID: Sub_005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年龄：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性别：男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肿瘤位置：左额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手术方式：唤醒下左额顶开颅术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癫痫史：有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术中癫痫：无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D6EA87-ED58-45C7-8374-C75FB17C7E9C}"/>
              </a:ext>
            </a:extLst>
          </p:cNvPr>
          <p:cNvSpPr txBox="1"/>
          <p:nvPr/>
        </p:nvSpPr>
        <p:spPr>
          <a:xfrm>
            <a:off x="691421" y="4516004"/>
            <a:ext cx="3061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阳性点记录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，嘴角动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，嘴角动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E5004B-839A-47DE-A5A3-9DE1F35689D1}"/>
              </a:ext>
            </a:extLst>
          </p:cNvPr>
          <p:cNvSpPr txBox="1"/>
          <p:nvPr/>
        </p:nvSpPr>
        <p:spPr>
          <a:xfrm>
            <a:off x="4843086" y="4585982"/>
            <a:ext cx="1697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ECoG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静息态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连续动嘴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1C6C1A-6B10-4895-BD0E-0CED8A8B717C}"/>
              </a:ext>
            </a:extLst>
          </p:cNvPr>
          <p:cNvSpPr/>
          <p:nvPr/>
        </p:nvSpPr>
        <p:spPr>
          <a:xfrm>
            <a:off x="1312578" y="-58152"/>
            <a:ext cx="5490004" cy="991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为电刺激确定的嘴部运动区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对应电极通路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C17EBD-8866-4842-9931-0AD6FF4DF9E0}"/>
              </a:ext>
            </a:extLst>
          </p:cNvPr>
          <p:cNvCxnSpPr/>
          <p:nvPr/>
        </p:nvCxnSpPr>
        <p:spPr>
          <a:xfrm>
            <a:off x="236370" y="4585097"/>
            <a:ext cx="7642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99C15F3-2CA8-EB4B-F004-6A321DD8D1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0" t="43806" r="26315" b="15558"/>
          <a:stretch/>
        </p:blipFill>
        <p:spPr>
          <a:xfrm rot="5400000">
            <a:off x="835297" y="1287592"/>
            <a:ext cx="3426102" cy="28048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C654206-DDE1-AEBF-4DBB-222F14BE9E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3" t="40702" r="29623" b="24225"/>
          <a:stretch/>
        </p:blipFill>
        <p:spPr>
          <a:xfrm rot="5167819">
            <a:off x="4066622" y="1060505"/>
            <a:ext cx="3522063" cy="33099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4686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0AA066B-20EB-4192-B7BE-1262AA69C70C}"/>
              </a:ext>
            </a:extLst>
          </p:cNvPr>
          <p:cNvSpPr/>
          <p:nvPr/>
        </p:nvSpPr>
        <p:spPr>
          <a:xfrm>
            <a:off x="8266670" y="1"/>
            <a:ext cx="3925329" cy="6858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3F5C35-9468-4FB3-AEE7-FA004717F553}"/>
              </a:ext>
            </a:extLst>
          </p:cNvPr>
          <p:cNvSpPr txBox="1"/>
          <p:nvPr/>
        </p:nvSpPr>
        <p:spPr>
          <a:xfrm>
            <a:off x="8539289" y="395340"/>
            <a:ext cx="3652709" cy="392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一般信息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姓名：蒋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ID: Sub_006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年龄：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性别：女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肿瘤位置：左额顶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手术方式：唤醒下左额顶开颅术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癫痫史：有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术中癫痫：无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D6EA87-ED58-45C7-8374-C75FB17C7E9C}"/>
              </a:ext>
            </a:extLst>
          </p:cNvPr>
          <p:cNvSpPr txBox="1"/>
          <p:nvPr/>
        </p:nvSpPr>
        <p:spPr>
          <a:xfrm>
            <a:off x="691421" y="4516004"/>
            <a:ext cx="306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阳性点记录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指伸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E5004B-839A-47DE-A5A3-9DE1F35689D1}"/>
              </a:ext>
            </a:extLst>
          </p:cNvPr>
          <p:cNvSpPr txBox="1"/>
          <p:nvPr/>
        </p:nvSpPr>
        <p:spPr>
          <a:xfrm>
            <a:off x="4843086" y="4585982"/>
            <a:ext cx="1697901" cy="1435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ECoG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静息态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连续握拳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1C6C1A-6B10-4895-BD0E-0CED8A8B717C}"/>
              </a:ext>
            </a:extLst>
          </p:cNvPr>
          <p:cNvSpPr/>
          <p:nvPr/>
        </p:nvSpPr>
        <p:spPr>
          <a:xfrm>
            <a:off x="1312578" y="-58152"/>
            <a:ext cx="5490004" cy="991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为电刺激确定的手部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指运动区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对应电极通路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C17EBD-8866-4842-9931-0AD6FF4DF9E0}"/>
              </a:ext>
            </a:extLst>
          </p:cNvPr>
          <p:cNvCxnSpPr/>
          <p:nvPr/>
        </p:nvCxnSpPr>
        <p:spPr>
          <a:xfrm>
            <a:off x="236370" y="4585097"/>
            <a:ext cx="7642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3D25D75E-3B52-568C-B65A-2D1A09FC6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23" y="1100461"/>
            <a:ext cx="4423038" cy="331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0AA066B-20EB-4192-B7BE-1262AA69C70C}"/>
              </a:ext>
            </a:extLst>
          </p:cNvPr>
          <p:cNvSpPr/>
          <p:nvPr/>
        </p:nvSpPr>
        <p:spPr>
          <a:xfrm>
            <a:off x="8266670" y="1"/>
            <a:ext cx="3925329" cy="6858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3F5C35-9468-4FB3-AEE7-FA004717F553}"/>
              </a:ext>
            </a:extLst>
          </p:cNvPr>
          <p:cNvSpPr txBox="1"/>
          <p:nvPr/>
        </p:nvSpPr>
        <p:spPr>
          <a:xfrm>
            <a:off x="8539289" y="395340"/>
            <a:ext cx="3652709" cy="392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一般信息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姓名：韦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ID: Sub_007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年龄：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性别：男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肿瘤位置：左额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手术方式：唤醒下左额顶开颅术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癫痫史：有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术中癫痫：无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D6EA87-ED58-45C7-8374-C75FB17C7E9C}"/>
              </a:ext>
            </a:extLst>
          </p:cNvPr>
          <p:cNvSpPr txBox="1"/>
          <p:nvPr/>
        </p:nvSpPr>
        <p:spPr>
          <a:xfrm>
            <a:off x="698296" y="4596489"/>
            <a:ext cx="306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阳性点记录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指屈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指屈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E5004B-839A-47DE-A5A3-9DE1F35689D1}"/>
              </a:ext>
            </a:extLst>
          </p:cNvPr>
          <p:cNvSpPr txBox="1"/>
          <p:nvPr/>
        </p:nvSpPr>
        <p:spPr>
          <a:xfrm>
            <a:off x="4843086" y="4585982"/>
            <a:ext cx="2159566" cy="1850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ECoG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静息态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连续握拳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连续动大拇指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1C6C1A-6B10-4895-BD0E-0CED8A8B717C}"/>
              </a:ext>
            </a:extLst>
          </p:cNvPr>
          <p:cNvSpPr/>
          <p:nvPr/>
        </p:nvSpPr>
        <p:spPr>
          <a:xfrm>
            <a:off x="1312578" y="-58152"/>
            <a:ext cx="5490004" cy="99125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为电刺激确定的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手部运动区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对应电极通路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C17EBD-8866-4842-9931-0AD6FF4DF9E0}"/>
              </a:ext>
            </a:extLst>
          </p:cNvPr>
          <p:cNvCxnSpPr/>
          <p:nvPr/>
        </p:nvCxnSpPr>
        <p:spPr>
          <a:xfrm>
            <a:off x="236370" y="4585097"/>
            <a:ext cx="7642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B8D2A3E3-FAB2-D590-DB04-5B81A854E4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t="41204" r="27522" b="6143"/>
          <a:stretch/>
        </p:blipFill>
        <p:spPr>
          <a:xfrm>
            <a:off x="1901017" y="1025086"/>
            <a:ext cx="4293528" cy="34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378</Words>
  <Application>Microsoft Office PowerPoint</Application>
  <PresentationFormat>宽屏</PresentationFormat>
  <Paragraphs>83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Xinqi Ma</dc:creator>
  <cp:lastModifiedBy>Xinqi Ma</cp:lastModifiedBy>
  <cp:revision>3</cp:revision>
  <dcterms:created xsi:type="dcterms:W3CDTF">2023-08-09T12:44:55Z</dcterms:created>
  <dcterms:modified xsi:type="dcterms:W3CDTF">2024-09-13T03:18:53Z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