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24"/>
  </p:notesMasterIdLst>
  <p:sldIdLst>
    <p:sldId id="256" r:id="rId5"/>
    <p:sldId id="308" r:id="rId6"/>
    <p:sldId id="259" r:id="rId7"/>
    <p:sldId id="260" r:id="rId8"/>
    <p:sldId id="303" r:id="rId9"/>
    <p:sldId id="305" r:id="rId10"/>
    <p:sldId id="304" r:id="rId11"/>
    <p:sldId id="307" r:id="rId12"/>
    <p:sldId id="300" r:id="rId13"/>
    <p:sldId id="262" r:id="rId14"/>
    <p:sldId id="264" r:id="rId15"/>
    <p:sldId id="268" r:id="rId16"/>
    <p:sldId id="267" r:id="rId17"/>
    <p:sldId id="275" r:id="rId18"/>
    <p:sldId id="278" r:id="rId19"/>
    <p:sldId id="301" r:id="rId20"/>
    <p:sldId id="302" r:id="rId21"/>
    <p:sldId id="280" r:id="rId22"/>
    <p:sldId id="306" r:id="rId23"/>
  </p:sldIdLst>
  <p:sldSz cx="9144000" cy="5143500" type="screen16x9"/>
  <p:notesSz cx="6858000" cy="9144000"/>
  <p:embeddedFontLst>
    <p:embeddedFont>
      <p:font typeface="Bebas Neue" panose="020B0606020202050201" pitchFamily="34" charset="77"/>
      <p:regular r:id="rId25"/>
    </p:embeddedFont>
    <p:embeddedFont>
      <p:font typeface="Karla" pitchFamily="2" charset="77"/>
      <p:regular r:id="rId26"/>
      <p:bold r:id="rId27"/>
      <p:italic r:id="rId28"/>
      <p:boldItalic r:id="rId29"/>
    </p:embeddedFont>
    <p:embeddedFont>
      <p:font typeface="Rubik Black" pitchFamily="2" charset="-7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5D640-3D95-D449-9E90-93D9DDB49C3F}" v="6" dt="2024-05-20T03:14:12.574"/>
  </p1510:revLst>
</p1510:revInfo>
</file>

<file path=ppt/tableStyles.xml><?xml version="1.0" encoding="utf-8"?>
<a:tblStyleLst xmlns:a="http://schemas.openxmlformats.org/drawingml/2006/main" def="{74274256-6B82-42D2-A14B-32BA399139EE}">
  <a:tblStyle styleId="{74274256-6B82-42D2-A14B-32BA399139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C3C387E-082C-4982-9816-A78C0A73E3D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6"/>
    <p:restoredTop sz="94624"/>
  </p:normalViewPr>
  <p:slideViewPr>
    <p:cSldViewPr snapToGrid="0">
      <p:cViewPr varScale="1">
        <p:scale>
          <a:sx n="142" d="100"/>
          <a:sy n="142" d="100"/>
        </p:scale>
        <p:origin x="9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14e1613f9b3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14e1613f9b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e1613f9b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a:extLst>
            <a:ext uri="{FF2B5EF4-FFF2-40B4-BE49-F238E27FC236}">
              <a16:creationId xmlns:a16="http://schemas.microsoft.com/office/drawing/2014/main" id="{9BACD5B9-A258-6451-8673-2B200CF0AC4B}"/>
            </a:ext>
          </a:extLst>
        </p:cNvPr>
        <p:cNvGrpSpPr/>
        <p:nvPr/>
      </p:nvGrpSpPr>
      <p:grpSpPr>
        <a:xfrm>
          <a:off x="0" y="0"/>
          <a:ext cx="0" cy="0"/>
          <a:chOff x="0" y="0"/>
          <a:chExt cx="0" cy="0"/>
        </a:xfrm>
      </p:grpSpPr>
      <p:sp>
        <p:nvSpPr>
          <p:cNvPr id="1206" name="Google Shape;1206;g14e1613f9b3_0_199:notes">
            <a:extLst>
              <a:ext uri="{FF2B5EF4-FFF2-40B4-BE49-F238E27FC236}">
                <a16:creationId xmlns:a16="http://schemas.microsoft.com/office/drawing/2014/main" id="{DA6C1F74-B28F-F319-5751-8BB19B16AA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a:extLst>
              <a:ext uri="{FF2B5EF4-FFF2-40B4-BE49-F238E27FC236}">
                <a16:creationId xmlns:a16="http://schemas.microsoft.com/office/drawing/2014/main" id="{DEA69E19-EA18-CB42-C582-02AD396B49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166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a:extLst>
            <a:ext uri="{FF2B5EF4-FFF2-40B4-BE49-F238E27FC236}">
              <a16:creationId xmlns:a16="http://schemas.microsoft.com/office/drawing/2014/main" id="{04BB0821-199E-8554-6424-A50EAF457CBA}"/>
            </a:ext>
          </a:extLst>
        </p:cNvPr>
        <p:cNvGrpSpPr/>
        <p:nvPr/>
      </p:nvGrpSpPr>
      <p:grpSpPr>
        <a:xfrm>
          <a:off x="0" y="0"/>
          <a:ext cx="0" cy="0"/>
          <a:chOff x="0" y="0"/>
          <a:chExt cx="0" cy="0"/>
        </a:xfrm>
      </p:grpSpPr>
      <p:sp>
        <p:nvSpPr>
          <p:cNvPr id="1206" name="Google Shape;1206;g14e1613f9b3_0_199:notes">
            <a:extLst>
              <a:ext uri="{FF2B5EF4-FFF2-40B4-BE49-F238E27FC236}">
                <a16:creationId xmlns:a16="http://schemas.microsoft.com/office/drawing/2014/main" id="{45336A56-9869-2081-89D9-591F152542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e1613f9b3_0_199:notes">
            <a:extLst>
              <a:ext uri="{FF2B5EF4-FFF2-40B4-BE49-F238E27FC236}">
                <a16:creationId xmlns:a16="http://schemas.microsoft.com/office/drawing/2014/main" id="{16E871C7-9781-C8E8-2D9D-0BEDCEA8D4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4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a:extLst>
            <a:ext uri="{FF2B5EF4-FFF2-40B4-BE49-F238E27FC236}">
              <a16:creationId xmlns:a16="http://schemas.microsoft.com/office/drawing/2014/main" id="{9739993A-DDF2-9C74-4455-42AAD01746FF}"/>
            </a:ext>
          </a:extLst>
        </p:cNvPr>
        <p:cNvGrpSpPr/>
        <p:nvPr/>
      </p:nvGrpSpPr>
      <p:grpSpPr>
        <a:xfrm>
          <a:off x="0" y="0"/>
          <a:ext cx="0" cy="0"/>
          <a:chOff x="0" y="0"/>
          <a:chExt cx="0" cy="0"/>
        </a:xfrm>
      </p:grpSpPr>
      <p:sp>
        <p:nvSpPr>
          <p:cNvPr id="409" name="Google Shape;409;g14d2792e9da_0_8:notes">
            <a:extLst>
              <a:ext uri="{FF2B5EF4-FFF2-40B4-BE49-F238E27FC236}">
                <a16:creationId xmlns:a16="http://schemas.microsoft.com/office/drawing/2014/main" id="{61BB68D0-5E21-2B18-E720-52F7335443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a:extLst>
              <a:ext uri="{FF2B5EF4-FFF2-40B4-BE49-F238E27FC236}">
                <a16:creationId xmlns:a16="http://schemas.microsoft.com/office/drawing/2014/main" id="{08D44F69-A06E-2912-389C-94F7225CFF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6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a:extLst>
            <a:ext uri="{FF2B5EF4-FFF2-40B4-BE49-F238E27FC236}">
              <a16:creationId xmlns:a16="http://schemas.microsoft.com/office/drawing/2014/main" id="{1374F4E1-6862-4CFB-078A-B9E9FE22EEB1}"/>
            </a:ext>
          </a:extLst>
        </p:cNvPr>
        <p:cNvGrpSpPr/>
        <p:nvPr/>
      </p:nvGrpSpPr>
      <p:grpSpPr>
        <a:xfrm>
          <a:off x="0" y="0"/>
          <a:ext cx="0" cy="0"/>
          <a:chOff x="0" y="0"/>
          <a:chExt cx="0" cy="0"/>
        </a:xfrm>
      </p:grpSpPr>
      <p:sp>
        <p:nvSpPr>
          <p:cNvPr id="512" name="Google Shape;512;g13376c31365_0_0:notes">
            <a:extLst>
              <a:ext uri="{FF2B5EF4-FFF2-40B4-BE49-F238E27FC236}">
                <a16:creationId xmlns:a16="http://schemas.microsoft.com/office/drawing/2014/main" id="{D541D184-217D-A8E2-E0D0-FA0E459C70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a:extLst>
              <a:ext uri="{FF2B5EF4-FFF2-40B4-BE49-F238E27FC236}">
                <a16:creationId xmlns:a16="http://schemas.microsoft.com/office/drawing/2014/main" id="{B4FE64AD-DD39-A70F-1F66-B3961A45CA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85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a:extLst>
            <a:ext uri="{FF2B5EF4-FFF2-40B4-BE49-F238E27FC236}">
              <a16:creationId xmlns:a16="http://schemas.microsoft.com/office/drawing/2014/main" id="{27186AAF-1467-31AA-15BE-3DFCD246FEA6}"/>
            </a:ext>
          </a:extLst>
        </p:cNvPr>
        <p:cNvGrpSpPr/>
        <p:nvPr/>
      </p:nvGrpSpPr>
      <p:grpSpPr>
        <a:xfrm>
          <a:off x="0" y="0"/>
          <a:ext cx="0" cy="0"/>
          <a:chOff x="0" y="0"/>
          <a:chExt cx="0" cy="0"/>
        </a:xfrm>
      </p:grpSpPr>
      <p:sp>
        <p:nvSpPr>
          <p:cNvPr id="512" name="Google Shape;512;g13376c31365_0_0:notes">
            <a:extLst>
              <a:ext uri="{FF2B5EF4-FFF2-40B4-BE49-F238E27FC236}">
                <a16:creationId xmlns:a16="http://schemas.microsoft.com/office/drawing/2014/main" id="{CAB301AF-3367-3771-8268-F942A546F9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a:extLst>
              <a:ext uri="{FF2B5EF4-FFF2-40B4-BE49-F238E27FC236}">
                <a16:creationId xmlns:a16="http://schemas.microsoft.com/office/drawing/2014/main" id="{D5B30ED7-0F14-2089-7DA3-16913B40F7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93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a:extLst>
            <a:ext uri="{FF2B5EF4-FFF2-40B4-BE49-F238E27FC236}">
              <a16:creationId xmlns:a16="http://schemas.microsoft.com/office/drawing/2014/main" id="{743E5540-44D1-5B95-0C56-056CDBB0EE19}"/>
            </a:ext>
          </a:extLst>
        </p:cNvPr>
        <p:cNvGrpSpPr/>
        <p:nvPr/>
      </p:nvGrpSpPr>
      <p:grpSpPr>
        <a:xfrm>
          <a:off x="0" y="0"/>
          <a:ext cx="0" cy="0"/>
          <a:chOff x="0" y="0"/>
          <a:chExt cx="0" cy="0"/>
        </a:xfrm>
      </p:grpSpPr>
      <p:sp>
        <p:nvSpPr>
          <p:cNvPr id="1090" name="Google Shape;1090;g14e1613f9b3_0_257:notes">
            <a:extLst>
              <a:ext uri="{FF2B5EF4-FFF2-40B4-BE49-F238E27FC236}">
                <a16:creationId xmlns:a16="http://schemas.microsoft.com/office/drawing/2014/main" id="{56F06314-765E-4352-04C9-6306F8E73A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14e1613f9b3_0_257:notes">
            <a:extLst>
              <a:ext uri="{FF2B5EF4-FFF2-40B4-BE49-F238E27FC236}">
                <a16:creationId xmlns:a16="http://schemas.microsoft.com/office/drawing/2014/main" id="{BA122319-4D1A-85E5-350F-5B3D3CC659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70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a:extLst>
            <a:ext uri="{FF2B5EF4-FFF2-40B4-BE49-F238E27FC236}">
              <a16:creationId xmlns:a16="http://schemas.microsoft.com/office/drawing/2014/main" id="{6423A38F-5162-76DE-75D4-A5700F967B7D}"/>
            </a:ext>
          </a:extLst>
        </p:cNvPr>
        <p:cNvGrpSpPr/>
        <p:nvPr/>
      </p:nvGrpSpPr>
      <p:grpSpPr>
        <a:xfrm>
          <a:off x="0" y="0"/>
          <a:ext cx="0" cy="0"/>
          <a:chOff x="0" y="0"/>
          <a:chExt cx="0" cy="0"/>
        </a:xfrm>
      </p:grpSpPr>
      <p:sp>
        <p:nvSpPr>
          <p:cNvPr id="562" name="Google Shape;562;g110860aa576_0_0:notes">
            <a:extLst>
              <a:ext uri="{FF2B5EF4-FFF2-40B4-BE49-F238E27FC236}">
                <a16:creationId xmlns:a16="http://schemas.microsoft.com/office/drawing/2014/main" id="{B0D1B1C8-1CD4-6102-0DCF-48E7663A32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a:extLst>
              <a:ext uri="{FF2B5EF4-FFF2-40B4-BE49-F238E27FC236}">
                <a16:creationId xmlns:a16="http://schemas.microsoft.com/office/drawing/2014/main" id="{92F08002-91DE-9DDC-C998-6031A3C43F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311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a:extLst>
            <a:ext uri="{FF2B5EF4-FFF2-40B4-BE49-F238E27FC236}">
              <a16:creationId xmlns:a16="http://schemas.microsoft.com/office/drawing/2014/main" id="{BDF77237-B43C-9ED7-CCA0-93456B1FEBAE}"/>
            </a:ext>
          </a:extLst>
        </p:cNvPr>
        <p:cNvGrpSpPr/>
        <p:nvPr/>
      </p:nvGrpSpPr>
      <p:grpSpPr>
        <a:xfrm>
          <a:off x="0" y="0"/>
          <a:ext cx="0" cy="0"/>
          <a:chOff x="0" y="0"/>
          <a:chExt cx="0" cy="0"/>
        </a:xfrm>
      </p:grpSpPr>
      <p:sp>
        <p:nvSpPr>
          <p:cNvPr id="711" name="Google Shape;711;g1125d80b419_0_79:notes">
            <a:extLst>
              <a:ext uri="{FF2B5EF4-FFF2-40B4-BE49-F238E27FC236}">
                <a16:creationId xmlns:a16="http://schemas.microsoft.com/office/drawing/2014/main" id="{25B566E1-D224-CD4C-D651-BA446278B2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125d80b419_0_79:notes">
            <a:extLst>
              <a:ext uri="{FF2B5EF4-FFF2-40B4-BE49-F238E27FC236}">
                <a16:creationId xmlns:a16="http://schemas.microsoft.com/office/drawing/2014/main" id="{AB8C35C4-3F1C-7506-6144-4369D33D12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709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a:extLst>
            <a:ext uri="{FF2B5EF4-FFF2-40B4-BE49-F238E27FC236}">
              <a16:creationId xmlns:a16="http://schemas.microsoft.com/office/drawing/2014/main" id="{0842BFE8-2FC9-E100-5B7A-891EC32BDAC3}"/>
            </a:ext>
          </a:extLst>
        </p:cNvPr>
        <p:cNvGrpSpPr/>
        <p:nvPr/>
      </p:nvGrpSpPr>
      <p:grpSpPr>
        <a:xfrm>
          <a:off x="0" y="0"/>
          <a:ext cx="0" cy="0"/>
          <a:chOff x="0" y="0"/>
          <a:chExt cx="0" cy="0"/>
        </a:xfrm>
      </p:grpSpPr>
      <p:sp>
        <p:nvSpPr>
          <p:cNvPr id="980" name="Google Shape;980;g14e1613f9b3_0_0:notes">
            <a:extLst>
              <a:ext uri="{FF2B5EF4-FFF2-40B4-BE49-F238E27FC236}">
                <a16:creationId xmlns:a16="http://schemas.microsoft.com/office/drawing/2014/main" id="{3A671B4D-D6AB-B84A-3613-3EE13A9826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a:extLst>
              <a:ext uri="{FF2B5EF4-FFF2-40B4-BE49-F238E27FC236}">
                <a16:creationId xmlns:a16="http://schemas.microsoft.com/office/drawing/2014/main" id="{2752F6B1-D2A0-1217-81A3-37257E95C8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845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9"/>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07" name="Google Shape;307;p1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08" name="Google Shape;308;p1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9"/>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10" name="Google Shape;310;p19"/>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9"/>
          <p:cNvSpPr txBox="1">
            <a:spLocks noGrp="1"/>
          </p:cNvSpPr>
          <p:nvPr>
            <p:ph type="subTitle" idx="1"/>
          </p:nvPr>
        </p:nvSpPr>
        <p:spPr>
          <a:xfrm>
            <a:off x="3408500" y="2103624"/>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2" name="Google Shape;312;p19"/>
          <p:cNvSpPr txBox="1">
            <a:spLocks noGrp="1"/>
          </p:cNvSpPr>
          <p:nvPr>
            <p:ph type="subTitle" idx="2"/>
          </p:nvPr>
        </p:nvSpPr>
        <p:spPr>
          <a:xfrm>
            <a:off x="3408500" y="3104632"/>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3" name="Google Shape;313;p19"/>
          <p:cNvSpPr txBox="1">
            <a:spLocks noGrp="1"/>
          </p:cNvSpPr>
          <p:nvPr>
            <p:ph type="subTitle" idx="3"/>
          </p:nvPr>
        </p:nvSpPr>
        <p:spPr>
          <a:xfrm>
            <a:off x="3408200" y="4105448"/>
            <a:ext cx="50208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4" name="Google Shape;314;p19"/>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subTitle" idx="5"/>
          </p:nvPr>
        </p:nvSpPr>
        <p:spPr>
          <a:xfrm>
            <a:off x="3408500" y="2601333"/>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9"/>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20"/>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20"/>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28" name="Google Shape;328;p20"/>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20"/>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30" name="Google Shape;330;p2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1" name="Google Shape;331;p20"/>
          <p:cNvSpPr txBox="1">
            <a:spLocks noGrp="1"/>
          </p:cNvSpPr>
          <p:nvPr>
            <p:ph type="subTitle" idx="1"/>
          </p:nvPr>
        </p:nvSpPr>
        <p:spPr>
          <a:xfrm>
            <a:off x="5918599"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2" name="Google Shape;332;p20"/>
          <p:cNvSpPr txBox="1">
            <a:spLocks noGrp="1"/>
          </p:cNvSpPr>
          <p:nvPr>
            <p:ph type="subTitle" idx="2"/>
          </p:nvPr>
        </p:nvSpPr>
        <p:spPr>
          <a:xfrm>
            <a:off x="5918599" y="38556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subTitle" idx="3"/>
          </p:nvPr>
        </p:nvSpPr>
        <p:spPr>
          <a:xfrm>
            <a:off x="1878800" y="22631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20"/>
          <p:cNvSpPr txBox="1">
            <a:spLocks noGrp="1"/>
          </p:cNvSpPr>
          <p:nvPr>
            <p:ph type="subTitle" idx="4"/>
          </p:nvPr>
        </p:nvSpPr>
        <p:spPr>
          <a:xfrm>
            <a:off x="1878800" y="3855634"/>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subTitle" idx="5"/>
          </p:nvPr>
        </p:nvSpPr>
        <p:spPr>
          <a:xfrm>
            <a:off x="5918599" y="2260100"/>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0"/>
          <p:cNvSpPr txBox="1">
            <a:spLocks noGrp="1"/>
          </p:cNvSpPr>
          <p:nvPr>
            <p:ph type="subTitle" idx="6"/>
          </p:nvPr>
        </p:nvSpPr>
        <p:spPr>
          <a:xfrm>
            <a:off x="1878800"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7" name="Google Shape;337;p20"/>
          <p:cNvSpPr txBox="1">
            <a:spLocks noGrp="1"/>
          </p:cNvSpPr>
          <p:nvPr>
            <p:ph type="subTitle" idx="7"/>
          </p:nvPr>
        </p:nvSpPr>
        <p:spPr>
          <a:xfrm>
            <a:off x="1878800" y="1801544"/>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8" name="Google Shape;338;p20"/>
          <p:cNvSpPr txBox="1">
            <a:spLocks noGrp="1"/>
          </p:cNvSpPr>
          <p:nvPr>
            <p:ph type="subTitle" idx="8"/>
          </p:nvPr>
        </p:nvSpPr>
        <p:spPr>
          <a:xfrm>
            <a:off x="5918599" y="18045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65"/>
        <p:cNvGrpSpPr/>
        <p:nvPr/>
      </p:nvGrpSpPr>
      <p:grpSpPr>
        <a:xfrm>
          <a:off x="0" y="0"/>
          <a:ext cx="0" cy="0"/>
          <a:chOff x="0" y="0"/>
          <a:chExt cx="0" cy="0"/>
        </a:xfrm>
      </p:grpSpPr>
      <p:pic>
        <p:nvPicPr>
          <p:cNvPr id="366" name="Google Shape;366;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7" name="Google Shape;367;p22"/>
          <p:cNvGrpSpPr/>
          <p:nvPr/>
        </p:nvGrpSpPr>
        <p:grpSpPr>
          <a:xfrm>
            <a:off x="274200" y="274200"/>
            <a:ext cx="8687100" cy="4686600"/>
            <a:chOff x="274200" y="274200"/>
            <a:chExt cx="8687100" cy="4686600"/>
          </a:xfrm>
        </p:grpSpPr>
        <p:sp>
          <p:nvSpPr>
            <p:cNvPr id="368" name="Google Shape;368;p2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2"/>
            <p:cNvGrpSpPr/>
            <p:nvPr/>
          </p:nvGrpSpPr>
          <p:grpSpPr>
            <a:xfrm>
              <a:off x="274200" y="274200"/>
              <a:ext cx="8595900" cy="4595100"/>
              <a:chOff x="274200" y="274200"/>
              <a:chExt cx="8595900" cy="4595100"/>
            </a:xfrm>
          </p:grpSpPr>
          <p:grpSp>
            <p:nvGrpSpPr>
              <p:cNvPr id="370" name="Google Shape;370;p22"/>
              <p:cNvGrpSpPr/>
              <p:nvPr/>
            </p:nvGrpSpPr>
            <p:grpSpPr>
              <a:xfrm>
                <a:off x="274200" y="274200"/>
                <a:ext cx="8595900" cy="4595100"/>
                <a:chOff x="274200" y="274200"/>
                <a:chExt cx="8595900" cy="4595100"/>
              </a:xfrm>
            </p:grpSpPr>
            <p:sp>
              <p:nvSpPr>
                <p:cNvPr id="371" name="Google Shape;371;p2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2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73" name="Google Shape;373;p22"/>
              <p:cNvGrpSpPr/>
              <p:nvPr/>
            </p:nvGrpSpPr>
            <p:grpSpPr>
              <a:xfrm>
                <a:off x="8595300" y="365550"/>
                <a:ext cx="183000" cy="183000"/>
                <a:chOff x="8225400" y="367488"/>
                <a:chExt cx="183000" cy="183000"/>
              </a:xfrm>
            </p:grpSpPr>
            <p:cxnSp>
              <p:nvCxnSpPr>
                <p:cNvPr id="374" name="Google Shape;374;p2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75" name="Google Shape;375;p2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76" name="Google Shape;376;p2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7" name="Google Shape;377;p2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78" name="Google Shape;378;p22"/>
          <p:cNvSpPr txBox="1">
            <a:spLocks noGrp="1"/>
          </p:cNvSpPr>
          <p:nvPr>
            <p:ph type="title" hasCustomPrompt="1"/>
          </p:nvPr>
        </p:nvSpPr>
        <p:spPr>
          <a:xfrm>
            <a:off x="1828775" y="731397"/>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79" name="Google Shape;379;p22"/>
          <p:cNvSpPr txBox="1">
            <a:spLocks noGrp="1"/>
          </p:cNvSpPr>
          <p:nvPr>
            <p:ph type="subTitle" idx="1"/>
          </p:nvPr>
        </p:nvSpPr>
        <p:spPr>
          <a:xfrm>
            <a:off x="1828825" y="1600206"/>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2"/>
          <p:cNvSpPr txBox="1">
            <a:spLocks noGrp="1"/>
          </p:cNvSpPr>
          <p:nvPr>
            <p:ph type="title" idx="2" hasCustomPrompt="1"/>
          </p:nvPr>
        </p:nvSpPr>
        <p:spPr>
          <a:xfrm>
            <a:off x="1828775" y="2052697"/>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1" name="Google Shape;381;p22"/>
          <p:cNvSpPr txBox="1">
            <a:spLocks noGrp="1"/>
          </p:cNvSpPr>
          <p:nvPr>
            <p:ph type="subTitle" idx="3"/>
          </p:nvPr>
        </p:nvSpPr>
        <p:spPr>
          <a:xfrm>
            <a:off x="1828775" y="29215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2"/>
          <p:cNvSpPr txBox="1">
            <a:spLocks noGrp="1"/>
          </p:cNvSpPr>
          <p:nvPr>
            <p:ph type="title" idx="4" hasCustomPrompt="1"/>
          </p:nvPr>
        </p:nvSpPr>
        <p:spPr>
          <a:xfrm>
            <a:off x="1828825" y="3373998"/>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3" name="Google Shape;383;p22"/>
          <p:cNvSpPr txBox="1">
            <a:spLocks noGrp="1"/>
          </p:cNvSpPr>
          <p:nvPr>
            <p:ph type="subTitle" idx="5"/>
          </p:nvPr>
        </p:nvSpPr>
        <p:spPr>
          <a:xfrm>
            <a:off x="1828775" y="4242794"/>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18" name="Google Shape;21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19" name="Google Shape;21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28" name="Google Shape;22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29" name="Google Shape;22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31" name="Google Shape;231;p14"/>
          <p:cNvSpPr txBox="1">
            <a:spLocks noGrp="1"/>
          </p:cNvSpPr>
          <p:nvPr>
            <p:ph type="title"/>
          </p:nvPr>
        </p:nvSpPr>
        <p:spPr>
          <a:xfrm>
            <a:off x="2286000" y="3293217"/>
            <a:ext cx="4572000" cy="502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32" name="Google Shape;232;p14"/>
          <p:cNvSpPr txBox="1">
            <a:spLocks noGrp="1"/>
          </p:cNvSpPr>
          <p:nvPr>
            <p:ph type="subTitle" idx="1"/>
          </p:nvPr>
        </p:nvSpPr>
        <p:spPr>
          <a:xfrm>
            <a:off x="1828800" y="1600317"/>
            <a:ext cx="54864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55" name="Google Shape;255;p1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56" name="Google Shape;256;p16"/>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16"/>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258" name="Google Shape;258;p16"/>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259" name="Google Shape;259;p16"/>
          <p:cNvSpPr txBox="1">
            <a:spLocks noGrp="1"/>
          </p:cNvSpPr>
          <p:nvPr>
            <p:ph type="subTitle" idx="1"/>
          </p:nvPr>
        </p:nvSpPr>
        <p:spPr>
          <a:xfrm>
            <a:off x="715100" y="1600325"/>
            <a:ext cx="3674100" cy="9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0" name="Google Shape;260;p16"/>
          <p:cNvSpPr txBox="1">
            <a:spLocks noGrp="1"/>
          </p:cNvSpPr>
          <p:nvPr>
            <p:ph type="title"/>
          </p:nvPr>
        </p:nvSpPr>
        <p:spPr>
          <a:xfrm>
            <a:off x="714350" y="731525"/>
            <a:ext cx="36741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0" r:id="rId7"/>
    <p:sldLayoutId id="2147483661" r:id="rId8"/>
    <p:sldLayoutId id="2147483662" r:id="rId9"/>
    <p:sldLayoutId id="2147483664" r:id="rId10"/>
    <p:sldLayoutId id="2147483665" r:id="rId11"/>
    <p:sldLayoutId id="2147483666" r:id="rId12"/>
    <p:sldLayoutId id="2147483668" r:id="rId13"/>
    <p:sldLayoutId id="2147483670" r:id="rId14"/>
    <p:sldLayoutId id="214748367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chatgpt.com/"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hyperlink" Target="(https:/www.mas.gov.sg/-/media/MAS/Regulations-and-Financial-Stability/Regulations-Guidance-and-Licensing/Financial-Advisers/FAQ/FAA_FAQs_10Apr2012.pdf)" TargetMode="External"/><Relationship Id="rId5" Type="http://schemas.openxmlformats.org/officeDocument/2006/relationships/hyperlink" Target="https://www.mas.gov.sg/-/media/MAS/Regulations-and-Financial-Stability/Regulatory-and-Supervisory-Framework/Risk-Management/TRM-Guidelines-18-January-2021.pdf" TargetMode="External"/><Relationship Id="rId4" Type="http://schemas.openxmlformats.org/officeDocument/2006/relationships/hyperlink" Target="https://cloud.google.com/security/compliance/mas-tr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wo3026902-limkoann-c369-4d-w66l-a-ga.onrender.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C369 Project Proposal</a:t>
            </a:r>
            <a:endParaRPr dirty="0"/>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Presented by Lim Ko Ann (23026902)</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102151" y="1600325"/>
            <a:ext cx="2418050"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3408500" y="160032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400" y="160032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571436"/>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Cybersecurity Threats</a:t>
            </a:r>
            <a:endParaRPr sz="1400" dirty="0"/>
          </a:p>
        </p:txBody>
      </p:sp>
      <p:sp>
        <p:nvSpPr>
          <p:cNvPr id="661" name="Google Shape;661;p35"/>
          <p:cNvSpPr txBox="1">
            <a:spLocks noGrp="1"/>
          </p:cNvSpPr>
          <p:nvPr>
            <p:ph type="subTitle" idx="5"/>
          </p:nvPr>
        </p:nvSpPr>
        <p:spPr>
          <a:xfrm>
            <a:off x="3474800" y="2571425"/>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Lack of personalized advices</a:t>
            </a:r>
            <a:endParaRPr sz="1400" dirty="0"/>
          </a:p>
        </p:txBody>
      </p:sp>
      <p:sp>
        <p:nvSpPr>
          <p:cNvPr id="662" name="Google Shape;662;p35"/>
          <p:cNvSpPr txBox="1">
            <a:spLocks noGrp="1"/>
          </p:cNvSpPr>
          <p:nvPr>
            <p:ph type="subTitle" idx="6"/>
          </p:nvPr>
        </p:nvSpPr>
        <p:spPr>
          <a:xfrm>
            <a:off x="6167776" y="2571426"/>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Global economic uncertainty</a:t>
            </a:r>
            <a:endParaRPr sz="14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W</a:t>
            </a:r>
            <a:r>
              <a:rPr lang="en" dirty="0"/>
              <a:t>hat are some problems?</a:t>
            </a:r>
            <a:endParaRPr dirty="0"/>
          </a:p>
        </p:txBody>
      </p:sp>
      <p:sp>
        <p:nvSpPr>
          <p:cNvPr id="664" name="Google Shape;664;p35"/>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As banks rely more on digital platforms these few years, transaction and data stored in network causes financial institutions to be the main target for cyberattacks.</a:t>
            </a:r>
            <a:endParaRPr sz="1100" dirty="0"/>
          </a:p>
        </p:txBody>
      </p:sp>
      <p:sp>
        <p:nvSpPr>
          <p:cNvPr id="665" name="Google Shape;665;p35"/>
          <p:cNvSpPr txBox="1">
            <a:spLocks noGrp="1"/>
          </p:cNvSpPr>
          <p:nvPr>
            <p:ph type="subTitle" idx="3"/>
          </p:nvPr>
        </p:nvSpPr>
        <p:spPr>
          <a:xfrm>
            <a:off x="3475075"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Providing deficient financial advice might not go along with the customer’s plans.</a:t>
            </a:r>
            <a:endParaRPr dirty="0"/>
          </a:p>
        </p:txBody>
      </p:sp>
      <p:sp>
        <p:nvSpPr>
          <p:cNvPr id="666" name="Google Shape;666;p35"/>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Unpredictable global economy can increase volatility in the financial markets.</a:t>
            </a:r>
            <a:endParaRPr dirty="0"/>
          </a:p>
        </p:txBody>
      </p:sp>
      <p:grpSp>
        <p:nvGrpSpPr>
          <p:cNvPr id="667" name="Google Shape;667;p35"/>
          <p:cNvGrpSpPr/>
          <p:nvPr/>
        </p:nvGrpSpPr>
        <p:grpSpPr>
          <a:xfrm>
            <a:off x="7013577" y="2017301"/>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320650" y="201735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50" y="2017350"/>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grpSp>
        <p:nvGrpSpPr>
          <p:cNvPr id="718" name="Google Shape;718;p37"/>
          <p:cNvGrpSpPr/>
          <p:nvPr/>
        </p:nvGrpSpPr>
        <p:grpSpPr>
          <a:xfrm>
            <a:off x="715100" y="3195863"/>
            <a:ext cx="3771900" cy="1412550"/>
            <a:chOff x="4754850" y="1600325"/>
            <a:chExt cx="3771900" cy="1412550"/>
          </a:xfrm>
        </p:grpSpPr>
        <p:sp>
          <p:nvSpPr>
            <p:cNvPr id="719" name="Google Shape;719;p37"/>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1" name="Google Shape;721;p37"/>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2" name="Google Shape;722;p37"/>
          <p:cNvGrpSpPr/>
          <p:nvPr/>
        </p:nvGrpSpPr>
        <p:grpSpPr>
          <a:xfrm>
            <a:off x="715100" y="1600313"/>
            <a:ext cx="3771900" cy="1412550"/>
            <a:chOff x="715100" y="1600313"/>
            <a:chExt cx="3771900" cy="1412550"/>
          </a:xfrm>
        </p:grpSpPr>
        <p:sp>
          <p:nvSpPr>
            <p:cNvPr id="723" name="Google Shape;723;p37"/>
            <p:cNvSpPr/>
            <p:nvPr/>
          </p:nvSpPr>
          <p:spPr>
            <a:xfrm>
              <a:off x="812900" y="1691663"/>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715100" y="1600313"/>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5" name="Google Shape;725;p37"/>
            <p:cNvCxnSpPr/>
            <p:nvPr/>
          </p:nvCxnSpPr>
          <p:spPr>
            <a:xfrm>
              <a:off x="715100" y="1783313"/>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6" name="Google Shape;726;p37"/>
          <p:cNvGrpSpPr/>
          <p:nvPr/>
        </p:nvGrpSpPr>
        <p:grpSpPr>
          <a:xfrm>
            <a:off x="4754850" y="1600313"/>
            <a:ext cx="3771900" cy="1412550"/>
            <a:chOff x="4754850" y="1600325"/>
            <a:chExt cx="3771900" cy="1412550"/>
          </a:xfrm>
        </p:grpSpPr>
        <p:sp>
          <p:nvSpPr>
            <p:cNvPr id="727" name="Google Shape;727;p37"/>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 name="Google Shape;729;p37"/>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734" name="Google Shape;734;p37"/>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The people that can be affected</a:t>
            </a:r>
            <a:endParaRPr sz="2800" dirty="0"/>
          </a:p>
        </p:txBody>
      </p:sp>
      <p:sp>
        <p:nvSpPr>
          <p:cNvPr id="736" name="Google Shape;736;p37"/>
          <p:cNvSpPr txBox="1">
            <a:spLocks noGrp="1"/>
          </p:cNvSpPr>
          <p:nvPr>
            <p:ph type="subTitle" idx="6"/>
          </p:nvPr>
        </p:nvSpPr>
        <p:spPr>
          <a:xfrm>
            <a:off x="1878800" y="3673613"/>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SME owners</a:t>
            </a:r>
            <a:endParaRPr sz="1800" dirty="0"/>
          </a:p>
        </p:txBody>
      </p:sp>
      <p:sp>
        <p:nvSpPr>
          <p:cNvPr id="737" name="Google Shape;737;p37"/>
          <p:cNvSpPr txBox="1">
            <a:spLocks noGrp="1"/>
          </p:cNvSpPr>
          <p:nvPr>
            <p:ph type="subTitle" idx="7"/>
          </p:nvPr>
        </p:nvSpPr>
        <p:spPr>
          <a:xfrm>
            <a:off x="1878800" y="206759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Institute investors</a:t>
            </a:r>
            <a:endParaRPr sz="1800" dirty="0"/>
          </a:p>
        </p:txBody>
      </p:sp>
      <p:sp>
        <p:nvSpPr>
          <p:cNvPr id="738" name="Google Shape;738;p37"/>
          <p:cNvSpPr txBox="1">
            <a:spLocks noGrp="1"/>
          </p:cNvSpPr>
          <p:nvPr>
            <p:ph type="subTitle" idx="8"/>
          </p:nvPr>
        </p:nvSpPr>
        <p:spPr>
          <a:xfrm>
            <a:off x="5892391" y="2190849"/>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Individual retail customers</a:t>
            </a:r>
            <a:endParaRPr sz="1800" dirty="0"/>
          </a:p>
        </p:txBody>
      </p:sp>
      <p:grpSp>
        <p:nvGrpSpPr>
          <p:cNvPr id="739" name="Google Shape;739;p37"/>
          <p:cNvGrpSpPr/>
          <p:nvPr/>
        </p:nvGrpSpPr>
        <p:grpSpPr>
          <a:xfrm>
            <a:off x="5085306" y="2100976"/>
            <a:ext cx="502899" cy="502899"/>
            <a:chOff x="858700" y="1967475"/>
            <a:chExt cx="605100" cy="605100"/>
          </a:xfrm>
        </p:grpSpPr>
        <p:sp>
          <p:nvSpPr>
            <p:cNvPr id="740" name="Google Shape;740;p37"/>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7"/>
          <p:cNvGrpSpPr/>
          <p:nvPr/>
        </p:nvGrpSpPr>
        <p:grpSpPr>
          <a:xfrm>
            <a:off x="1045556" y="3694821"/>
            <a:ext cx="502800" cy="502800"/>
            <a:chOff x="1627550" y="2017350"/>
            <a:chExt cx="502800" cy="502800"/>
          </a:xfrm>
        </p:grpSpPr>
        <p:sp>
          <p:nvSpPr>
            <p:cNvPr id="746" name="Google Shape;746;p37"/>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7"/>
          <p:cNvGrpSpPr/>
          <p:nvPr/>
        </p:nvGrpSpPr>
        <p:grpSpPr>
          <a:xfrm>
            <a:off x="1046025" y="2101025"/>
            <a:ext cx="502800" cy="502800"/>
            <a:chOff x="463701" y="2307675"/>
            <a:chExt cx="502800" cy="502800"/>
          </a:xfrm>
        </p:grpSpPr>
        <p:sp>
          <p:nvSpPr>
            <p:cNvPr id="749" name="Google Shape;749;p37"/>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37"/>
          <p:cNvSpPr/>
          <p:nvPr/>
        </p:nvSpPr>
        <p:spPr>
          <a:xfrm>
            <a:off x="947500" y="10903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715160" y="94166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7971748" y="104235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1"/>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are they affected</a:t>
            </a:r>
            <a:endParaRPr dirty="0"/>
          </a:p>
        </p:txBody>
      </p:sp>
      <p:sp>
        <p:nvSpPr>
          <p:cNvPr id="882" name="Google Shape;882;p41"/>
          <p:cNvSpPr/>
          <p:nvPr/>
        </p:nvSpPr>
        <p:spPr>
          <a:xfrm>
            <a:off x="7507683" y="114420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7971828" y="993377"/>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719989" y="106866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1C0472EC-4A1F-A133-3EBA-259B6347C211}"/>
              </a:ext>
            </a:extLst>
          </p:cNvPr>
          <p:cNvGraphicFramePr>
            <a:graphicFrameLocks noGrp="1"/>
          </p:cNvGraphicFramePr>
          <p:nvPr>
            <p:extLst>
              <p:ext uri="{D42A27DB-BD31-4B8C-83A1-F6EECF244321}">
                <p14:modId xmlns:p14="http://schemas.microsoft.com/office/powerpoint/2010/main" val="53124917"/>
              </p:ext>
            </p:extLst>
          </p:nvPr>
        </p:nvGraphicFramePr>
        <p:xfrm>
          <a:off x="1183100" y="1568219"/>
          <a:ext cx="6788728" cy="3147060"/>
        </p:xfrm>
        <a:graphic>
          <a:graphicData uri="http://schemas.openxmlformats.org/drawingml/2006/table">
            <a:tbl>
              <a:tblPr firstRow="1" bandRow="1">
                <a:tableStyleId>{DC3C387E-082C-4982-9816-A78C0A73E3D0}</a:tableStyleId>
              </a:tblPr>
              <a:tblGrid>
                <a:gridCol w="1697182">
                  <a:extLst>
                    <a:ext uri="{9D8B030D-6E8A-4147-A177-3AD203B41FA5}">
                      <a16:colId xmlns:a16="http://schemas.microsoft.com/office/drawing/2014/main" val="1714748336"/>
                    </a:ext>
                  </a:extLst>
                </a:gridCol>
                <a:gridCol w="1697182">
                  <a:extLst>
                    <a:ext uri="{9D8B030D-6E8A-4147-A177-3AD203B41FA5}">
                      <a16:colId xmlns:a16="http://schemas.microsoft.com/office/drawing/2014/main" val="1727174260"/>
                    </a:ext>
                  </a:extLst>
                </a:gridCol>
                <a:gridCol w="1697182">
                  <a:extLst>
                    <a:ext uri="{9D8B030D-6E8A-4147-A177-3AD203B41FA5}">
                      <a16:colId xmlns:a16="http://schemas.microsoft.com/office/drawing/2014/main" val="688358019"/>
                    </a:ext>
                  </a:extLst>
                </a:gridCol>
                <a:gridCol w="1697182">
                  <a:extLst>
                    <a:ext uri="{9D8B030D-6E8A-4147-A177-3AD203B41FA5}">
                      <a16:colId xmlns:a16="http://schemas.microsoft.com/office/drawing/2014/main" val="1188313809"/>
                    </a:ext>
                  </a:extLst>
                </a:gridCol>
              </a:tblGrid>
              <a:tr h="645476">
                <a:tc>
                  <a:txBody>
                    <a:bodyPr/>
                    <a:lstStyle/>
                    <a:p>
                      <a:endParaRPr lang="en-US" b="1" dirty="0">
                        <a:latin typeface="Karla" pitchFamily="2" charset="77"/>
                      </a:endParaRPr>
                    </a:p>
                  </a:txBody>
                  <a:tcPr/>
                </a:tc>
                <a:tc>
                  <a:txBody>
                    <a:bodyPr/>
                    <a:lstStyle/>
                    <a:p>
                      <a:pPr algn="ctr"/>
                      <a:r>
                        <a:rPr lang="en-US" b="1" dirty="0">
                          <a:latin typeface="Karla" pitchFamily="2" charset="77"/>
                        </a:rPr>
                        <a:t>Cybersecurity Threats</a:t>
                      </a:r>
                    </a:p>
                  </a:txBody>
                  <a:tcPr/>
                </a:tc>
                <a:tc>
                  <a:txBody>
                    <a:bodyPr/>
                    <a:lstStyle/>
                    <a:p>
                      <a:pPr algn="ctr"/>
                      <a:r>
                        <a:rPr lang="en-US" b="1" dirty="0">
                          <a:latin typeface="Karla" pitchFamily="2" charset="77"/>
                        </a:rPr>
                        <a:t>Global Economic Uncertainty</a:t>
                      </a:r>
                    </a:p>
                  </a:txBody>
                  <a:tcPr/>
                </a:tc>
                <a:tc>
                  <a:txBody>
                    <a:bodyPr/>
                    <a:lstStyle/>
                    <a:p>
                      <a:pPr algn="ctr"/>
                      <a:r>
                        <a:rPr lang="en-US" b="1" dirty="0">
                          <a:latin typeface="Karla" pitchFamily="2" charset="77"/>
                        </a:rPr>
                        <a:t>Lack of personalized advice</a:t>
                      </a:r>
                    </a:p>
                  </a:txBody>
                  <a:tcPr/>
                </a:tc>
                <a:extLst>
                  <a:ext uri="{0D108BD9-81ED-4DB2-BD59-A6C34878D82A}">
                    <a16:rowId xmlns:a16="http://schemas.microsoft.com/office/drawing/2014/main" val="1885851597"/>
                  </a:ext>
                </a:extLst>
              </a:tr>
              <a:tr h="645476">
                <a:tc>
                  <a:txBody>
                    <a:bodyPr/>
                    <a:lstStyle/>
                    <a:p>
                      <a:pPr algn="ctr"/>
                      <a:r>
                        <a:rPr lang="en-US" b="1" dirty="0">
                          <a:latin typeface="Karla" pitchFamily="2" charset="77"/>
                        </a:rPr>
                        <a:t>Institution Investors</a:t>
                      </a:r>
                    </a:p>
                  </a:txBody>
                  <a:tcPr/>
                </a:tc>
                <a:tc>
                  <a:txBody>
                    <a:bodyPr/>
                    <a:lstStyle/>
                    <a:p>
                      <a:r>
                        <a:rPr lang="en-US" sz="1100" dirty="0">
                          <a:latin typeface="Karla" pitchFamily="2" charset="77"/>
                        </a:rPr>
                        <a:t>Capital or other investments stored in my platform can be targeted.</a:t>
                      </a:r>
                    </a:p>
                  </a:txBody>
                  <a:tcPr/>
                </a:tc>
                <a:tc>
                  <a:txBody>
                    <a:bodyPr/>
                    <a:lstStyle/>
                    <a:p>
                      <a:r>
                        <a:rPr lang="en-US" sz="1100" dirty="0">
                          <a:latin typeface="Karla" pitchFamily="2" charset="77"/>
                        </a:rPr>
                        <a:t>They will be affected by the increase in market volatility</a:t>
                      </a:r>
                    </a:p>
                  </a:txBody>
                  <a:tcPr/>
                </a:tc>
                <a:tc>
                  <a:txBody>
                    <a:bodyPr/>
                    <a:lstStyle/>
                    <a:p>
                      <a:r>
                        <a:rPr lang="en-US" sz="1100" dirty="0">
                          <a:latin typeface="Karla" pitchFamily="2" charset="77"/>
                        </a:rPr>
                        <a:t>Unable to provide suitable products to them</a:t>
                      </a:r>
                    </a:p>
                  </a:txBody>
                  <a:tcPr/>
                </a:tc>
                <a:extLst>
                  <a:ext uri="{0D108BD9-81ED-4DB2-BD59-A6C34878D82A}">
                    <a16:rowId xmlns:a16="http://schemas.microsoft.com/office/drawing/2014/main" val="1670203453"/>
                  </a:ext>
                </a:extLst>
              </a:tr>
              <a:tr h="645476">
                <a:tc>
                  <a:txBody>
                    <a:bodyPr/>
                    <a:lstStyle/>
                    <a:p>
                      <a:pPr algn="ctr"/>
                      <a:r>
                        <a:rPr lang="en-US" b="1" dirty="0">
                          <a:latin typeface="Karla" pitchFamily="2" charset="77"/>
                        </a:rPr>
                        <a:t>SME Owners</a:t>
                      </a:r>
                    </a:p>
                  </a:txBody>
                  <a:tcPr/>
                </a:tc>
                <a:tc>
                  <a:txBody>
                    <a:bodyPr/>
                    <a:lstStyle/>
                    <a:p>
                      <a:r>
                        <a:rPr lang="en-US" sz="1050" dirty="0">
                          <a:latin typeface="Karla" pitchFamily="2" charset="77"/>
                        </a:rPr>
                        <a:t>Their financial transactions and data will be  targeted which will lead to financial losses.</a:t>
                      </a:r>
                    </a:p>
                  </a:txBody>
                  <a:tcPr/>
                </a:tc>
                <a:tc>
                  <a:txBody>
                    <a:bodyPr/>
                    <a:lstStyle/>
                    <a:p>
                      <a:r>
                        <a:rPr lang="en-US" sz="1100" dirty="0">
                          <a:latin typeface="Karla" pitchFamily="2" charset="77"/>
                        </a:rPr>
                        <a:t>Inability to manage cash flow and continue business during an economic downturn.</a:t>
                      </a:r>
                    </a:p>
                  </a:txBody>
                  <a:tcPr/>
                </a:tc>
                <a:tc>
                  <a:txBody>
                    <a:bodyPr/>
                    <a:lstStyle/>
                    <a:p>
                      <a:r>
                        <a:rPr lang="en-US" sz="1100" dirty="0">
                          <a:latin typeface="Karla" pitchFamily="2" charset="77"/>
                        </a:rPr>
                        <a:t>Unable to expand their financial management due to lack of advice and resources</a:t>
                      </a:r>
                    </a:p>
                  </a:txBody>
                  <a:tcPr/>
                </a:tc>
                <a:extLst>
                  <a:ext uri="{0D108BD9-81ED-4DB2-BD59-A6C34878D82A}">
                    <a16:rowId xmlns:a16="http://schemas.microsoft.com/office/drawing/2014/main" val="223133907"/>
                  </a:ext>
                </a:extLst>
              </a:tr>
              <a:tr h="645476">
                <a:tc>
                  <a:txBody>
                    <a:bodyPr/>
                    <a:lstStyle/>
                    <a:p>
                      <a:pPr algn="ctr"/>
                      <a:r>
                        <a:rPr lang="en-US" b="1" dirty="0">
                          <a:latin typeface="Karla" pitchFamily="2" charset="77"/>
                        </a:rPr>
                        <a:t>Individual Retail Customers</a:t>
                      </a:r>
                    </a:p>
                  </a:txBody>
                  <a:tcPr/>
                </a:tc>
                <a:tc>
                  <a:txBody>
                    <a:bodyPr/>
                    <a:lstStyle/>
                    <a:p>
                      <a:r>
                        <a:rPr lang="en-US" sz="1100" dirty="0">
                          <a:latin typeface="Karla" pitchFamily="2" charset="77"/>
                        </a:rPr>
                        <a:t>Their financial information and online banking account can be targeted.</a:t>
                      </a:r>
                    </a:p>
                  </a:txBody>
                  <a:tcPr/>
                </a:tc>
                <a:tc>
                  <a:txBody>
                    <a:bodyPr/>
                    <a:lstStyle/>
                    <a:p>
                      <a:r>
                        <a:rPr lang="en-US" sz="1100" dirty="0">
                          <a:latin typeface="Karla" pitchFamily="2" charset="77"/>
                        </a:rPr>
                        <a:t>It can cause income reduction, rise in cost of living and etc.</a:t>
                      </a:r>
                    </a:p>
                  </a:txBody>
                  <a:tcPr/>
                </a:tc>
                <a:tc>
                  <a:txBody>
                    <a:bodyPr/>
                    <a:lstStyle/>
                    <a:p>
                      <a:r>
                        <a:rPr lang="en-US" sz="1100" dirty="0">
                          <a:latin typeface="Karla" pitchFamily="2" charset="77"/>
                        </a:rPr>
                        <a:t>Unable to plan their life financial goals.</a:t>
                      </a:r>
                    </a:p>
                  </a:txBody>
                  <a:tcPr/>
                </a:tc>
                <a:extLst>
                  <a:ext uri="{0D108BD9-81ED-4DB2-BD59-A6C34878D82A}">
                    <a16:rowId xmlns:a16="http://schemas.microsoft.com/office/drawing/2014/main" val="232323893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5" name="Google Shape;835;p40"/>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Cybersecurity Threats </a:t>
            </a:r>
            <a:r>
              <a:rPr lang="en-US" dirty="0"/>
              <a:t>: Blockchain helps to maintain the privacy and security of data with a safe, encrypted data among authorized parties.</a:t>
            </a:r>
            <a:endParaRPr dirty="0"/>
          </a:p>
        </p:txBody>
      </p:sp>
      <p:sp>
        <p:nvSpPr>
          <p:cNvPr id="836" name="Google Shape;836;p40"/>
          <p:cNvSpPr txBox="1">
            <a:spLocks noGrp="1"/>
          </p:cNvSpPr>
          <p:nvPr>
            <p:ph type="subTitle" idx="5"/>
          </p:nvPr>
        </p:nvSpPr>
        <p:spPr>
          <a:xfrm>
            <a:off x="3408500" y="2601237"/>
            <a:ext cx="50202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Global Economic Uncertainty </a:t>
            </a:r>
            <a:r>
              <a:rPr lang="en-US" dirty="0"/>
              <a:t>: Blockchain can boost transparency on transactions, meaning it allows user to track transaction by real-time monitoring.</a:t>
            </a:r>
            <a:endParaRPr dirty="0"/>
          </a:p>
        </p:txBody>
      </p:sp>
      <p:sp>
        <p:nvSpPr>
          <p:cNvPr id="837" name="Google Shape;837;p40"/>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Solution to the problems with fintech trends</a:t>
            </a:r>
            <a:endParaRPr sz="2400" dirty="0"/>
          </a:p>
        </p:txBody>
      </p:sp>
      <p:sp>
        <p:nvSpPr>
          <p:cNvPr id="838" name="Google Shape;838;p40"/>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Lack Of Personalized Advice </a:t>
            </a:r>
            <a:r>
              <a:rPr lang="en-US" dirty="0"/>
              <a:t>: AI bots can help users to receive a personalized advice, with recommendation on suitable products, investment guidance and others.</a:t>
            </a:r>
            <a:endParaRPr dirty="0"/>
          </a:p>
        </p:txBody>
      </p:sp>
      <p:grpSp>
        <p:nvGrpSpPr>
          <p:cNvPr id="839" name="Google Shape;839;p40"/>
          <p:cNvGrpSpPr/>
          <p:nvPr/>
        </p:nvGrpSpPr>
        <p:grpSpPr>
          <a:xfrm>
            <a:off x="2552352" y="1646026"/>
            <a:ext cx="502899" cy="502899"/>
            <a:chOff x="858700" y="1967475"/>
            <a:chExt cx="605100" cy="605100"/>
          </a:xfrm>
        </p:grpSpPr>
        <p:sp>
          <p:nvSpPr>
            <p:cNvPr id="840" name="Google Shape;840;p40"/>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0"/>
          <p:cNvGrpSpPr/>
          <p:nvPr/>
        </p:nvGrpSpPr>
        <p:grpSpPr>
          <a:xfrm>
            <a:off x="2552352" y="3647899"/>
            <a:ext cx="502800" cy="502800"/>
            <a:chOff x="1627550" y="2017350"/>
            <a:chExt cx="502800" cy="502800"/>
          </a:xfrm>
        </p:grpSpPr>
        <p:sp>
          <p:nvSpPr>
            <p:cNvPr id="843" name="Google Shape;843;p40"/>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2552351" y="2647083"/>
            <a:ext cx="502800" cy="502800"/>
            <a:chOff x="463701" y="2307675"/>
            <a:chExt cx="502800" cy="502800"/>
          </a:xfrm>
        </p:grpSpPr>
        <p:sp>
          <p:nvSpPr>
            <p:cNvPr id="846" name="Google Shape;846;p40"/>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0"/>
          <p:cNvGrpSpPr/>
          <p:nvPr/>
        </p:nvGrpSpPr>
        <p:grpSpPr>
          <a:xfrm>
            <a:off x="136938" y="3232371"/>
            <a:ext cx="1371600" cy="1375875"/>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1" name="Google Shape;861;p40"/>
          <p:cNvSpPr/>
          <p:nvPr/>
        </p:nvSpPr>
        <p:spPr>
          <a:xfrm>
            <a:off x="7968357" y="454978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7736017" y="440113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715160" y="14173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40"/>
          <p:cNvGrpSpPr/>
          <p:nvPr/>
        </p:nvGrpSpPr>
        <p:grpSpPr>
          <a:xfrm>
            <a:off x="136938" y="1998008"/>
            <a:ext cx="1827475" cy="1051350"/>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8"/>
          <p:cNvSpPr txBox="1">
            <a:spLocks noGrp="1"/>
          </p:cNvSpPr>
          <p:nvPr>
            <p:ph type="title"/>
          </p:nvPr>
        </p:nvSpPr>
        <p:spPr>
          <a:xfrm>
            <a:off x="1828775" y="731397"/>
            <a:ext cx="5486400" cy="8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Technology Risk Management Guidelines (TRMG)</a:t>
            </a:r>
            <a:endParaRPr sz="2000" dirty="0"/>
          </a:p>
        </p:txBody>
      </p:sp>
      <p:sp>
        <p:nvSpPr>
          <p:cNvPr id="1068" name="Google Shape;1068;p48"/>
          <p:cNvSpPr txBox="1">
            <a:spLocks noGrp="1"/>
          </p:cNvSpPr>
          <p:nvPr>
            <p:ph type="subTitle" idx="1"/>
          </p:nvPr>
        </p:nvSpPr>
        <p:spPr>
          <a:xfrm>
            <a:off x="1828825" y="1600206"/>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Cybersecurity Threats</a:t>
            </a:r>
            <a:endParaRPr dirty="0"/>
          </a:p>
        </p:txBody>
      </p:sp>
      <p:sp>
        <p:nvSpPr>
          <p:cNvPr id="1069" name="Google Shape;1069;p48"/>
          <p:cNvSpPr txBox="1">
            <a:spLocks noGrp="1"/>
          </p:cNvSpPr>
          <p:nvPr>
            <p:ph type="title" idx="2"/>
          </p:nvPr>
        </p:nvSpPr>
        <p:spPr>
          <a:xfrm>
            <a:off x="1828775" y="2052697"/>
            <a:ext cx="5486400" cy="8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Risk Management Guidelines</a:t>
            </a:r>
            <a:endParaRPr sz="2000" dirty="0"/>
          </a:p>
        </p:txBody>
      </p:sp>
      <p:sp>
        <p:nvSpPr>
          <p:cNvPr id="1070" name="Google Shape;1070;p48"/>
          <p:cNvSpPr txBox="1">
            <a:spLocks noGrp="1"/>
          </p:cNvSpPr>
          <p:nvPr>
            <p:ph type="subTitle" idx="3"/>
          </p:nvPr>
        </p:nvSpPr>
        <p:spPr>
          <a:xfrm>
            <a:off x="1828775" y="29215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Global Economic Uncertainty</a:t>
            </a:r>
            <a:endParaRPr dirty="0"/>
          </a:p>
        </p:txBody>
      </p:sp>
      <p:sp>
        <p:nvSpPr>
          <p:cNvPr id="1071" name="Google Shape;1071;p48"/>
          <p:cNvSpPr txBox="1">
            <a:spLocks noGrp="1"/>
          </p:cNvSpPr>
          <p:nvPr>
            <p:ph type="title" idx="4"/>
          </p:nvPr>
        </p:nvSpPr>
        <p:spPr>
          <a:xfrm>
            <a:off x="1828825" y="3373998"/>
            <a:ext cx="5486400" cy="8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Financial Advisers Regulations</a:t>
            </a:r>
            <a:endParaRPr sz="2000" dirty="0"/>
          </a:p>
        </p:txBody>
      </p:sp>
      <p:sp>
        <p:nvSpPr>
          <p:cNvPr id="1072" name="Google Shape;1072;p48"/>
          <p:cNvSpPr txBox="1">
            <a:spLocks noGrp="1"/>
          </p:cNvSpPr>
          <p:nvPr>
            <p:ph type="subTitle" idx="5"/>
          </p:nvPr>
        </p:nvSpPr>
        <p:spPr>
          <a:xfrm>
            <a:off x="1828775" y="4242794"/>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Lack of Personalized Advice</a:t>
            </a:r>
            <a:endParaRPr dirty="0"/>
          </a:p>
        </p:txBody>
      </p:sp>
      <p:sp>
        <p:nvSpPr>
          <p:cNvPr id="1073" name="Google Shape;1073;p48"/>
          <p:cNvSpPr/>
          <p:nvPr/>
        </p:nvSpPr>
        <p:spPr>
          <a:xfrm rot="-2700000">
            <a:off x="7125203" y="309721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7968357" y="454978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7736017" y="440113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715110" y="25717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48"/>
          <p:cNvGrpSpPr/>
          <p:nvPr/>
        </p:nvGrpSpPr>
        <p:grpSpPr>
          <a:xfrm>
            <a:off x="136938" y="912384"/>
            <a:ext cx="1371600" cy="1375875"/>
            <a:chOff x="299013" y="1079125"/>
            <a:chExt cx="1371600" cy="1375875"/>
          </a:xfrm>
        </p:grpSpPr>
        <p:sp>
          <p:nvSpPr>
            <p:cNvPr id="1078" name="Google Shape;1078;p48"/>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48"/>
            <p:cNvGrpSpPr/>
            <p:nvPr/>
          </p:nvGrpSpPr>
          <p:grpSpPr>
            <a:xfrm>
              <a:off x="396400" y="1384064"/>
              <a:ext cx="1085400" cy="635100"/>
              <a:chOff x="396400" y="1399225"/>
              <a:chExt cx="1085400" cy="635100"/>
            </a:xfrm>
          </p:grpSpPr>
          <p:sp>
            <p:nvSpPr>
              <p:cNvPr id="1081" name="Google Shape;1081;p48"/>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2" name="Google Shape;1082;p48"/>
              <p:cNvGrpSpPr/>
              <p:nvPr/>
            </p:nvGrpSpPr>
            <p:grpSpPr>
              <a:xfrm>
                <a:off x="712181" y="1506835"/>
                <a:ext cx="453838" cy="419880"/>
                <a:chOff x="733647" y="1423686"/>
                <a:chExt cx="453838" cy="419880"/>
              </a:xfrm>
            </p:grpSpPr>
            <p:sp>
              <p:nvSpPr>
                <p:cNvPr id="1083" name="Google Shape;1083;p48"/>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5" name="Google Shape;1085;p48"/>
            <p:cNvGrpSpPr/>
            <p:nvPr/>
          </p:nvGrpSpPr>
          <p:grpSpPr>
            <a:xfrm>
              <a:off x="396391" y="2141102"/>
              <a:ext cx="1085342" cy="96171"/>
              <a:chOff x="417899" y="2116530"/>
              <a:chExt cx="1085342" cy="96171"/>
            </a:xfrm>
          </p:grpSpPr>
          <p:sp>
            <p:nvSpPr>
              <p:cNvPr id="1086" name="Google Shape;1086;p48"/>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8" name="Google Shape;1088;p48"/>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1"/>
          <p:cNvSpPr txBox="1">
            <a:spLocks noGrp="1"/>
          </p:cNvSpPr>
          <p:nvPr>
            <p:ph type="title"/>
          </p:nvPr>
        </p:nvSpPr>
        <p:spPr>
          <a:xfrm>
            <a:off x="2286000" y="1282638"/>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TRMG</a:t>
            </a:r>
            <a:endParaRPr dirty="0"/>
          </a:p>
        </p:txBody>
      </p:sp>
      <p:sp>
        <p:nvSpPr>
          <p:cNvPr id="1210" name="Google Shape;1210;p51"/>
          <p:cNvSpPr txBox="1">
            <a:spLocks noGrp="1"/>
          </p:cNvSpPr>
          <p:nvPr>
            <p:ph type="subTitle" idx="1"/>
          </p:nvPr>
        </p:nvSpPr>
        <p:spPr>
          <a:xfrm>
            <a:off x="1596448" y="1944890"/>
            <a:ext cx="3191630" cy="1371600"/>
          </a:xfrm>
          <a:prstGeom prst="rect">
            <a:avLst/>
          </a:prstGeom>
        </p:spPr>
        <p:txBody>
          <a:bodyPr spcFirstLastPara="1" wrap="square" lIns="91425" tIns="91425" rIns="91425" bIns="91425" anchor="t" anchorCtr="0">
            <a:noAutofit/>
          </a:bodyPr>
          <a:lstStyle/>
          <a:p>
            <a:pPr marL="0" lvl="0" indent="0"/>
            <a:r>
              <a:rPr lang="en-US" sz="2000" dirty="0"/>
              <a:t>TRMG is a guidelines MAS set out for financial institutions to follow and create an effective oversight for technological risks.</a:t>
            </a:r>
            <a:endParaRPr sz="2000" dirty="0"/>
          </a:p>
        </p:txBody>
      </p:sp>
      <p:sp>
        <p:nvSpPr>
          <p:cNvPr id="1211" name="Google Shape;1211;p51"/>
          <p:cNvSpPr/>
          <p:nvPr/>
        </p:nvSpPr>
        <p:spPr>
          <a:xfrm rot="-2700000">
            <a:off x="6675141" y="165854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p:cNvGrpSpPr/>
          <p:nvPr/>
        </p:nvGrpSpPr>
        <p:grpSpPr>
          <a:xfrm>
            <a:off x="463651" y="1220603"/>
            <a:ext cx="502899" cy="502899"/>
            <a:chOff x="858700" y="1967475"/>
            <a:chExt cx="605100" cy="605100"/>
          </a:xfrm>
        </p:grpSpPr>
        <p:sp>
          <p:nvSpPr>
            <p:cNvPr id="1213" name="Google Shape;1213;p51"/>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p:cNvGrpSpPr/>
          <p:nvPr/>
        </p:nvGrpSpPr>
        <p:grpSpPr>
          <a:xfrm>
            <a:off x="463651" y="1906497"/>
            <a:ext cx="502800" cy="502800"/>
            <a:chOff x="7014301" y="2017350"/>
            <a:chExt cx="502800" cy="502800"/>
          </a:xfrm>
        </p:grpSpPr>
        <p:sp>
          <p:nvSpPr>
            <p:cNvPr id="1216" name="Google Shape;1216;p51"/>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p:cNvGrpSpPr/>
          <p:nvPr/>
        </p:nvGrpSpPr>
        <p:grpSpPr>
          <a:xfrm>
            <a:off x="463651" y="445094"/>
            <a:ext cx="629846" cy="592514"/>
            <a:chOff x="463701" y="2217961"/>
            <a:chExt cx="629846" cy="592514"/>
          </a:xfrm>
        </p:grpSpPr>
        <p:sp>
          <p:nvSpPr>
            <p:cNvPr id="1219" name="Google Shape;1219;p51"/>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p:cNvGrpSpPr/>
            <p:nvPr/>
          </p:nvGrpSpPr>
          <p:grpSpPr>
            <a:xfrm>
              <a:off x="773496" y="2217961"/>
              <a:ext cx="320051" cy="298703"/>
              <a:chOff x="1023863" y="2896525"/>
              <a:chExt cx="240875" cy="219425"/>
            </a:xfrm>
          </p:grpSpPr>
          <p:sp>
            <p:nvSpPr>
              <p:cNvPr id="1223" name="Google Shape;1223;p5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p:cNvGrpSpPr/>
          <p:nvPr/>
        </p:nvGrpSpPr>
        <p:grpSpPr>
          <a:xfrm>
            <a:off x="404600" y="4046486"/>
            <a:ext cx="621000" cy="621000"/>
            <a:chOff x="416300" y="4058211"/>
            <a:chExt cx="621000" cy="621000"/>
          </a:xfrm>
        </p:grpSpPr>
        <p:sp>
          <p:nvSpPr>
            <p:cNvPr id="1226" name="Google Shape;1226;p51"/>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10;p51">
            <a:extLst>
              <a:ext uri="{FF2B5EF4-FFF2-40B4-BE49-F238E27FC236}">
                <a16:creationId xmlns:a16="http://schemas.microsoft.com/office/drawing/2014/main" id="{3BDD01DC-4CF9-6D02-F140-205887074F2F}"/>
              </a:ext>
            </a:extLst>
          </p:cNvPr>
          <p:cNvSpPr txBox="1">
            <a:spLocks/>
          </p:cNvSpPr>
          <p:nvPr/>
        </p:nvSpPr>
        <p:spPr>
          <a:xfrm>
            <a:off x="4572000" y="2965820"/>
            <a:ext cx="319163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Karla"/>
              <a:buNone/>
              <a:defRPr sz="2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9pPr>
          </a:lstStyle>
          <a:p>
            <a:pPr marL="0" indent="0"/>
            <a:r>
              <a:rPr lang="en-US" sz="2000" b="1" dirty="0">
                <a:solidFill>
                  <a:srgbClr val="FF0000"/>
                </a:solidFill>
              </a:rPr>
              <a:t>Compliance Requirement</a:t>
            </a:r>
            <a:r>
              <a:rPr lang="en-US" sz="2000" dirty="0">
                <a:solidFill>
                  <a:srgbClr val="FF0000"/>
                </a:solidFill>
              </a:rPr>
              <a:t>:</a:t>
            </a:r>
          </a:p>
          <a:p>
            <a:pPr marL="342900" indent="-342900">
              <a:buFont typeface="Wingdings" pitchFamily="2" charset="2"/>
              <a:buChar char="q"/>
            </a:pPr>
            <a:r>
              <a:rPr lang="en-US" sz="2000" dirty="0">
                <a:solidFill>
                  <a:srgbClr val="FF0000"/>
                </a:solidFill>
              </a:rPr>
              <a:t>Documenting records of risk assessments.</a:t>
            </a:r>
          </a:p>
          <a:p>
            <a:pPr marL="0" indent="0"/>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8">
          <a:extLst>
            <a:ext uri="{FF2B5EF4-FFF2-40B4-BE49-F238E27FC236}">
              <a16:creationId xmlns:a16="http://schemas.microsoft.com/office/drawing/2014/main" id="{B065A5D7-B1CB-EAE7-1E91-D5F399680ED1}"/>
            </a:ext>
          </a:extLst>
        </p:cNvPr>
        <p:cNvGrpSpPr/>
        <p:nvPr/>
      </p:nvGrpSpPr>
      <p:grpSpPr>
        <a:xfrm>
          <a:off x="0" y="0"/>
          <a:ext cx="0" cy="0"/>
          <a:chOff x="0" y="0"/>
          <a:chExt cx="0" cy="0"/>
        </a:xfrm>
      </p:grpSpPr>
      <p:sp>
        <p:nvSpPr>
          <p:cNvPr id="1209" name="Google Shape;1209;p51">
            <a:extLst>
              <a:ext uri="{FF2B5EF4-FFF2-40B4-BE49-F238E27FC236}">
                <a16:creationId xmlns:a16="http://schemas.microsoft.com/office/drawing/2014/main" id="{DBD928DD-DC48-074E-BE5B-15BA5D5E3DD3}"/>
              </a:ext>
            </a:extLst>
          </p:cNvPr>
          <p:cNvSpPr txBox="1">
            <a:spLocks noGrp="1"/>
          </p:cNvSpPr>
          <p:nvPr>
            <p:ph type="title"/>
          </p:nvPr>
        </p:nvSpPr>
        <p:spPr>
          <a:xfrm>
            <a:off x="2286000" y="1282638"/>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Risk Management Guidelines</a:t>
            </a:r>
            <a:endParaRPr dirty="0"/>
          </a:p>
        </p:txBody>
      </p:sp>
      <p:sp>
        <p:nvSpPr>
          <p:cNvPr id="1210" name="Google Shape;1210;p51">
            <a:extLst>
              <a:ext uri="{FF2B5EF4-FFF2-40B4-BE49-F238E27FC236}">
                <a16:creationId xmlns:a16="http://schemas.microsoft.com/office/drawing/2014/main" id="{52ECBFAD-B611-068C-2EFB-E3388F2E1DEA}"/>
              </a:ext>
            </a:extLst>
          </p:cNvPr>
          <p:cNvSpPr txBox="1">
            <a:spLocks noGrp="1"/>
          </p:cNvSpPr>
          <p:nvPr>
            <p:ph type="subTitle" idx="1"/>
          </p:nvPr>
        </p:nvSpPr>
        <p:spPr>
          <a:xfrm>
            <a:off x="1430591" y="1912455"/>
            <a:ext cx="3299996" cy="1371600"/>
          </a:xfrm>
          <a:prstGeom prst="rect">
            <a:avLst/>
          </a:prstGeom>
        </p:spPr>
        <p:txBody>
          <a:bodyPr spcFirstLastPara="1" wrap="square" lIns="91425" tIns="91425" rIns="91425" bIns="91425" anchor="t" anchorCtr="0">
            <a:noAutofit/>
          </a:bodyPr>
          <a:lstStyle/>
          <a:p>
            <a:pPr marL="0" lvl="0" indent="0"/>
            <a:r>
              <a:rPr lang="en-US" sz="1800" dirty="0"/>
              <a:t>A guideline for financial institutions with guidance on managing economic and financial risks</a:t>
            </a:r>
            <a:endParaRPr sz="1800" dirty="0"/>
          </a:p>
        </p:txBody>
      </p:sp>
      <p:sp>
        <p:nvSpPr>
          <p:cNvPr id="1211" name="Google Shape;1211;p51">
            <a:extLst>
              <a:ext uri="{FF2B5EF4-FFF2-40B4-BE49-F238E27FC236}">
                <a16:creationId xmlns:a16="http://schemas.microsoft.com/office/drawing/2014/main" id="{974341D9-EB2D-A031-AFB8-9A4683DF9998}"/>
              </a:ext>
            </a:extLst>
          </p:cNvPr>
          <p:cNvSpPr/>
          <p:nvPr/>
        </p:nvSpPr>
        <p:spPr>
          <a:xfrm rot="-2700000">
            <a:off x="6675141" y="165854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a:extLst>
              <a:ext uri="{FF2B5EF4-FFF2-40B4-BE49-F238E27FC236}">
                <a16:creationId xmlns:a16="http://schemas.microsoft.com/office/drawing/2014/main" id="{7E197A82-D04F-60F5-0401-65E3B42D5AD2}"/>
              </a:ext>
            </a:extLst>
          </p:cNvPr>
          <p:cNvGrpSpPr/>
          <p:nvPr/>
        </p:nvGrpSpPr>
        <p:grpSpPr>
          <a:xfrm>
            <a:off x="463651" y="1220603"/>
            <a:ext cx="502899" cy="502899"/>
            <a:chOff x="858700" y="1967475"/>
            <a:chExt cx="605100" cy="605100"/>
          </a:xfrm>
        </p:grpSpPr>
        <p:sp>
          <p:nvSpPr>
            <p:cNvPr id="1213" name="Google Shape;1213;p51">
              <a:extLst>
                <a:ext uri="{FF2B5EF4-FFF2-40B4-BE49-F238E27FC236}">
                  <a16:creationId xmlns:a16="http://schemas.microsoft.com/office/drawing/2014/main" id="{A447BE28-C689-3B26-B505-52D2062ADEEC}"/>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a:extLst>
                <a:ext uri="{FF2B5EF4-FFF2-40B4-BE49-F238E27FC236}">
                  <a16:creationId xmlns:a16="http://schemas.microsoft.com/office/drawing/2014/main" id="{E1157A7F-4061-8453-B8CF-4D6E97CFA786}"/>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a:extLst>
              <a:ext uri="{FF2B5EF4-FFF2-40B4-BE49-F238E27FC236}">
                <a16:creationId xmlns:a16="http://schemas.microsoft.com/office/drawing/2014/main" id="{37154FED-6849-8D50-0A02-B94C741FD3F2}"/>
              </a:ext>
            </a:extLst>
          </p:cNvPr>
          <p:cNvGrpSpPr/>
          <p:nvPr/>
        </p:nvGrpSpPr>
        <p:grpSpPr>
          <a:xfrm>
            <a:off x="463651" y="1906497"/>
            <a:ext cx="502800" cy="502800"/>
            <a:chOff x="7014301" y="2017350"/>
            <a:chExt cx="502800" cy="502800"/>
          </a:xfrm>
        </p:grpSpPr>
        <p:sp>
          <p:nvSpPr>
            <p:cNvPr id="1216" name="Google Shape;1216;p51">
              <a:extLst>
                <a:ext uri="{FF2B5EF4-FFF2-40B4-BE49-F238E27FC236}">
                  <a16:creationId xmlns:a16="http://schemas.microsoft.com/office/drawing/2014/main" id="{2D3330A1-2C14-79A7-29D0-0D1C59C2B6AA}"/>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a:extLst>
                <a:ext uri="{FF2B5EF4-FFF2-40B4-BE49-F238E27FC236}">
                  <a16:creationId xmlns:a16="http://schemas.microsoft.com/office/drawing/2014/main" id="{34098A2C-1416-E989-1811-FE2AD8B0DC2A}"/>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a:extLst>
              <a:ext uri="{FF2B5EF4-FFF2-40B4-BE49-F238E27FC236}">
                <a16:creationId xmlns:a16="http://schemas.microsoft.com/office/drawing/2014/main" id="{CD431358-B246-1253-A711-FC803F5C6609}"/>
              </a:ext>
            </a:extLst>
          </p:cNvPr>
          <p:cNvGrpSpPr/>
          <p:nvPr/>
        </p:nvGrpSpPr>
        <p:grpSpPr>
          <a:xfrm>
            <a:off x="463651" y="445094"/>
            <a:ext cx="629846" cy="592514"/>
            <a:chOff x="463701" y="2217961"/>
            <a:chExt cx="629846" cy="592514"/>
          </a:xfrm>
        </p:grpSpPr>
        <p:sp>
          <p:nvSpPr>
            <p:cNvPr id="1219" name="Google Shape;1219;p51">
              <a:extLst>
                <a:ext uri="{FF2B5EF4-FFF2-40B4-BE49-F238E27FC236}">
                  <a16:creationId xmlns:a16="http://schemas.microsoft.com/office/drawing/2014/main" id="{F61B7E32-1ADD-5897-E54E-1FB59AEE3F60}"/>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a:extLst>
                <a:ext uri="{FF2B5EF4-FFF2-40B4-BE49-F238E27FC236}">
                  <a16:creationId xmlns:a16="http://schemas.microsoft.com/office/drawing/2014/main" id="{6CA9ED3B-6919-DA0F-3EF0-B5CF21BE8E41}"/>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a:extLst>
                <a:ext uri="{FF2B5EF4-FFF2-40B4-BE49-F238E27FC236}">
                  <a16:creationId xmlns:a16="http://schemas.microsoft.com/office/drawing/2014/main" id="{853B6226-34CD-7FB3-8C9A-395106C264DD}"/>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a:extLst>
                <a:ext uri="{FF2B5EF4-FFF2-40B4-BE49-F238E27FC236}">
                  <a16:creationId xmlns:a16="http://schemas.microsoft.com/office/drawing/2014/main" id="{84549411-D0BF-6406-0EF0-EF63B1F66C19}"/>
                </a:ext>
              </a:extLst>
            </p:cNvPr>
            <p:cNvGrpSpPr/>
            <p:nvPr/>
          </p:nvGrpSpPr>
          <p:grpSpPr>
            <a:xfrm>
              <a:off x="773496" y="2217961"/>
              <a:ext cx="320051" cy="298703"/>
              <a:chOff x="1023863" y="2896525"/>
              <a:chExt cx="240875" cy="219425"/>
            </a:xfrm>
          </p:grpSpPr>
          <p:sp>
            <p:nvSpPr>
              <p:cNvPr id="1223" name="Google Shape;1223;p51">
                <a:extLst>
                  <a:ext uri="{FF2B5EF4-FFF2-40B4-BE49-F238E27FC236}">
                    <a16:creationId xmlns:a16="http://schemas.microsoft.com/office/drawing/2014/main" id="{94CF14F8-C34B-D18A-6869-93D04A43ACDD}"/>
                  </a:ext>
                </a:extLst>
              </p:cNvPr>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a:extLst>
                  <a:ext uri="{FF2B5EF4-FFF2-40B4-BE49-F238E27FC236}">
                    <a16:creationId xmlns:a16="http://schemas.microsoft.com/office/drawing/2014/main" id="{D02FD705-9BA2-997F-E9AC-E62DDC1F30EF}"/>
                  </a:ext>
                </a:extLst>
              </p:cNvPr>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a:extLst>
              <a:ext uri="{FF2B5EF4-FFF2-40B4-BE49-F238E27FC236}">
                <a16:creationId xmlns:a16="http://schemas.microsoft.com/office/drawing/2014/main" id="{FD86330F-62D0-557A-1044-669413782627}"/>
              </a:ext>
            </a:extLst>
          </p:cNvPr>
          <p:cNvGrpSpPr/>
          <p:nvPr/>
        </p:nvGrpSpPr>
        <p:grpSpPr>
          <a:xfrm>
            <a:off x="404600" y="4046486"/>
            <a:ext cx="621000" cy="621000"/>
            <a:chOff x="416300" y="4058211"/>
            <a:chExt cx="621000" cy="621000"/>
          </a:xfrm>
        </p:grpSpPr>
        <p:sp>
          <p:nvSpPr>
            <p:cNvPr id="1226" name="Google Shape;1226;p51">
              <a:extLst>
                <a:ext uri="{FF2B5EF4-FFF2-40B4-BE49-F238E27FC236}">
                  <a16:creationId xmlns:a16="http://schemas.microsoft.com/office/drawing/2014/main" id="{65021DFE-7719-8B75-FA48-66CA56502721}"/>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a:extLst>
                <a:ext uri="{FF2B5EF4-FFF2-40B4-BE49-F238E27FC236}">
                  <a16:creationId xmlns:a16="http://schemas.microsoft.com/office/drawing/2014/main" id="{C76DBCDB-8A78-716A-936D-A745A5E758CE}"/>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a:extLst>
              <a:ext uri="{FF2B5EF4-FFF2-40B4-BE49-F238E27FC236}">
                <a16:creationId xmlns:a16="http://schemas.microsoft.com/office/drawing/2014/main" id="{D01A36D6-BF8E-23BC-D896-2795E03C6FFE}"/>
              </a:ext>
            </a:extLst>
          </p:cNvPr>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a:extLst>
              <a:ext uri="{FF2B5EF4-FFF2-40B4-BE49-F238E27FC236}">
                <a16:creationId xmlns:a16="http://schemas.microsoft.com/office/drawing/2014/main" id="{5E50CA8E-9C48-D0AF-4FD1-E83E39611964}"/>
              </a:ext>
            </a:extLst>
          </p:cNvPr>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a:extLst>
              <a:ext uri="{FF2B5EF4-FFF2-40B4-BE49-F238E27FC236}">
                <a16:creationId xmlns:a16="http://schemas.microsoft.com/office/drawing/2014/main" id="{B0F7DBE0-8D29-337E-E043-AF4F39D6E5B2}"/>
              </a:ext>
            </a:extLst>
          </p:cNvPr>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10;p51">
            <a:extLst>
              <a:ext uri="{FF2B5EF4-FFF2-40B4-BE49-F238E27FC236}">
                <a16:creationId xmlns:a16="http://schemas.microsoft.com/office/drawing/2014/main" id="{DDCC6C2E-F39D-40BB-50C5-D3B0CBC55D93}"/>
              </a:ext>
            </a:extLst>
          </p:cNvPr>
          <p:cNvSpPr txBox="1">
            <a:spLocks/>
          </p:cNvSpPr>
          <p:nvPr/>
        </p:nvSpPr>
        <p:spPr>
          <a:xfrm>
            <a:off x="4572000" y="2357693"/>
            <a:ext cx="3299996"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Karla"/>
              <a:buNone/>
              <a:defRPr sz="2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9pPr>
          </a:lstStyle>
          <a:p>
            <a:pPr marL="0" indent="0"/>
            <a:r>
              <a:rPr lang="en-US" sz="2000" b="1" dirty="0">
                <a:solidFill>
                  <a:srgbClr val="FF0000"/>
                </a:solidFill>
              </a:rPr>
              <a:t>Compliance Requirement</a:t>
            </a:r>
            <a:r>
              <a:rPr lang="en-US" sz="2000" dirty="0">
                <a:solidFill>
                  <a:srgbClr val="FF0000"/>
                </a:solidFill>
              </a:rPr>
              <a:t>:</a:t>
            </a:r>
          </a:p>
          <a:p>
            <a:pPr marL="342900" indent="-342900">
              <a:buFont typeface="Wingdings" pitchFamily="2" charset="2"/>
              <a:buChar char="q"/>
            </a:pPr>
            <a:r>
              <a:rPr lang="en-US" sz="2000" dirty="0">
                <a:solidFill>
                  <a:srgbClr val="FF0000"/>
                </a:solidFill>
              </a:rPr>
              <a:t>Regular risks assessments</a:t>
            </a:r>
          </a:p>
          <a:p>
            <a:pPr marL="342900" indent="-342900">
              <a:buFont typeface="Wingdings" pitchFamily="2" charset="2"/>
              <a:buChar char="q"/>
            </a:pPr>
            <a:r>
              <a:rPr lang="en-US" sz="2000" dirty="0">
                <a:solidFill>
                  <a:srgbClr val="FF0000"/>
                </a:solidFill>
              </a:rPr>
              <a:t>Implementing strong cybersecurity controls</a:t>
            </a:r>
          </a:p>
        </p:txBody>
      </p:sp>
    </p:spTree>
    <p:extLst>
      <p:ext uri="{BB962C8B-B14F-4D97-AF65-F5344CB8AC3E}">
        <p14:creationId xmlns:p14="http://schemas.microsoft.com/office/powerpoint/2010/main" val="421485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8">
          <a:extLst>
            <a:ext uri="{FF2B5EF4-FFF2-40B4-BE49-F238E27FC236}">
              <a16:creationId xmlns:a16="http://schemas.microsoft.com/office/drawing/2014/main" id="{C30A9B11-8751-B125-0655-BB636242BC1A}"/>
            </a:ext>
          </a:extLst>
        </p:cNvPr>
        <p:cNvGrpSpPr/>
        <p:nvPr/>
      </p:nvGrpSpPr>
      <p:grpSpPr>
        <a:xfrm>
          <a:off x="0" y="0"/>
          <a:ext cx="0" cy="0"/>
          <a:chOff x="0" y="0"/>
          <a:chExt cx="0" cy="0"/>
        </a:xfrm>
      </p:grpSpPr>
      <p:sp>
        <p:nvSpPr>
          <p:cNvPr id="1209" name="Google Shape;1209;p51">
            <a:extLst>
              <a:ext uri="{FF2B5EF4-FFF2-40B4-BE49-F238E27FC236}">
                <a16:creationId xmlns:a16="http://schemas.microsoft.com/office/drawing/2014/main" id="{064C1B7D-8D9C-A96B-0CDF-0F44888145EC}"/>
              </a:ext>
            </a:extLst>
          </p:cNvPr>
          <p:cNvSpPr txBox="1">
            <a:spLocks noGrp="1"/>
          </p:cNvSpPr>
          <p:nvPr>
            <p:ph type="title"/>
          </p:nvPr>
        </p:nvSpPr>
        <p:spPr>
          <a:xfrm>
            <a:off x="2286000" y="1282638"/>
            <a:ext cx="4572000" cy="5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Financial Advisers Act</a:t>
            </a:r>
            <a:endParaRPr sz="2000" dirty="0"/>
          </a:p>
        </p:txBody>
      </p:sp>
      <p:sp>
        <p:nvSpPr>
          <p:cNvPr id="1210" name="Google Shape;1210;p51">
            <a:extLst>
              <a:ext uri="{FF2B5EF4-FFF2-40B4-BE49-F238E27FC236}">
                <a16:creationId xmlns:a16="http://schemas.microsoft.com/office/drawing/2014/main" id="{A670003D-EC31-5465-A3D5-C6CFEA5CAB71}"/>
              </a:ext>
            </a:extLst>
          </p:cNvPr>
          <p:cNvSpPr txBox="1">
            <a:spLocks noGrp="1"/>
          </p:cNvSpPr>
          <p:nvPr>
            <p:ph type="subTitle" idx="1"/>
          </p:nvPr>
        </p:nvSpPr>
        <p:spPr>
          <a:xfrm>
            <a:off x="1430591" y="1912455"/>
            <a:ext cx="3299996" cy="1371600"/>
          </a:xfrm>
          <a:prstGeom prst="rect">
            <a:avLst/>
          </a:prstGeom>
        </p:spPr>
        <p:txBody>
          <a:bodyPr spcFirstLastPara="1" wrap="square" lIns="91425" tIns="91425" rIns="91425" bIns="91425" anchor="t" anchorCtr="0">
            <a:noAutofit/>
          </a:bodyPr>
          <a:lstStyle/>
          <a:p>
            <a:pPr marL="0" lvl="0" indent="0"/>
            <a:r>
              <a:rPr lang="en-US" sz="1800" dirty="0"/>
              <a:t>FAA is the combination of different laws regarding financial adviser services into one legislation.</a:t>
            </a:r>
            <a:endParaRPr sz="1800" dirty="0"/>
          </a:p>
        </p:txBody>
      </p:sp>
      <p:sp>
        <p:nvSpPr>
          <p:cNvPr id="1211" name="Google Shape;1211;p51">
            <a:extLst>
              <a:ext uri="{FF2B5EF4-FFF2-40B4-BE49-F238E27FC236}">
                <a16:creationId xmlns:a16="http://schemas.microsoft.com/office/drawing/2014/main" id="{01F26B1F-7E9E-6E76-50E7-0A6350CA1799}"/>
              </a:ext>
            </a:extLst>
          </p:cNvPr>
          <p:cNvSpPr/>
          <p:nvPr/>
        </p:nvSpPr>
        <p:spPr>
          <a:xfrm rot="-2700000">
            <a:off x="6675141" y="165854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51">
            <a:extLst>
              <a:ext uri="{FF2B5EF4-FFF2-40B4-BE49-F238E27FC236}">
                <a16:creationId xmlns:a16="http://schemas.microsoft.com/office/drawing/2014/main" id="{6AC05D99-00A4-A341-7FE7-8563A4910249}"/>
              </a:ext>
            </a:extLst>
          </p:cNvPr>
          <p:cNvGrpSpPr/>
          <p:nvPr/>
        </p:nvGrpSpPr>
        <p:grpSpPr>
          <a:xfrm>
            <a:off x="463651" y="1220603"/>
            <a:ext cx="502899" cy="502899"/>
            <a:chOff x="858700" y="1967475"/>
            <a:chExt cx="605100" cy="605100"/>
          </a:xfrm>
        </p:grpSpPr>
        <p:sp>
          <p:nvSpPr>
            <p:cNvPr id="1213" name="Google Shape;1213;p51">
              <a:extLst>
                <a:ext uri="{FF2B5EF4-FFF2-40B4-BE49-F238E27FC236}">
                  <a16:creationId xmlns:a16="http://schemas.microsoft.com/office/drawing/2014/main" id="{8CA1D5DF-5CF3-E4FB-D2B7-241FF69A8EF5}"/>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a:extLst>
                <a:ext uri="{FF2B5EF4-FFF2-40B4-BE49-F238E27FC236}">
                  <a16:creationId xmlns:a16="http://schemas.microsoft.com/office/drawing/2014/main" id="{3140D213-DE58-85F2-3AA7-6BF219F657D8}"/>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51">
            <a:extLst>
              <a:ext uri="{FF2B5EF4-FFF2-40B4-BE49-F238E27FC236}">
                <a16:creationId xmlns:a16="http://schemas.microsoft.com/office/drawing/2014/main" id="{8B7C3D12-D905-1038-2D5E-D67295BD1970}"/>
              </a:ext>
            </a:extLst>
          </p:cNvPr>
          <p:cNvGrpSpPr/>
          <p:nvPr/>
        </p:nvGrpSpPr>
        <p:grpSpPr>
          <a:xfrm>
            <a:off x="463651" y="1906497"/>
            <a:ext cx="502800" cy="502800"/>
            <a:chOff x="7014301" y="2017350"/>
            <a:chExt cx="502800" cy="502800"/>
          </a:xfrm>
        </p:grpSpPr>
        <p:sp>
          <p:nvSpPr>
            <p:cNvPr id="1216" name="Google Shape;1216;p51">
              <a:extLst>
                <a:ext uri="{FF2B5EF4-FFF2-40B4-BE49-F238E27FC236}">
                  <a16:creationId xmlns:a16="http://schemas.microsoft.com/office/drawing/2014/main" id="{2579F099-9866-C900-3EA6-387E995C6DA4}"/>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a:extLst>
                <a:ext uri="{FF2B5EF4-FFF2-40B4-BE49-F238E27FC236}">
                  <a16:creationId xmlns:a16="http://schemas.microsoft.com/office/drawing/2014/main" id="{9794029D-4A04-0817-8BF5-FA8AFE990F84}"/>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51">
            <a:extLst>
              <a:ext uri="{FF2B5EF4-FFF2-40B4-BE49-F238E27FC236}">
                <a16:creationId xmlns:a16="http://schemas.microsoft.com/office/drawing/2014/main" id="{E8EF1B48-05A5-F5D5-4BB2-027A5020AAE1}"/>
              </a:ext>
            </a:extLst>
          </p:cNvPr>
          <p:cNvGrpSpPr/>
          <p:nvPr/>
        </p:nvGrpSpPr>
        <p:grpSpPr>
          <a:xfrm>
            <a:off x="463651" y="445094"/>
            <a:ext cx="629846" cy="592514"/>
            <a:chOff x="463701" y="2217961"/>
            <a:chExt cx="629846" cy="592514"/>
          </a:xfrm>
        </p:grpSpPr>
        <p:sp>
          <p:nvSpPr>
            <p:cNvPr id="1219" name="Google Shape;1219;p51">
              <a:extLst>
                <a:ext uri="{FF2B5EF4-FFF2-40B4-BE49-F238E27FC236}">
                  <a16:creationId xmlns:a16="http://schemas.microsoft.com/office/drawing/2014/main" id="{9D454660-3CC4-F467-1355-CB146C2B040E}"/>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a:extLst>
                <a:ext uri="{FF2B5EF4-FFF2-40B4-BE49-F238E27FC236}">
                  <a16:creationId xmlns:a16="http://schemas.microsoft.com/office/drawing/2014/main" id="{384E728B-7DAA-DAAC-B73A-4EE2A4975086}"/>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a:extLst>
                <a:ext uri="{FF2B5EF4-FFF2-40B4-BE49-F238E27FC236}">
                  <a16:creationId xmlns:a16="http://schemas.microsoft.com/office/drawing/2014/main" id="{ECE25126-7916-FBAF-6701-3C724AF929E3}"/>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51">
              <a:extLst>
                <a:ext uri="{FF2B5EF4-FFF2-40B4-BE49-F238E27FC236}">
                  <a16:creationId xmlns:a16="http://schemas.microsoft.com/office/drawing/2014/main" id="{0F3FFA0E-031D-06D0-3B4F-31E69AB72E2D}"/>
                </a:ext>
              </a:extLst>
            </p:cNvPr>
            <p:cNvGrpSpPr/>
            <p:nvPr/>
          </p:nvGrpSpPr>
          <p:grpSpPr>
            <a:xfrm>
              <a:off x="773496" y="2217961"/>
              <a:ext cx="320051" cy="298703"/>
              <a:chOff x="1023863" y="2896525"/>
              <a:chExt cx="240875" cy="219425"/>
            </a:xfrm>
          </p:grpSpPr>
          <p:sp>
            <p:nvSpPr>
              <p:cNvPr id="1223" name="Google Shape;1223;p51">
                <a:extLst>
                  <a:ext uri="{FF2B5EF4-FFF2-40B4-BE49-F238E27FC236}">
                    <a16:creationId xmlns:a16="http://schemas.microsoft.com/office/drawing/2014/main" id="{C24E6A91-4322-B16E-B3B4-DEB417929189}"/>
                  </a:ext>
                </a:extLst>
              </p:cNvPr>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a:extLst>
                  <a:ext uri="{FF2B5EF4-FFF2-40B4-BE49-F238E27FC236}">
                    <a16:creationId xmlns:a16="http://schemas.microsoft.com/office/drawing/2014/main" id="{108F36FF-5C6E-A612-58A6-E97BDE7406D4}"/>
                  </a:ext>
                </a:extLst>
              </p:cNvPr>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5" name="Google Shape;1225;p51">
            <a:extLst>
              <a:ext uri="{FF2B5EF4-FFF2-40B4-BE49-F238E27FC236}">
                <a16:creationId xmlns:a16="http://schemas.microsoft.com/office/drawing/2014/main" id="{C5712D0B-15F9-74F5-DC89-EBA7CBDDE5E7}"/>
              </a:ext>
            </a:extLst>
          </p:cNvPr>
          <p:cNvGrpSpPr/>
          <p:nvPr/>
        </p:nvGrpSpPr>
        <p:grpSpPr>
          <a:xfrm>
            <a:off x="404600" y="4046486"/>
            <a:ext cx="621000" cy="621000"/>
            <a:chOff x="416300" y="4058211"/>
            <a:chExt cx="621000" cy="621000"/>
          </a:xfrm>
        </p:grpSpPr>
        <p:sp>
          <p:nvSpPr>
            <p:cNvPr id="1226" name="Google Shape;1226;p51">
              <a:extLst>
                <a:ext uri="{FF2B5EF4-FFF2-40B4-BE49-F238E27FC236}">
                  <a16:creationId xmlns:a16="http://schemas.microsoft.com/office/drawing/2014/main" id="{0E588047-F4CD-99F8-549C-C0107F26792D}"/>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a:extLst>
                <a:ext uri="{FF2B5EF4-FFF2-40B4-BE49-F238E27FC236}">
                  <a16:creationId xmlns:a16="http://schemas.microsoft.com/office/drawing/2014/main" id="{6C4DD13D-A776-BCB4-81E8-6959D03A9AA3}"/>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1">
            <a:extLst>
              <a:ext uri="{FF2B5EF4-FFF2-40B4-BE49-F238E27FC236}">
                <a16:creationId xmlns:a16="http://schemas.microsoft.com/office/drawing/2014/main" id="{6913D96C-C399-9BC3-2176-92E731BE1E49}"/>
              </a:ext>
            </a:extLst>
          </p:cNvPr>
          <p:cNvSpPr/>
          <p:nvPr/>
        </p:nvSpPr>
        <p:spPr>
          <a:xfrm>
            <a:off x="7036700" y="1335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a:extLst>
              <a:ext uri="{FF2B5EF4-FFF2-40B4-BE49-F238E27FC236}">
                <a16:creationId xmlns:a16="http://schemas.microsoft.com/office/drawing/2014/main" id="{FBE2C78C-5402-5819-DBF2-A375C45E51A7}"/>
              </a:ext>
            </a:extLst>
          </p:cNvPr>
          <p:cNvSpPr/>
          <p:nvPr/>
        </p:nvSpPr>
        <p:spPr>
          <a:xfrm>
            <a:off x="1828788"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a:extLst>
              <a:ext uri="{FF2B5EF4-FFF2-40B4-BE49-F238E27FC236}">
                <a16:creationId xmlns:a16="http://schemas.microsoft.com/office/drawing/2014/main" id="{6A3B42F3-CA40-07DB-44C0-97F29095067F}"/>
              </a:ext>
            </a:extLst>
          </p:cNvPr>
          <p:cNvSpPr/>
          <p:nvPr/>
        </p:nvSpPr>
        <p:spPr>
          <a:xfrm>
            <a:off x="15964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10;p51">
            <a:extLst>
              <a:ext uri="{FF2B5EF4-FFF2-40B4-BE49-F238E27FC236}">
                <a16:creationId xmlns:a16="http://schemas.microsoft.com/office/drawing/2014/main" id="{AAF6A9E7-03CF-F979-ADEE-64D9EC72D6A9}"/>
              </a:ext>
            </a:extLst>
          </p:cNvPr>
          <p:cNvSpPr txBox="1">
            <a:spLocks/>
          </p:cNvSpPr>
          <p:nvPr/>
        </p:nvSpPr>
        <p:spPr>
          <a:xfrm>
            <a:off x="4572000" y="2357693"/>
            <a:ext cx="3299996"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Karla"/>
              <a:buNone/>
              <a:defRPr sz="2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2500"/>
              <a:buFont typeface="Karla"/>
              <a:buNone/>
              <a:defRPr sz="2500" b="0" i="0" u="none" strike="noStrike" cap="none">
                <a:solidFill>
                  <a:schemeClr val="dk1"/>
                </a:solidFill>
                <a:latin typeface="Karla"/>
                <a:ea typeface="Karla"/>
                <a:cs typeface="Karla"/>
                <a:sym typeface="Karla"/>
              </a:defRPr>
            </a:lvl9pPr>
          </a:lstStyle>
          <a:p>
            <a:pPr marL="0" indent="0"/>
            <a:r>
              <a:rPr lang="en-US" sz="2000" b="1" dirty="0">
                <a:solidFill>
                  <a:srgbClr val="FF0000"/>
                </a:solidFill>
              </a:rPr>
              <a:t>Compliance Requirement</a:t>
            </a:r>
            <a:r>
              <a:rPr lang="en-US" sz="2000" dirty="0">
                <a:solidFill>
                  <a:srgbClr val="FF0000"/>
                </a:solidFill>
              </a:rPr>
              <a:t>:</a:t>
            </a:r>
          </a:p>
          <a:p>
            <a:pPr marL="342900" indent="-342900">
              <a:buFont typeface="Wingdings" pitchFamily="2" charset="2"/>
              <a:buChar char="q"/>
            </a:pPr>
            <a:r>
              <a:rPr lang="en-US" sz="2000" dirty="0">
                <a:solidFill>
                  <a:srgbClr val="FF0000"/>
                </a:solidFill>
              </a:rPr>
              <a:t>Accounts and audit</a:t>
            </a:r>
          </a:p>
          <a:p>
            <a:pPr marL="342900" indent="-342900">
              <a:buFont typeface="Wingdings" pitchFamily="2" charset="2"/>
              <a:buChar char="q"/>
            </a:pPr>
            <a:r>
              <a:rPr lang="en-US" sz="2000" dirty="0">
                <a:solidFill>
                  <a:srgbClr val="FF0000"/>
                </a:solidFill>
              </a:rPr>
              <a:t>Conduct of business</a:t>
            </a:r>
          </a:p>
          <a:p>
            <a:pPr marL="342900" indent="-342900">
              <a:buFont typeface="Wingdings" pitchFamily="2" charset="2"/>
              <a:buChar char="q"/>
            </a:pPr>
            <a:r>
              <a:rPr lang="en-US" sz="2000" dirty="0">
                <a:solidFill>
                  <a:srgbClr val="FF0000"/>
                </a:solidFill>
              </a:rPr>
              <a:t>Financial Requirements</a:t>
            </a:r>
          </a:p>
        </p:txBody>
      </p:sp>
    </p:spTree>
    <p:extLst>
      <p:ext uri="{BB962C8B-B14F-4D97-AF65-F5344CB8AC3E}">
        <p14:creationId xmlns:p14="http://schemas.microsoft.com/office/powerpoint/2010/main" val="144780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3"/>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1297" name="Google Shape;1297;p53"/>
          <p:cNvSpPr txBox="1"/>
          <p:nvPr/>
        </p:nvSpPr>
        <p:spPr>
          <a:xfrm>
            <a:off x="577682" y="1450252"/>
            <a:ext cx="4326539" cy="2824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200" b="1" dirty="0" err="1">
                <a:solidFill>
                  <a:schemeClr val="dk1"/>
                </a:solidFill>
                <a:latin typeface="Karla" pitchFamily="2" charset="77"/>
                <a:ea typeface="Karla"/>
                <a:cs typeface="Karla"/>
                <a:sym typeface="Karla"/>
              </a:rPr>
              <a:t>ChatGPT</a:t>
            </a:r>
            <a:r>
              <a:rPr lang="en-US" sz="1200" b="1" dirty="0">
                <a:solidFill>
                  <a:schemeClr val="dk1"/>
                </a:solidFill>
                <a:latin typeface="Karla" pitchFamily="2" charset="77"/>
                <a:ea typeface="Karla"/>
                <a:cs typeface="Karla"/>
                <a:sym typeface="Karla"/>
              </a:rPr>
              <a:t> </a:t>
            </a:r>
            <a:r>
              <a:rPr lang="en-US" sz="1200" dirty="0">
                <a:solidFill>
                  <a:srgbClr val="0070C0"/>
                </a:solidFill>
                <a:latin typeface="Karla" pitchFamily="2" charset="77"/>
                <a:ea typeface="Karla"/>
                <a:cs typeface="Karla"/>
                <a:sym typeface="Karla"/>
              </a:rPr>
              <a:t>(</a:t>
            </a:r>
            <a:r>
              <a:rPr lang="en-US" sz="1200" dirty="0">
                <a:solidFill>
                  <a:srgbClr val="0070C0"/>
                </a:solidFill>
                <a:latin typeface="Karla" pitchFamily="2" charset="77"/>
                <a:ea typeface="Karla"/>
                <a:cs typeface="Karla"/>
                <a:sym typeface="Karla"/>
                <a:hlinkClick r:id="rId3">
                  <a:extLst>
                    <a:ext uri="{A12FA001-AC4F-418D-AE19-62706E023703}">
                      <ahyp:hlinkClr xmlns:ahyp="http://schemas.microsoft.com/office/drawing/2018/hyperlinkcolor" val="tx"/>
                    </a:ext>
                  </a:extLst>
                </a:hlinkClick>
              </a:rPr>
              <a:t>https://chatgpt.com</a:t>
            </a:r>
            <a:r>
              <a:rPr lang="en-US" sz="1200" dirty="0">
                <a:solidFill>
                  <a:srgbClr val="0070C0"/>
                </a:solidFill>
                <a:latin typeface="Karla" pitchFamily="2" charset="77"/>
                <a:ea typeface="Karla"/>
                <a:cs typeface="Karla"/>
                <a:sym typeface="Karla"/>
              </a:rPr>
              <a:t>)</a:t>
            </a:r>
          </a:p>
          <a:p>
            <a:pPr marL="285750" lvl="0" indent="-285750" algn="l" rtl="0">
              <a:spcBef>
                <a:spcPts val="0"/>
              </a:spcBef>
              <a:spcAft>
                <a:spcPts val="0"/>
              </a:spcAft>
              <a:buClr>
                <a:schemeClr val="dk1"/>
              </a:buClr>
              <a:buSzPts val="1100"/>
              <a:buFont typeface="Arial" panose="020B0604020202020204" pitchFamily="34" charset="0"/>
              <a:buChar char="•"/>
            </a:pPr>
            <a:r>
              <a:rPr lang="en-SG" sz="1200" b="1" i="0" u="none" strike="noStrike" dirty="0">
                <a:solidFill>
                  <a:srgbClr val="202124"/>
                </a:solidFill>
                <a:effectLst/>
                <a:latin typeface="Karla" pitchFamily="2" charset="77"/>
              </a:rPr>
              <a:t>MAS Technology Risk Management Guidelines </a:t>
            </a:r>
            <a:r>
              <a:rPr lang="en-SG" sz="1200" i="0" u="none" strike="noStrike" dirty="0">
                <a:solidFill>
                  <a:srgbClr val="0070C0"/>
                </a:solidFill>
                <a:effectLst/>
                <a:latin typeface="Karla" pitchFamily="2" charset="77"/>
              </a:rPr>
              <a:t>(</a:t>
            </a:r>
            <a:r>
              <a:rPr lang="en-SG" sz="1200" i="0" u="none" strike="noStrike" dirty="0">
                <a:solidFill>
                  <a:srgbClr val="0070C0"/>
                </a:solidFill>
                <a:effectLst/>
                <a:latin typeface="Karla" pitchFamily="2" charset="77"/>
                <a:hlinkClick r:id="rId4">
                  <a:extLst>
                    <a:ext uri="{A12FA001-AC4F-418D-AE19-62706E023703}">
                      <ahyp:hlinkClr xmlns:ahyp="http://schemas.microsoft.com/office/drawing/2018/hyperlinkcolor" val="tx"/>
                    </a:ext>
                  </a:extLst>
                </a:hlinkClick>
              </a:rPr>
              <a:t>https://cloud.google.com/security/compliance/mas-trm</a:t>
            </a:r>
            <a:r>
              <a:rPr lang="en-SG" sz="1200" i="0" u="none" strike="noStrike" dirty="0">
                <a:solidFill>
                  <a:srgbClr val="0070C0"/>
                </a:solidFill>
                <a:effectLst/>
                <a:latin typeface="Karla" pitchFamily="2" charset="77"/>
              </a:rPr>
              <a:t>)</a:t>
            </a:r>
          </a:p>
          <a:p>
            <a:pPr marL="285750" lvl="0" indent="-285750" algn="l" rtl="0">
              <a:spcBef>
                <a:spcPts val="0"/>
              </a:spcBef>
              <a:spcAft>
                <a:spcPts val="0"/>
              </a:spcAft>
              <a:buClr>
                <a:schemeClr val="dk1"/>
              </a:buClr>
              <a:buSzPts val="1100"/>
              <a:buFont typeface="Arial" panose="020B0604020202020204" pitchFamily="34" charset="0"/>
              <a:buChar char="•"/>
            </a:pPr>
            <a:r>
              <a:rPr lang="en-SG" sz="1200" b="1" dirty="0">
                <a:solidFill>
                  <a:srgbClr val="202124"/>
                </a:solidFill>
                <a:latin typeface="Karla" pitchFamily="2" charset="77"/>
                <a:ea typeface="Karla"/>
                <a:cs typeface="Karla"/>
                <a:sym typeface="Karla"/>
              </a:rPr>
              <a:t>Technology Risk Management Guidelines </a:t>
            </a:r>
            <a:r>
              <a:rPr lang="en-SG" sz="1200" dirty="0">
                <a:solidFill>
                  <a:srgbClr val="0070C0"/>
                </a:solidFill>
                <a:latin typeface="Karla" pitchFamily="2" charset="77"/>
                <a:ea typeface="Karla"/>
                <a:cs typeface="Karla"/>
                <a:sym typeface="Karla"/>
              </a:rPr>
              <a:t>(</a:t>
            </a:r>
            <a:r>
              <a:rPr lang="en-SG" sz="1200" dirty="0">
                <a:solidFill>
                  <a:srgbClr val="0070C0"/>
                </a:solidFill>
                <a:latin typeface="Karla" pitchFamily="2" charset="77"/>
                <a:ea typeface="Karla"/>
                <a:cs typeface="Karla"/>
                <a:sym typeface="Karla"/>
                <a:hlinkClick r:id="rId5">
                  <a:extLst>
                    <a:ext uri="{A12FA001-AC4F-418D-AE19-62706E023703}">
                      <ahyp:hlinkClr xmlns:ahyp="http://schemas.microsoft.com/office/drawing/2018/hyperlinkcolor" val="tx"/>
                    </a:ext>
                  </a:extLst>
                </a:hlinkClick>
              </a:rPr>
              <a:t>https://www.mas.gov.sg/-/media/MAS/Regulations-and-Financial-Stability/Regulatory-and-Supervisory-Framework/Risk-Management/TRM-Guidelines-18-January-2021.pdf</a:t>
            </a:r>
            <a:r>
              <a:rPr lang="en-SG" sz="1200" dirty="0">
                <a:solidFill>
                  <a:srgbClr val="0070C0"/>
                </a:solidFill>
                <a:latin typeface="Karla" pitchFamily="2" charset="77"/>
                <a:ea typeface="Karla"/>
                <a:cs typeface="Karla"/>
                <a:sym typeface="Karla"/>
              </a:rPr>
              <a:t>)</a:t>
            </a:r>
          </a:p>
          <a:p>
            <a:pPr marL="285750" lvl="0" indent="-285750" algn="l" rtl="0">
              <a:spcBef>
                <a:spcPts val="0"/>
              </a:spcBef>
              <a:spcAft>
                <a:spcPts val="0"/>
              </a:spcAft>
              <a:buClr>
                <a:schemeClr val="dk1"/>
              </a:buClr>
              <a:buSzPts val="1100"/>
              <a:buFont typeface="Arial" panose="020B0604020202020204" pitchFamily="34" charset="0"/>
              <a:buChar char="•"/>
            </a:pPr>
            <a:r>
              <a:rPr lang="en-SG" sz="1200" b="1" dirty="0">
                <a:solidFill>
                  <a:srgbClr val="202124"/>
                </a:solidFill>
                <a:latin typeface="Karla" pitchFamily="2" charset="77"/>
                <a:ea typeface="Karla"/>
                <a:cs typeface="Karla"/>
                <a:sym typeface="Karla"/>
              </a:rPr>
              <a:t>Financial Advisor Act Chapter 110 </a:t>
            </a:r>
            <a:r>
              <a:rPr lang="en-SG" sz="1200" dirty="0">
                <a:solidFill>
                  <a:srgbClr val="0070C0"/>
                </a:solidFill>
                <a:latin typeface="Karla" pitchFamily="2" charset="77"/>
                <a:ea typeface="Karla"/>
                <a:cs typeface="Karla"/>
                <a:sym typeface="Karla"/>
                <a:hlinkClick r:id="rId6">
                  <a:extLst>
                    <a:ext uri="{A12FA001-AC4F-418D-AE19-62706E023703}">
                      <ahyp:hlinkClr xmlns:ahyp="http://schemas.microsoft.com/office/drawing/2018/hyperlinkcolor" val="tx"/>
                    </a:ext>
                  </a:extLst>
                </a:hlinkClick>
              </a:rPr>
              <a:t>(https://</a:t>
            </a:r>
            <a:r>
              <a:rPr lang="en-SG" sz="1200" dirty="0" err="1">
                <a:solidFill>
                  <a:srgbClr val="0070C0"/>
                </a:solidFill>
                <a:latin typeface="Karla" pitchFamily="2" charset="77"/>
                <a:ea typeface="Karla"/>
                <a:cs typeface="Karla"/>
                <a:sym typeface="Karla"/>
                <a:hlinkClick r:id="rId6">
                  <a:extLst>
                    <a:ext uri="{A12FA001-AC4F-418D-AE19-62706E023703}">
                      <ahyp:hlinkClr xmlns:ahyp="http://schemas.microsoft.com/office/drawing/2018/hyperlinkcolor" val="tx"/>
                    </a:ext>
                  </a:extLst>
                </a:hlinkClick>
              </a:rPr>
              <a:t>www.mas.gov.sg</a:t>
            </a:r>
            <a:r>
              <a:rPr lang="en-SG" sz="1200" dirty="0">
                <a:solidFill>
                  <a:srgbClr val="0070C0"/>
                </a:solidFill>
                <a:latin typeface="Karla" pitchFamily="2" charset="77"/>
                <a:ea typeface="Karla"/>
                <a:cs typeface="Karla"/>
                <a:sym typeface="Karla"/>
                <a:hlinkClick r:id="rId6">
                  <a:extLst>
                    <a:ext uri="{A12FA001-AC4F-418D-AE19-62706E023703}">
                      <ahyp:hlinkClr xmlns:ahyp="http://schemas.microsoft.com/office/drawing/2018/hyperlinkcolor" val="tx"/>
                    </a:ext>
                  </a:extLst>
                </a:hlinkClick>
              </a:rPr>
              <a:t>/-/media/MAS/Regulations-and-Financial-Stability/Regulations-Guidance-and-Licensing/Financial-Advisers/FAQ/FAA_FAQs_10Apr2012.pdf)</a:t>
            </a:r>
            <a:endParaRPr sz="1200" dirty="0">
              <a:solidFill>
                <a:srgbClr val="0070C0"/>
              </a:solidFill>
              <a:latin typeface="Karla" pitchFamily="2" charset="77"/>
              <a:ea typeface="Karla"/>
              <a:cs typeface="Karla"/>
              <a:sym typeface="Karla"/>
            </a:endParaRPr>
          </a:p>
        </p:txBody>
      </p:sp>
      <p:grpSp>
        <p:nvGrpSpPr>
          <p:cNvPr id="1298" name="Google Shape;1298;p53"/>
          <p:cNvGrpSpPr/>
          <p:nvPr/>
        </p:nvGrpSpPr>
        <p:grpSpPr>
          <a:xfrm>
            <a:off x="7331725" y="1600325"/>
            <a:ext cx="1097293" cy="1470385"/>
            <a:chOff x="7331725" y="1600325"/>
            <a:chExt cx="1097293" cy="1470385"/>
          </a:xfrm>
        </p:grpSpPr>
        <p:sp>
          <p:nvSpPr>
            <p:cNvPr id="1299" name="Google Shape;1299;p53"/>
            <p:cNvSpPr/>
            <p:nvPr/>
          </p:nvSpPr>
          <p:spPr>
            <a:xfrm>
              <a:off x="7331725" y="1600325"/>
              <a:ext cx="1097293" cy="1470385"/>
            </a:xfrm>
            <a:custGeom>
              <a:avLst/>
              <a:gdLst/>
              <a:ahLst/>
              <a:cxnLst/>
              <a:rect l="l" t="t" r="r" b="b"/>
              <a:pathLst>
                <a:path w="24806" h="33293" extrusionOk="0">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2488" y="1269"/>
                  </a:moveTo>
                  <a:cubicBezTo>
                    <a:pt x="12488" y="1537"/>
                    <a:pt x="12098" y="1537"/>
                    <a:pt x="12098" y="1269"/>
                  </a:cubicBezTo>
                  <a:lnTo>
                    <a:pt x="12098" y="269"/>
                  </a:lnTo>
                  <a:cubicBezTo>
                    <a:pt x="12098" y="1"/>
                    <a:pt x="12488" y="1"/>
                    <a:pt x="12488" y="269"/>
                  </a:cubicBezTo>
                  <a:close/>
                  <a:moveTo>
                    <a:pt x="6976" y="2708"/>
                  </a:moveTo>
                  <a:lnTo>
                    <a:pt x="6464" y="1830"/>
                  </a:lnTo>
                  <a:cubicBezTo>
                    <a:pt x="6318" y="1586"/>
                    <a:pt x="5976" y="1781"/>
                    <a:pt x="6123" y="2025"/>
                  </a:cubicBezTo>
                  <a:lnTo>
                    <a:pt x="6635" y="2903"/>
                  </a:lnTo>
                  <a:cubicBezTo>
                    <a:pt x="6757" y="3122"/>
                    <a:pt x="7098" y="2927"/>
                    <a:pt x="6976" y="2708"/>
                  </a:cubicBezTo>
                  <a:close/>
                  <a:moveTo>
                    <a:pt x="2903" y="6708"/>
                  </a:moveTo>
                  <a:lnTo>
                    <a:pt x="2025" y="6220"/>
                  </a:lnTo>
                  <a:cubicBezTo>
                    <a:pt x="1928" y="6147"/>
                    <a:pt x="1806" y="6195"/>
                    <a:pt x="1757" y="6293"/>
                  </a:cubicBezTo>
                  <a:cubicBezTo>
                    <a:pt x="1684" y="6366"/>
                    <a:pt x="1732" y="6488"/>
                    <a:pt x="1830" y="6561"/>
                  </a:cubicBezTo>
                  <a:lnTo>
                    <a:pt x="2708" y="7074"/>
                  </a:lnTo>
                  <a:cubicBezTo>
                    <a:pt x="2806" y="7122"/>
                    <a:pt x="2928" y="7074"/>
                    <a:pt x="2976" y="6976"/>
                  </a:cubicBezTo>
                  <a:cubicBezTo>
                    <a:pt x="3025" y="6903"/>
                    <a:pt x="3001" y="6781"/>
                    <a:pt x="2903" y="6708"/>
                  </a:cubicBezTo>
                  <a:close/>
                  <a:moveTo>
                    <a:pt x="1367" y="12195"/>
                  </a:moveTo>
                  <a:cubicBezTo>
                    <a:pt x="1489" y="12195"/>
                    <a:pt x="1586" y="12269"/>
                    <a:pt x="1586" y="12390"/>
                  </a:cubicBezTo>
                  <a:cubicBezTo>
                    <a:pt x="1586" y="12512"/>
                    <a:pt x="1489" y="12586"/>
                    <a:pt x="1367" y="12586"/>
                  </a:cubicBezTo>
                  <a:lnTo>
                    <a:pt x="367" y="12586"/>
                  </a:lnTo>
                  <a:cubicBezTo>
                    <a:pt x="245" y="12586"/>
                    <a:pt x="171" y="12512"/>
                    <a:pt x="171" y="12390"/>
                  </a:cubicBezTo>
                  <a:cubicBezTo>
                    <a:pt x="171" y="12293"/>
                    <a:pt x="245" y="12195"/>
                    <a:pt x="367" y="12195"/>
                  </a:cubicBezTo>
                  <a:close/>
                  <a:moveTo>
                    <a:pt x="18000" y="2781"/>
                  </a:moveTo>
                  <a:lnTo>
                    <a:pt x="18513" y="1903"/>
                  </a:lnTo>
                  <a:cubicBezTo>
                    <a:pt x="18635" y="1683"/>
                    <a:pt x="18293" y="1464"/>
                    <a:pt x="18147" y="1708"/>
                  </a:cubicBezTo>
                  <a:lnTo>
                    <a:pt x="17659" y="2586"/>
                  </a:lnTo>
                  <a:cubicBezTo>
                    <a:pt x="17513" y="2805"/>
                    <a:pt x="17854" y="3000"/>
                    <a:pt x="18000" y="2781"/>
                  </a:cubicBezTo>
                  <a:close/>
                  <a:moveTo>
                    <a:pt x="22000" y="6854"/>
                  </a:moveTo>
                  <a:lnTo>
                    <a:pt x="22878" y="6342"/>
                  </a:lnTo>
                  <a:cubicBezTo>
                    <a:pt x="23098" y="6220"/>
                    <a:pt x="22903" y="5854"/>
                    <a:pt x="22683" y="6000"/>
                  </a:cubicBezTo>
                  <a:lnTo>
                    <a:pt x="21805" y="6513"/>
                  </a:lnTo>
                  <a:cubicBezTo>
                    <a:pt x="21561" y="6659"/>
                    <a:pt x="21756" y="7000"/>
                    <a:pt x="22000" y="6854"/>
                  </a:cubicBezTo>
                  <a:close/>
                  <a:moveTo>
                    <a:pt x="23439" y="12366"/>
                  </a:moveTo>
                  <a:cubicBezTo>
                    <a:pt x="23317" y="12366"/>
                    <a:pt x="23220" y="12293"/>
                    <a:pt x="23220" y="12171"/>
                  </a:cubicBezTo>
                  <a:cubicBezTo>
                    <a:pt x="23220" y="12073"/>
                    <a:pt x="23317" y="11976"/>
                    <a:pt x="23439" y="11976"/>
                  </a:cubicBezTo>
                  <a:lnTo>
                    <a:pt x="24439" y="11976"/>
                  </a:lnTo>
                  <a:cubicBezTo>
                    <a:pt x="24561" y="11976"/>
                    <a:pt x="24634" y="12073"/>
                    <a:pt x="24634" y="12171"/>
                  </a:cubicBezTo>
                  <a:cubicBezTo>
                    <a:pt x="24634" y="12293"/>
                    <a:pt x="24561" y="12366"/>
                    <a:pt x="24439" y="123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3"/>
            <p:cNvSpPr/>
            <p:nvPr/>
          </p:nvSpPr>
          <p:spPr>
            <a:xfrm>
              <a:off x="7331725" y="1600325"/>
              <a:ext cx="1097293" cy="1470385"/>
            </a:xfrm>
            <a:custGeom>
              <a:avLst/>
              <a:gdLst/>
              <a:ahLst/>
              <a:cxnLst/>
              <a:rect l="l" t="t" r="r" b="b"/>
              <a:pathLst>
                <a:path w="24806" h="33293" extrusionOk="0">
                  <a:moveTo>
                    <a:pt x="10757" y="26244"/>
                  </a:moveTo>
                  <a:lnTo>
                    <a:pt x="10757" y="20342"/>
                  </a:lnTo>
                  <a:lnTo>
                    <a:pt x="10757" y="20098"/>
                  </a:lnTo>
                  <a:cubicBezTo>
                    <a:pt x="10635" y="20073"/>
                    <a:pt x="10488" y="20024"/>
                    <a:pt x="10391" y="20000"/>
                  </a:cubicBezTo>
                  <a:cubicBezTo>
                    <a:pt x="9952" y="19878"/>
                    <a:pt x="9562" y="19659"/>
                    <a:pt x="9220" y="19390"/>
                  </a:cubicBezTo>
                  <a:cubicBezTo>
                    <a:pt x="8952" y="19171"/>
                    <a:pt x="8781" y="18878"/>
                    <a:pt x="8757" y="18537"/>
                  </a:cubicBezTo>
                  <a:cubicBezTo>
                    <a:pt x="8757" y="18439"/>
                    <a:pt x="8781" y="18366"/>
                    <a:pt x="8805" y="18293"/>
                  </a:cubicBezTo>
                  <a:cubicBezTo>
                    <a:pt x="8879" y="18024"/>
                    <a:pt x="9074" y="17829"/>
                    <a:pt x="9318" y="17756"/>
                  </a:cubicBezTo>
                  <a:cubicBezTo>
                    <a:pt x="9488" y="17707"/>
                    <a:pt x="9683" y="17707"/>
                    <a:pt x="9879" y="17756"/>
                  </a:cubicBezTo>
                  <a:cubicBezTo>
                    <a:pt x="10098" y="17829"/>
                    <a:pt x="10293" y="17927"/>
                    <a:pt x="10440" y="18098"/>
                  </a:cubicBezTo>
                  <a:cubicBezTo>
                    <a:pt x="10879" y="18561"/>
                    <a:pt x="11122" y="19146"/>
                    <a:pt x="11147" y="19781"/>
                  </a:cubicBezTo>
                  <a:cubicBezTo>
                    <a:pt x="11976" y="19927"/>
                    <a:pt x="12830" y="19927"/>
                    <a:pt x="13683" y="19781"/>
                  </a:cubicBezTo>
                  <a:cubicBezTo>
                    <a:pt x="13708" y="19146"/>
                    <a:pt x="13952" y="18561"/>
                    <a:pt x="14366" y="18098"/>
                  </a:cubicBezTo>
                  <a:cubicBezTo>
                    <a:pt x="14537" y="17927"/>
                    <a:pt x="14732" y="17829"/>
                    <a:pt x="14927" y="17756"/>
                  </a:cubicBezTo>
                  <a:cubicBezTo>
                    <a:pt x="15122" y="17707"/>
                    <a:pt x="15317" y="17707"/>
                    <a:pt x="15513" y="17756"/>
                  </a:cubicBezTo>
                  <a:cubicBezTo>
                    <a:pt x="15757" y="17829"/>
                    <a:pt x="15952" y="18024"/>
                    <a:pt x="16025" y="18293"/>
                  </a:cubicBezTo>
                  <a:cubicBezTo>
                    <a:pt x="16049" y="18366"/>
                    <a:pt x="16049" y="18439"/>
                    <a:pt x="16049" y="18537"/>
                  </a:cubicBezTo>
                  <a:cubicBezTo>
                    <a:pt x="16049" y="18878"/>
                    <a:pt x="15878" y="19171"/>
                    <a:pt x="15610" y="19390"/>
                  </a:cubicBezTo>
                  <a:cubicBezTo>
                    <a:pt x="15244" y="19659"/>
                    <a:pt x="14854" y="19878"/>
                    <a:pt x="14439" y="20000"/>
                  </a:cubicBezTo>
                  <a:cubicBezTo>
                    <a:pt x="14318" y="20024"/>
                    <a:pt x="14196" y="20073"/>
                    <a:pt x="14049" y="20098"/>
                  </a:cubicBezTo>
                  <a:lnTo>
                    <a:pt x="14049" y="20342"/>
                  </a:lnTo>
                  <a:lnTo>
                    <a:pt x="14049" y="26244"/>
                  </a:lnTo>
                  <a:lnTo>
                    <a:pt x="16561" y="26244"/>
                  </a:lnTo>
                  <a:lnTo>
                    <a:pt x="16659" y="26244"/>
                  </a:lnTo>
                  <a:cubicBezTo>
                    <a:pt x="17342" y="26073"/>
                    <a:pt x="17366" y="25415"/>
                    <a:pt x="17415" y="24488"/>
                  </a:cubicBezTo>
                  <a:cubicBezTo>
                    <a:pt x="17439" y="23976"/>
                    <a:pt x="17464" y="23463"/>
                    <a:pt x="17537" y="22976"/>
                  </a:cubicBezTo>
                  <a:cubicBezTo>
                    <a:pt x="17781" y="21561"/>
                    <a:pt x="19293" y="19024"/>
                    <a:pt x="20025" y="17854"/>
                  </a:cubicBezTo>
                  <a:lnTo>
                    <a:pt x="20025" y="17829"/>
                  </a:lnTo>
                  <a:lnTo>
                    <a:pt x="20025" y="17829"/>
                  </a:lnTo>
                  <a:cubicBezTo>
                    <a:pt x="20220" y="17512"/>
                    <a:pt x="20366" y="17293"/>
                    <a:pt x="20391" y="17220"/>
                  </a:cubicBezTo>
                  <a:cubicBezTo>
                    <a:pt x="20756" y="16610"/>
                    <a:pt x="21049" y="15976"/>
                    <a:pt x="21244" y="15293"/>
                  </a:cubicBezTo>
                  <a:cubicBezTo>
                    <a:pt x="23147" y="9342"/>
                    <a:pt x="18683" y="3244"/>
                    <a:pt x="12415" y="3244"/>
                  </a:cubicBezTo>
                  <a:cubicBezTo>
                    <a:pt x="6147" y="3244"/>
                    <a:pt x="1684" y="9342"/>
                    <a:pt x="3562" y="15293"/>
                  </a:cubicBezTo>
                  <a:cubicBezTo>
                    <a:pt x="3781" y="15976"/>
                    <a:pt x="4074" y="16610"/>
                    <a:pt x="4415" y="17220"/>
                  </a:cubicBezTo>
                  <a:cubicBezTo>
                    <a:pt x="4440" y="17268"/>
                    <a:pt x="4586" y="17488"/>
                    <a:pt x="4806" y="17829"/>
                  </a:cubicBezTo>
                  <a:lnTo>
                    <a:pt x="4806" y="17829"/>
                  </a:lnTo>
                  <a:lnTo>
                    <a:pt x="4806" y="17854"/>
                  </a:lnTo>
                  <a:cubicBezTo>
                    <a:pt x="5537" y="19024"/>
                    <a:pt x="7049" y="21561"/>
                    <a:pt x="7269" y="22976"/>
                  </a:cubicBezTo>
                  <a:cubicBezTo>
                    <a:pt x="7342" y="23463"/>
                    <a:pt x="7391" y="23976"/>
                    <a:pt x="7391" y="24488"/>
                  </a:cubicBezTo>
                  <a:cubicBezTo>
                    <a:pt x="7440" y="25415"/>
                    <a:pt x="7464" y="26073"/>
                    <a:pt x="8147" y="26244"/>
                  </a:cubicBezTo>
                  <a:lnTo>
                    <a:pt x="8269" y="26244"/>
                  </a:lnTo>
                  <a:close/>
                  <a:moveTo>
                    <a:pt x="23415" y="12390"/>
                  </a:moveTo>
                  <a:cubicBezTo>
                    <a:pt x="23317" y="12390"/>
                    <a:pt x="23220" y="12293"/>
                    <a:pt x="23220" y="12195"/>
                  </a:cubicBezTo>
                  <a:cubicBezTo>
                    <a:pt x="23220" y="12073"/>
                    <a:pt x="23317" y="11976"/>
                    <a:pt x="23415" y="12000"/>
                  </a:cubicBezTo>
                  <a:lnTo>
                    <a:pt x="24439" y="12000"/>
                  </a:lnTo>
                  <a:cubicBezTo>
                    <a:pt x="24561" y="11976"/>
                    <a:pt x="24634" y="12073"/>
                    <a:pt x="24634" y="12195"/>
                  </a:cubicBezTo>
                  <a:cubicBezTo>
                    <a:pt x="24634" y="12293"/>
                    <a:pt x="24561" y="12390"/>
                    <a:pt x="24439" y="12390"/>
                  </a:cubicBezTo>
                  <a:close/>
                  <a:moveTo>
                    <a:pt x="22000" y="6854"/>
                  </a:moveTo>
                  <a:cubicBezTo>
                    <a:pt x="21756" y="7000"/>
                    <a:pt x="21561" y="6659"/>
                    <a:pt x="21805" y="6513"/>
                  </a:cubicBezTo>
                  <a:lnTo>
                    <a:pt x="22683" y="6000"/>
                  </a:lnTo>
                  <a:cubicBezTo>
                    <a:pt x="22903" y="5878"/>
                    <a:pt x="23098" y="6220"/>
                    <a:pt x="22878" y="6366"/>
                  </a:cubicBezTo>
                  <a:close/>
                  <a:moveTo>
                    <a:pt x="18000" y="2781"/>
                  </a:moveTo>
                  <a:cubicBezTo>
                    <a:pt x="17854" y="3025"/>
                    <a:pt x="17513" y="2830"/>
                    <a:pt x="17659" y="2586"/>
                  </a:cubicBezTo>
                  <a:lnTo>
                    <a:pt x="18147" y="1708"/>
                  </a:lnTo>
                  <a:cubicBezTo>
                    <a:pt x="18293" y="1488"/>
                    <a:pt x="18635" y="1683"/>
                    <a:pt x="18513" y="1927"/>
                  </a:cubicBezTo>
                  <a:close/>
                  <a:moveTo>
                    <a:pt x="1367" y="12195"/>
                  </a:moveTo>
                  <a:cubicBezTo>
                    <a:pt x="1489" y="12195"/>
                    <a:pt x="1586" y="12293"/>
                    <a:pt x="1586" y="12415"/>
                  </a:cubicBezTo>
                  <a:cubicBezTo>
                    <a:pt x="1586" y="12512"/>
                    <a:pt x="1489" y="12610"/>
                    <a:pt x="1367" y="12610"/>
                  </a:cubicBezTo>
                  <a:lnTo>
                    <a:pt x="367" y="12610"/>
                  </a:lnTo>
                  <a:cubicBezTo>
                    <a:pt x="245" y="12610"/>
                    <a:pt x="171" y="12512"/>
                    <a:pt x="171" y="12415"/>
                  </a:cubicBezTo>
                  <a:cubicBezTo>
                    <a:pt x="171" y="12293"/>
                    <a:pt x="245" y="12195"/>
                    <a:pt x="367" y="12195"/>
                  </a:cubicBezTo>
                  <a:close/>
                  <a:moveTo>
                    <a:pt x="2903" y="6708"/>
                  </a:moveTo>
                  <a:cubicBezTo>
                    <a:pt x="3001" y="6781"/>
                    <a:pt x="3025" y="6903"/>
                    <a:pt x="2976" y="6976"/>
                  </a:cubicBezTo>
                  <a:cubicBezTo>
                    <a:pt x="2928" y="7074"/>
                    <a:pt x="2806" y="7122"/>
                    <a:pt x="2708" y="7074"/>
                  </a:cubicBezTo>
                  <a:lnTo>
                    <a:pt x="1830" y="6561"/>
                  </a:lnTo>
                  <a:cubicBezTo>
                    <a:pt x="1732" y="6488"/>
                    <a:pt x="1684" y="6366"/>
                    <a:pt x="1757" y="6293"/>
                  </a:cubicBezTo>
                  <a:cubicBezTo>
                    <a:pt x="1806" y="6195"/>
                    <a:pt x="1928" y="6147"/>
                    <a:pt x="2025" y="6220"/>
                  </a:cubicBezTo>
                  <a:close/>
                  <a:moveTo>
                    <a:pt x="6976" y="2708"/>
                  </a:moveTo>
                  <a:cubicBezTo>
                    <a:pt x="7098" y="2952"/>
                    <a:pt x="6757" y="3147"/>
                    <a:pt x="6635" y="2927"/>
                  </a:cubicBezTo>
                  <a:lnTo>
                    <a:pt x="6123" y="2025"/>
                  </a:lnTo>
                  <a:cubicBezTo>
                    <a:pt x="5976" y="1805"/>
                    <a:pt x="6318" y="1610"/>
                    <a:pt x="6464" y="1830"/>
                  </a:cubicBezTo>
                  <a:close/>
                  <a:moveTo>
                    <a:pt x="12488" y="1293"/>
                  </a:moveTo>
                  <a:cubicBezTo>
                    <a:pt x="12488" y="1537"/>
                    <a:pt x="12098" y="1537"/>
                    <a:pt x="12098" y="1293"/>
                  </a:cubicBezTo>
                  <a:lnTo>
                    <a:pt x="12098" y="269"/>
                  </a:lnTo>
                  <a:cubicBezTo>
                    <a:pt x="12098" y="1"/>
                    <a:pt x="12488" y="1"/>
                    <a:pt x="12488" y="269"/>
                  </a:cubicBezTo>
                  <a:close/>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4147" y="31512"/>
                  </a:moveTo>
                  <a:lnTo>
                    <a:pt x="10659" y="31512"/>
                  </a:lnTo>
                  <a:cubicBezTo>
                    <a:pt x="10732" y="31829"/>
                    <a:pt x="10903" y="32122"/>
                    <a:pt x="11147" y="32317"/>
                  </a:cubicBezTo>
                  <a:cubicBezTo>
                    <a:pt x="11879" y="32878"/>
                    <a:pt x="12927" y="32878"/>
                    <a:pt x="13659" y="32317"/>
                  </a:cubicBezTo>
                  <a:cubicBezTo>
                    <a:pt x="13903" y="32122"/>
                    <a:pt x="14098" y="31829"/>
                    <a:pt x="14147" y="31512"/>
                  </a:cubicBezTo>
                  <a:close/>
                  <a:moveTo>
                    <a:pt x="15049" y="29902"/>
                  </a:moveTo>
                  <a:lnTo>
                    <a:pt x="9781" y="29902"/>
                  </a:lnTo>
                  <a:cubicBezTo>
                    <a:pt x="8952" y="29902"/>
                    <a:pt x="8952" y="31122"/>
                    <a:pt x="9781" y="31122"/>
                  </a:cubicBezTo>
                  <a:lnTo>
                    <a:pt x="15025" y="31122"/>
                  </a:lnTo>
                  <a:cubicBezTo>
                    <a:pt x="15196" y="31122"/>
                    <a:pt x="15342" y="31049"/>
                    <a:pt x="15464" y="30927"/>
                  </a:cubicBezTo>
                  <a:cubicBezTo>
                    <a:pt x="15586" y="30829"/>
                    <a:pt x="15635" y="30658"/>
                    <a:pt x="15635" y="30512"/>
                  </a:cubicBezTo>
                  <a:cubicBezTo>
                    <a:pt x="15635" y="30171"/>
                    <a:pt x="15366" y="29902"/>
                    <a:pt x="15025" y="29902"/>
                  </a:cubicBezTo>
                  <a:close/>
                  <a:moveTo>
                    <a:pt x="15976" y="28268"/>
                  </a:moveTo>
                  <a:lnTo>
                    <a:pt x="8830" y="28268"/>
                  </a:lnTo>
                  <a:cubicBezTo>
                    <a:pt x="8488" y="28268"/>
                    <a:pt x="8220" y="28536"/>
                    <a:pt x="8220" y="28878"/>
                  </a:cubicBezTo>
                  <a:cubicBezTo>
                    <a:pt x="8220" y="29219"/>
                    <a:pt x="8488" y="29488"/>
                    <a:pt x="8830" y="29488"/>
                  </a:cubicBezTo>
                  <a:lnTo>
                    <a:pt x="15976" y="29488"/>
                  </a:lnTo>
                  <a:cubicBezTo>
                    <a:pt x="16317" y="29488"/>
                    <a:pt x="16586" y="29219"/>
                    <a:pt x="16586" y="28878"/>
                  </a:cubicBezTo>
                  <a:cubicBezTo>
                    <a:pt x="16586" y="28536"/>
                    <a:pt x="16317" y="28268"/>
                    <a:pt x="15976" y="28268"/>
                  </a:cubicBezTo>
                  <a:close/>
                  <a:moveTo>
                    <a:pt x="13659" y="26244"/>
                  </a:moveTo>
                  <a:lnTo>
                    <a:pt x="11171" y="26244"/>
                  </a:lnTo>
                  <a:lnTo>
                    <a:pt x="11171" y="20342"/>
                  </a:lnTo>
                  <a:lnTo>
                    <a:pt x="11171" y="20171"/>
                  </a:lnTo>
                  <a:cubicBezTo>
                    <a:pt x="12000" y="20317"/>
                    <a:pt x="12830" y="20317"/>
                    <a:pt x="13659" y="20171"/>
                  </a:cubicBezTo>
                  <a:lnTo>
                    <a:pt x="13659" y="20342"/>
                  </a:lnTo>
                  <a:lnTo>
                    <a:pt x="13659" y="26244"/>
                  </a:lnTo>
                  <a:close/>
                  <a:moveTo>
                    <a:pt x="16561" y="26658"/>
                  </a:moveTo>
                  <a:lnTo>
                    <a:pt x="8269" y="26658"/>
                  </a:lnTo>
                  <a:cubicBezTo>
                    <a:pt x="8098" y="26658"/>
                    <a:pt x="7952" y="26707"/>
                    <a:pt x="7830" y="26829"/>
                  </a:cubicBezTo>
                  <a:cubicBezTo>
                    <a:pt x="7708" y="26951"/>
                    <a:pt x="7659" y="27097"/>
                    <a:pt x="7659" y="27268"/>
                  </a:cubicBezTo>
                  <a:cubicBezTo>
                    <a:pt x="7659" y="27415"/>
                    <a:pt x="7708" y="27585"/>
                    <a:pt x="7830" y="27707"/>
                  </a:cubicBezTo>
                  <a:cubicBezTo>
                    <a:pt x="7952" y="27805"/>
                    <a:pt x="8098" y="27878"/>
                    <a:pt x="8269" y="27878"/>
                  </a:cubicBezTo>
                  <a:lnTo>
                    <a:pt x="16537" y="27878"/>
                  </a:lnTo>
                  <a:cubicBezTo>
                    <a:pt x="16708" y="27878"/>
                    <a:pt x="16854" y="27805"/>
                    <a:pt x="16976" y="27707"/>
                  </a:cubicBezTo>
                  <a:cubicBezTo>
                    <a:pt x="17074" y="27585"/>
                    <a:pt x="17147" y="27415"/>
                    <a:pt x="17147" y="27268"/>
                  </a:cubicBezTo>
                  <a:cubicBezTo>
                    <a:pt x="17147" y="27097"/>
                    <a:pt x="17074" y="26951"/>
                    <a:pt x="16976" y="26829"/>
                  </a:cubicBezTo>
                  <a:cubicBezTo>
                    <a:pt x="16854" y="26707"/>
                    <a:pt x="16708" y="26658"/>
                    <a:pt x="16537" y="26658"/>
                  </a:cubicBezTo>
                  <a:close/>
                  <a:moveTo>
                    <a:pt x="14659" y="18390"/>
                  </a:moveTo>
                  <a:cubicBezTo>
                    <a:pt x="14757" y="18268"/>
                    <a:pt x="14903" y="18195"/>
                    <a:pt x="15049" y="18146"/>
                  </a:cubicBezTo>
                  <a:cubicBezTo>
                    <a:pt x="15147" y="18122"/>
                    <a:pt x="15269" y="18122"/>
                    <a:pt x="15391" y="18146"/>
                  </a:cubicBezTo>
                  <a:cubicBezTo>
                    <a:pt x="15513" y="18195"/>
                    <a:pt x="15610" y="18293"/>
                    <a:pt x="15635" y="18415"/>
                  </a:cubicBezTo>
                  <a:cubicBezTo>
                    <a:pt x="15659" y="18464"/>
                    <a:pt x="15659" y="18512"/>
                    <a:pt x="15659" y="18537"/>
                  </a:cubicBezTo>
                  <a:cubicBezTo>
                    <a:pt x="15635" y="18756"/>
                    <a:pt x="15537" y="18976"/>
                    <a:pt x="15342" y="19098"/>
                  </a:cubicBezTo>
                  <a:cubicBezTo>
                    <a:pt x="15049" y="19342"/>
                    <a:pt x="14708" y="19512"/>
                    <a:pt x="14318" y="19634"/>
                  </a:cubicBezTo>
                  <a:lnTo>
                    <a:pt x="14098" y="19683"/>
                  </a:lnTo>
                  <a:cubicBezTo>
                    <a:pt x="14122" y="19195"/>
                    <a:pt x="14318" y="18756"/>
                    <a:pt x="14659" y="18390"/>
                  </a:cubicBezTo>
                  <a:close/>
                  <a:moveTo>
                    <a:pt x="10732" y="19683"/>
                  </a:moveTo>
                  <a:lnTo>
                    <a:pt x="10488" y="19634"/>
                  </a:lnTo>
                  <a:cubicBezTo>
                    <a:pt x="10122" y="19512"/>
                    <a:pt x="9781" y="19342"/>
                    <a:pt x="9464" y="19098"/>
                  </a:cubicBezTo>
                  <a:cubicBezTo>
                    <a:pt x="9293" y="18976"/>
                    <a:pt x="9196" y="18756"/>
                    <a:pt x="9171" y="18561"/>
                  </a:cubicBezTo>
                  <a:cubicBezTo>
                    <a:pt x="9171" y="18512"/>
                    <a:pt x="9171" y="18464"/>
                    <a:pt x="9196" y="18415"/>
                  </a:cubicBezTo>
                  <a:cubicBezTo>
                    <a:pt x="9220" y="18293"/>
                    <a:pt x="9318" y="18195"/>
                    <a:pt x="9440" y="18171"/>
                  </a:cubicBezTo>
                  <a:cubicBezTo>
                    <a:pt x="9562" y="18122"/>
                    <a:pt x="9683" y="18122"/>
                    <a:pt x="9781" y="18171"/>
                  </a:cubicBezTo>
                  <a:cubicBezTo>
                    <a:pt x="9927" y="18195"/>
                    <a:pt x="10074" y="18293"/>
                    <a:pt x="10196" y="18390"/>
                  </a:cubicBezTo>
                  <a:cubicBezTo>
                    <a:pt x="10513" y="18756"/>
                    <a:pt x="10683" y="19195"/>
                    <a:pt x="10732" y="19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3"/>
            <p:cNvSpPr/>
            <p:nvPr/>
          </p:nvSpPr>
          <p:spPr>
            <a:xfrm>
              <a:off x="7413734" y="1710211"/>
              <a:ext cx="877180" cy="1049184"/>
            </a:xfrm>
            <a:custGeom>
              <a:avLst/>
              <a:gdLst/>
              <a:ahLst/>
              <a:cxnLst/>
              <a:rect l="l" t="t" r="r" b="b"/>
              <a:pathLst>
                <a:path w="19830" h="23756" extrusionOk="0">
                  <a:moveTo>
                    <a:pt x="8878" y="17195"/>
                  </a:moveTo>
                  <a:cubicBezTo>
                    <a:pt x="8829" y="16707"/>
                    <a:pt x="8634" y="16244"/>
                    <a:pt x="8317" y="15902"/>
                  </a:cubicBezTo>
                  <a:cubicBezTo>
                    <a:pt x="8195" y="15780"/>
                    <a:pt x="8073" y="15707"/>
                    <a:pt x="7927" y="15658"/>
                  </a:cubicBezTo>
                  <a:cubicBezTo>
                    <a:pt x="7805" y="15634"/>
                    <a:pt x="7683" y="15634"/>
                    <a:pt x="7586" y="15658"/>
                  </a:cubicBezTo>
                  <a:cubicBezTo>
                    <a:pt x="7464" y="15707"/>
                    <a:pt x="7366" y="15805"/>
                    <a:pt x="7317" y="15927"/>
                  </a:cubicBezTo>
                  <a:cubicBezTo>
                    <a:pt x="7293" y="15951"/>
                    <a:pt x="7293" y="16000"/>
                    <a:pt x="7293" y="16049"/>
                  </a:cubicBezTo>
                  <a:cubicBezTo>
                    <a:pt x="7317" y="16268"/>
                    <a:pt x="7415" y="16463"/>
                    <a:pt x="7610" y="16610"/>
                  </a:cubicBezTo>
                  <a:cubicBezTo>
                    <a:pt x="7903" y="16854"/>
                    <a:pt x="8268" y="17024"/>
                    <a:pt x="8634" y="17146"/>
                  </a:cubicBezTo>
                  <a:lnTo>
                    <a:pt x="8878" y="17195"/>
                  </a:lnTo>
                  <a:close/>
                  <a:moveTo>
                    <a:pt x="11781" y="17683"/>
                  </a:moveTo>
                  <a:cubicBezTo>
                    <a:pt x="10976" y="17829"/>
                    <a:pt x="10122" y="17829"/>
                    <a:pt x="9317" y="17683"/>
                  </a:cubicBezTo>
                  <a:lnTo>
                    <a:pt x="9317" y="17854"/>
                  </a:lnTo>
                  <a:lnTo>
                    <a:pt x="9317" y="23756"/>
                  </a:lnTo>
                  <a:lnTo>
                    <a:pt x="11781" y="23756"/>
                  </a:lnTo>
                  <a:lnTo>
                    <a:pt x="11781" y="17854"/>
                  </a:lnTo>
                  <a:lnTo>
                    <a:pt x="11781" y="17683"/>
                  </a:lnTo>
                  <a:close/>
                  <a:moveTo>
                    <a:pt x="19805" y="10049"/>
                  </a:moveTo>
                  <a:cubicBezTo>
                    <a:pt x="19829" y="11000"/>
                    <a:pt x="19683" y="11927"/>
                    <a:pt x="19390" y="12829"/>
                  </a:cubicBezTo>
                  <a:cubicBezTo>
                    <a:pt x="19195" y="13488"/>
                    <a:pt x="18902" y="14146"/>
                    <a:pt x="18537" y="14756"/>
                  </a:cubicBezTo>
                  <a:cubicBezTo>
                    <a:pt x="18512" y="14780"/>
                    <a:pt x="18366" y="15000"/>
                    <a:pt x="18146" y="15366"/>
                  </a:cubicBezTo>
                  <a:lnTo>
                    <a:pt x="18146" y="15366"/>
                  </a:lnTo>
                  <a:lnTo>
                    <a:pt x="18146" y="15366"/>
                  </a:lnTo>
                  <a:cubicBezTo>
                    <a:pt x="17415" y="16536"/>
                    <a:pt x="15927" y="19073"/>
                    <a:pt x="15683" y="20488"/>
                  </a:cubicBezTo>
                  <a:cubicBezTo>
                    <a:pt x="15610" y="21000"/>
                    <a:pt x="15561" y="21488"/>
                    <a:pt x="15561" y="22000"/>
                  </a:cubicBezTo>
                  <a:cubicBezTo>
                    <a:pt x="15512" y="22951"/>
                    <a:pt x="15488" y="23585"/>
                    <a:pt x="14805" y="23756"/>
                  </a:cubicBezTo>
                  <a:lnTo>
                    <a:pt x="14707" y="23756"/>
                  </a:lnTo>
                  <a:lnTo>
                    <a:pt x="12195" y="23756"/>
                  </a:lnTo>
                  <a:lnTo>
                    <a:pt x="12195" y="17854"/>
                  </a:lnTo>
                  <a:lnTo>
                    <a:pt x="12195" y="17610"/>
                  </a:lnTo>
                  <a:cubicBezTo>
                    <a:pt x="12317" y="17585"/>
                    <a:pt x="12464" y="17536"/>
                    <a:pt x="12585" y="17512"/>
                  </a:cubicBezTo>
                  <a:cubicBezTo>
                    <a:pt x="13000" y="17390"/>
                    <a:pt x="13390" y="17171"/>
                    <a:pt x="13732" y="16902"/>
                  </a:cubicBezTo>
                  <a:cubicBezTo>
                    <a:pt x="14000" y="16683"/>
                    <a:pt x="14171" y="16390"/>
                    <a:pt x="14195" y="16049"/>
                  </a:cubicBezTo>
                  <a:cubicBezTo>
                    <a:pt x="14195" y="15951"/>
                    <a:pt x="14195" y="15878"/>
                    <a:pt x="14171" y="15805"/>
                  </a:cubicBezTo>
                  <a:cubicBezTo>
                    <a:pt x="14073" y="15536"/>
                    <a:pt x="13903" y="15341"/>
                    <a:pt x="13659" y="15268"/>
                  </a:cubicBezTo>
                  <a:cubicBezTo>
                    <a:pt x="13463" y="15219"/>
                    <a:pt x="13268" y="15219"/>
                    <a:pt x="13073" y="15268"/>
                  </a:cubicBezTo>
                  <a:cubicBezTo>
                    <a:pt x="12854" y="15341"/>
                    <a:pt x="12659" y="15439"/>
                    <a:pt x="12512" y="15610"/>
                  </a:cubicBezTo>
                  <a:cubicBezTo>
                    <a:pt x="12098" y="16073"/>
                    <a:pt x="11854" y="16658"/>
                    <a:pt x="11805" y="17293"/>
                  </a:cubicBezTo>
                  <a:cubicBezTo>
                    <a:pt x="10976" y="17439"/>
                    <a:pt x="10122" y="17439"/>
                    <a:pt x="9293" y="17293"/>
                  </a:cubicBezTo>
                  <a:cubicBezTo>
                    <a:pt x="9268" y="16658"/>
                    <a:pt x="9025" y="16073"/>
                    <a:pt x="8586" y="15610"/>
                  </a:cubicBezTo>
                  <a:cubicBezTo>
                    <a:pt x="8439" y="15439"/>
                    <a:pt x="8244" y="15341"/>
                    <a:pt x="8025" y="15268"/>
                  </a:cubicBezTo>
                  <a:cubicBezTo>
                    <a:pt x="7829" y="15219"/>
                    <a:pt x="7634" y="15219"/>
                    <a:pt x="7464" y="15268"/>
                  </a:cubicBezTo>
                  <a:cubicBezTo>
                    <a:pt x="7220" y="15341"/>
                    <a:pt x="7025" y="15536"/>
                    <a:pt x="6951" y="15805"/>
                  </a:cubicBezTo>
                  <a:cubicBezTo>
                    <a:pt x="6903" y="15878"/>
                    <a:pt x="6903" y="15951"/>
                    <a:pt x="6903" y="16049"/>
                  </a:cubicBezTo>
                  <a:cubicBezTo>
                    <a:pt x="6927" y="16390"/>
                    <a:pt x="7098" y="16683"/>
                    <a:pt x="7366" y="16902"/>
                  </a:cubicBezTo>
                  <a:cubicBezTo>
                    <a:pt x="7708" y="17171"/>
                    <a:pt x="8098" y="17390"/>
                    <a:pt x="8512" y="17512"/>
                  </a:cubicBezTo>
                  <a:cubicBezTo>
                    <a:pt x="8634" y="17536"/>
                    <a:pt x="8781" y="17585"/>
                    <a:pt x="8903" y="17610"/>
                  </a:cubicBezTo>
                  <a:lnTo>
                    <a:pt x="8903" y="17854"/>
                  </a:lnTo>
                  <a:lnTo>
                    <a:pt x="8903" y="23756"/>
                  </a:lnTo>
                  <a:lnTo>
                    <a:pt x="6415" y="23756"/>
                  </a:lnTo>
                  <a:lnTo>
                    <a:pt x="6293" y="23756"/>
                  </a:lnTo>
                  <a:cubicBezTo>
                    <a:pt x="5610" y="23585"/>
                    <a:pt x="5586" y="22927"/>
                    <a:pt x="5537" y="22000"/>
                  </a:cubicBezTo>
                  <a:cubicBezTo>
                    <a:pt x="5537" y="21488"/>
                    <a:pt x="5488" y="20975"/>
                    <a:pt x="5415" y="20488"/>
                  </a:cubicBezTo>
                  <a:cubicBezTo>
                    <a:pt x="5171" y="19073"/>
                    <a:pt x="3683" y="16536"/>
                    <a:pt x="2952" y="15366"/>
                  </a:cubicBezTo>
                  <a:lnTo>
                    <a:pt x="2952" y="15341"/>
                  </a:lnTo>
                  <a:lnTo>
                    <a:pt x="2952" y="15341"/>
                  </a:lnTo>
                  <a:cubicBezTo>
                    <a:pt x="2732" y="15024"/>
                    <a:pt x="2586" y="14805"/>
                    <a:pt x="2561" y="14732"/>
                  </a:cubicBezTo>
                  <a:cubicBezTo>
                    <a:pt x="2195" y="14122"/>
                    <a:pt x="1927" y="13488"/>
                    <a:pt x="1708" y="12805"/>
                  </a:cubicBezTo>
                  <a:cubicBezTo>
                    <a:pt x="0" y="7390"/>
                    <a:pt x="3537" y="1732"/>
                    <a:pt x="9147" y="878"/>
                  </a:cubicBezTo>
                  <a:cubicBezTo>
                    <a:pt x="14756" y="0"/>
                    <a:pt x="19829" y="4366"/>
                    <a:pt x="19829" y="10049"/>
                  </a:cubicBezTo>
                  <a:close/>
                  <a:moveTo>
                    <a:pt x="12781" y="15902"/>
                  </a:moveTo>
                  <a:cubicBezTo>
                    <a:pt x="12464" y="16244"/>
                    <a:pt x="12268" y="16707"/>
                    <a:pt x="12220" y="17195"/>
                  </a:cubicBezTo>
                  <a:lnTo>
                    <a:pt x="12464" y="17122"/>
                  </a:lnTo>
                  <a:cubicBezTo>
                    <a:pt x="12829" y="17024"/>
                    <a:pt x="13171" y="16829"/>
                    <a:pt x="13488" y="16610"/>
                  </a:cubicBezTo>
                  <a:cubicBezTo>
                    <a:pt x="13659" y="16463"/>
                    <a:pt x="13781" y="16268"/>
                    <a:pt x="13805" y="16049"/>
                  </a:cubicBezTo>
                  <a:cubicBezTo>
                    <a:pt x="13805" y="16000"/>
                    <a:pt x="13781" y="15951"/>
                    <a:pt x="13781" y="15927"/>
                  </a:cubicBezTo>
                  <a:cubicBezTo>
                    <a:pt x="13732" y="15805"/>
                    <a:pt x="13634" y="15707"/>
                    <a:pt x="13512" y="15658"/>
                  </a:cubicBezTo>
                  <a:cubicBezTo>
                    <a:pt x="13415" y="15634"/>
                    <a:pt x="13293" y="15634"/>
                    <a:pt x="13171" y="15658"/>
                  </a:cubicBezTo>
                  <a:cubicBezTo>
                    <a:pt x="13024" y="15707"/>
                    <a:pt x="12903" y="15780"/>
                    <a:pt x="12781" y="159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3"/>
            <p:cNvSpPr/>
            <p:nvPr/>
          </p:nvSpPr>
          <p:spPr>
            <a:xfrm>
              <a:off x="7670508" y="2776651"/>
              <a:ext cx="419702" cy="53881"/>
            </a:xfrm>
            <a:custGeom>
              <a:avLst/>
              <a:gdLst/>
              <a:ahLst/>
              <a:cxnLst/>
              <a:rect l="l" t="t" r="r" b="b"/>
              <a:pathLst>
                <a:path w="9488" h="1220" extrusionOk="0">
                  <a:moveTo>
                    <a:pt x="6195" y="0"/>
                  </a:moveTo>
                  <a:lnTo>
                    <a:pt x="610" y="0"/>
                  </a:lnTo>
                  <a:cubicBezTo>
                    <a:pt x="439" y="0"/>
                    <a:pt x="293" y="73"/>
                    <a:pt x="171" y="171"/>
                  </a:cubicBezTo>
                  <a:cubicBezTo>
                    <a:pt x="49" y="293"/>
                    <a:pt x="0" y="463"/>
                    <a:pt x="0" y="610"/>
                  </a:cubicBezTo>
                  <a:cubicBezTo>
                    <a:pt x="0" y="781"/>
                    <a:pt x="49" y="927"/>
                    <a:pt x="171" y="1049"/>
                  </a:cubicBezTo>
                  <a:cubicBezTo>
                    <a:pt x="293" y="1171"/>
                    <a:pt x="439" y="1220"/>
                    <a:pt x="610" y="1220"/>
                  </a:cubicBezTo>
                  <a:lnTo>
                    <a:pt x="8878" y="1220"/>
                  </a:lnTo>
                  <a:cubicBezTo>
                    <a:pt x="9049" y="1220"/>
                    <a:pt x="9195" y="1171"/>
                    <a:pt x="9317" y="1049"/>
                  </a:cubicBezTo>
                  <a:cubicBezTo>
                    <a:pt x="9415" y="927"/>
                    <a:pt x="9488" y="781"/>
                    <a:pt x="9488" y="610"/>
                  </a:cubicBezTo>
                  <a:cubicBezTo>
                    <a:pt x="9488" y="463"/>
                    <a:pt x="9415" y="293"/>
                    <a:pt x="9317" y="171"/>
                  </a:cubicBezTo>
                  <a:cubicBezTo>
                    <a:pt x="9195" y="73"/>
                    <a:pt x="9049" y="0"/>
                    <a:pt x="8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3"/>
            <p:cNvSpPr/>
            <p:nvPr/>
          </p:nvSpPr>
          <p:spPr>
            <a:xfrm>
              <a:off x="7695323" y="2848818"/>
              <a:ext cx="370070" cy="53881"/>
            </a:xfrm>
            <a:custGeom>
              <a:avLst/>
              <a:gdLst/>
              <a:ahLst/>
              <a:cxnLst/>
              <a:rect l="l" t="t" r="r" b="b"/>
              <a:pathLst>
                <a:path w="8366" h="1220" extrusionOk="0">
                  <a:moveTo>
                    <a:pt x="7756" y="0"/>
                  </a:moveTo>
                  <a:lnTo>
                    <a:pt x="610" y="0"/>
                  </a:lnTo>
                  <a:cubicBezTo>
                    <a:pt x="268" y="0"/>
                    <a:pt x="0" y="268"/>
                    <a:pt x="0" y="610"/>
                  </a:cubicBezTo>
                  <a:cubicBezTo>
                    <a:pt x="0" y="951"/>
                    <a:pt x="268" y="1220"/>
                    <a:pt x="610" y="1220"/>
                  </a:cubicBezTo>
                  <a:lnTo>
                    <a:pt x="7756" y="1220"/>
                  </a:lnTo>
                  <a:cubicBezTo>
                    <a:pt x="8097" y="1220"/>
                    <a:pt x="8366" y="951"/>
                    <a:pt x="8366" y="610"/>
                  </a:cubicBezTo>
                  <a:cubicBezTo>
                    <a:pt x="8366" y="268"/>
                    <a:pt x="8097" y="0"/>
                    <a:pt x="7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3"/>
            <p:cNvSpPr/>
            <p:nvPr/>
          </p:nvSpPr>
          <p:spPr>
            <a:xfrm>
              <a:off x="7727657" y="2919882"/>
              <a:ext cx="295667" cy="53925"/>
            </a:xfrm>
            <a:custGeom>
              <a:avLst/>
              <a:gdLst/>
              <a:ahLst/>
              <a:cxnLst/>
              <a:rect l="l" t="t" r="r" b="b"/>
              <a:pathLst>
                <a:path w="6684" h="1221" extrusionOk="0">
                  <a:moveTo>
                    <a:pt x="6074" y="1"/>
                  </a:moveTo>
                  <a:lnTo>
                    <a:pt x="830" y="1"/>
                  </a:lnTo>
                  <a:cubicBezTo>
                    <a:pt x="1" y="1"/>
                    <a:pt x="1" y="1220"/>
                    <a:pt x="830" y="1220"/>
                  </a:cubicBezTo>
                  <a:lnTo>
                    <a:pt x="6074" y="1220"/>
                  </a:lnTo>
                  <a:cubicBezTo>
                    <a:pt x="6245" y="1220"/>
                    <a:pt x="6391" y="1172"/>
                    <a:pt x="6513" y="1050"/>
                  </a:cubicBezTo>
                  <a:cubicBezTo>
                    <a:pt x="6635" y="928"/>
                    <a:pt x="6684" y="781"/>
                    <a:pt x="6684" y="611"/>
                  </a:cubicBezTo>
                  <a:cubicBezTo>
                    <a:pt x="6684" y="269"/>
                    <a:pt x="6415" y="1"/>
                    <a:pt x="6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3"/>
            <p:cNvSpPr/>
            <p:nvPr/>
          </p:nvSpPr>
          <p:spPr>
            <a:xfrm>
              <a:off x="7803208" y="2992050"/>
              <a:ext cx="154292" cy="60374"/>
            </a:xfrm>
            <a:custGeom>
              <a:avLst/>
              <a:gdLst/>
              <a:ahLst/>
              <a:cxnLst/>
              <a:rect l="l" t="t" r="r" b="b"/>
              <a:pathLst>
                <a:path w="3488" h="1367" extrusionOk="0">
                  <a:moveTo>
                    <a:pt x="3488" y="1"/>
                  </a:moveTo>
                  <a:lnTo>
                    <a:pt x="0" y="1"/>
                  </a:lnTo>
                  <a:cubicBezTo>
                    <a:pt x="73" y="318"/>
                    <a:pt x="244" y="611"/>
                    <a:pt x="488" y="806"/>
                  </a:cubicBezTo>
                  <a:cubicBezTo>
                    <a:pt x="1220" y="1367"/>
                    <a:pt x="2268" y="1367"/>
                    <a:pt x="3000" y="806"/>
                  </a:cubicBezTo>
                  <a:cubicBezTo>
                    <a:pt x="3244" y="611"/>
                    <a:pt x="3439" y="318"/>
                    <a:pt x="3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7670508" y="1747885"/>
              <a:ext cx="676486" cy="1012615"/>
            </a:xfrm>
            <a:custGeom>
              <a:avLst/>
              <a:gdLst/>
              <a:ahLst/>
              <a:cxnLst/>
              <a:rect l="l" t="t" r="r" b="b"/>
              <a:pathLst>
                <a:path w="15293" h="22928" extrusionOk="0">
                  <a:moveTo>
                    <a:pt x="8268" y="20830"/>
                  </a:moveTo>
                  <a:cubicBezTo>
                    <a:pt x="8219" y="21781"/>
                    <a:pt x="8195" y="22415"/>
                    <a:pt x="7512" y="22586"/>
                  </a:cubicBezTo>
                  <a:lnTo>
                    <a:pt x="7415" y="22586"/>
                  </a:lnTo>
                  <a:lnTo>
                    <a:pt x="6390" y="22586"/>
                  </a:lnTo>
                  <a:lnTo>
                    <a:pt x="6390" y="22903"/>
                  </a:lnTo>
                  <a:lnTo>
                    <a:pt x="8878" y="22903"/>
                  </a:lnTo>
                  <a:lnTo>
                    <a:pt x="9000" y="22903"/>
                  </a:lnTo>
                  <a:cubicBezTo>
                    <a:pt x="9683" y="22708"/>
                    <a:pt x="9707" y="22074"/>
                    <a:pt x="9732" y="21147"/>
                  </a:cubicBezTo>
                  <a:cubicBezTo>
                    <a:pt x="9756" y="20635"/>
                    <a:pt x="9805" y="20122"/>
                    <a:pt x="9878" y="19610"/>
                  </a:cubicBezTo>
                  <a:cubicBezTo>
                    <a:pt x="10097" y="18196"/>
                    <a:pt x="11610" y="15683"/>
                    <a:pt x="12341" y="14513"/>
                  </a:cubicBezTo>
                  <a:lnTo>
                    <a:pt x="12341" y="14488"/>
                  </a:lnTo>
                  <a:lnTo>
                    <a:pt x="12341" y="14488"/>
                  </a:lnTo>
                  <a:cubicBezTo>
                    <a:pt x="12561" y="14147"/>
                    <a:pt x="12707" y="13927"/>
                    <a:pt x="12732" y="13879"/>
                  </a:cubicBezTo>
                  <a:cubicBezTo>
                    <a:pt x="13073" y="13269"/>
                    <a:pt x="13366" y="12635"/>
                    <a:pt x="13585" y="11952"/>
                  </a:cubicBezTo>
                  <a:cubicBezTo>
                    <a:pt x="15292" y="6464"/>
                    <a:pt x="11658" y="733"/>
                    <a:pt x="5927" y="1"/>
                  </a:cubicBezTo>
                  <a:cubicBezTo>
                    <a:pt x="10878" y="1489"/>
                    <a:pt x="13634" y="6732"/>
                    <a:pt x="12097" y="11635"/>
                  </a:cubicBezTo>
                  <a:cubicBezTo>
                    <a:pt x="11902" y="12318"/>
                    <a:pt x="11610" y="12952"/>
                    <a:pt x="11244" y="13562"/>
                  </a:cubicBezTo>
                  <a:cubicBezTo>
                    <a:pt x="11219" y="13610"/>
                    <a:pt x="11073" y="13830"/>
                    <a:pt x="10854" y="14147"/>
                  </a:cubicBezTo>
                  <a:lnTo>
                    <a:pt x="10854" y="14147"/>
                  </a:lnTo>
                  <a:lnTo>
                    <a:pt x="10854" y="14147"/>
                  </a:lnTo>
                  <a:cubicBezTo>
                    <a:pt x="10122" y="15318"/>
                    <a:pt x="8634" y="17854"/>
                    <a:pt x="8390" y="19269"/>
                  </a:cubicBezTo>
                  <a:cubicBezTo>
                    <a:pt x="8317" y="19781"/>
                    <a:pt x="8268" y="20269"/>
                    <a:pt x="8268" y="20781"/>
                  </a:cubicBezTo>
                  <a:close/>
                  <a:moveTo>
                    <a:pt x="3098" y="22903"/>
                  </a:moveTo>
                  <a:lnTo>
                    <a:pt x="3098" y="22586"/>
                  </a:lnTo>
                  <a:lnTo>
                    <a:pt x="0" y="22586"/>
                  </a:lnTo>
                  <a:cubicBezTo>
                    <a:pt x="122" y="22756"/>
                    <a:pt x="293" y="22878"/>
                    <a:pt x="488" y="22927"/>
                  </a:cubicBezTo>
                  <a:lnTo>
                    <a:pt x="610" y="22927"/>
                  </a:lnTo>
                  <a:close/>
                  <a:moveTo>
                    <a:pt x="5976" y="22903"/>
                  </a:moveTo>
                  <a:lnTo>
                    <a:pt x="3512" y="22903"/>
                  </a:lnTo>
                  <a:lnTo>
                    <a:pt x="3512" y="22586"/>
                  </a:lnTo>
                  <a:lnTo>
                    <a:pt x="5976" y="22586"/>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3"/>
            <p:cNvSpPr/>
            <p:nvPr/>
          </p:nvSpPr>
          <p:spPr>
            <a:xfrm>
              <a:off x="7500033" y="1815768"/>
              <a:ext cx="220158" cy="323199"/>
            </a:xfrm>
            <a:custGeom>
              <a:avLst/>
              <a:gdLst/>
              <a:ahLst/>
              <a:cxnLst/>
              <a:rect l="l" t="t" r="r" b="b"/>
              <a:pathLst>
                <a:path w="4977" h="7318" extrusionOk="0">
                  <a:moveTo>
                    <a:pt x="4659" y="49"/>
                  </a:moveTo>
                  <a:cubicBezTo>
                    <a:pt x="4781" y="0"/>
                    <a:pt x="4878" y="49"/>
                    <a:pt x="4927" y="147"/>
                  </a:cubicBezTo>
                  <a:cubicBezTo>
                    <a:pt x="4976" y="244"/>
                    <a:pt x="4927" y="366"/>
                    <a:pt x="4830" y="415"/>
                  </a:cubicBezTo>
                  <a:cubicBezTo>
                    <a:pt x="4586" y="513"/>
                    <a:pt x="4366" y="659"/>
                    <a:pt x="4147" y="805"/>
                  </a:cubicBezTo>
                  <a:cubicBezTo>
                    <a:pt x="3927" y="952"/>
                    <a:pt x="3708" y="635"/>
                    <a:pt x="3927" y="488"/>
                  </a:cubicBezTo>
                  <a:cubicBezTo>
                    <a:pt x="4147" y="318"/>
                    <a:pt x="4415" y="171"/>
                    <a:pt x="4659" y="49"/>
                  </a:cubicBezTo>
                  <a:close/>
                  <a:moveTo>
                    <a:pt x="2854" y="1342"/>
                  </a:moveTo>
                  <a:cubicBezTo>
                    <a:pt x="2927" y="1244"/>
                    <a:pt x="3074" y="1244"/>
                    <a:pt x="3147" y="1342"/>
                  </a:cubicBezTo>
                  <a:cubicBezTo>
                    <a:pt x="3220" y="1415"/>
                    <a:pt x="3220" y="1537"/>
                    <a:pt x="3147" y="1610"/>
                  </a:cubicBezTo>
                  <a:cubicBezTo>
                    <a:pt x="2440" y="2317"/>
                    <a:pt x="1830" y="3122"/>
                    <a:pt x="1391" y="4025"/>
                  </a:cubicBezTo>
                  <a:cubicBezTo>
                    <a:pt x="927" y="4976"/>
                    <a:pt x="610" y="6000"/>
                    <a:pt x="440" y="7073"/>
                  </a:cubicBezTo>
                  <a:cubicBezTo>
                    <a:pt x="391" y="7317"/>
                    <a:pt x="1" y="7244"/>
                    <a:pt x="25" y="7000"/>
                  </a:cubicBezTo>
                  <a:cubicBezTo>
                    <a:pt x="220" y="5903"/>
                    <a:pt x="562" y="4854"/>
                    <a:pt x="1049" y="3854"/>
                  </a:cubicBezTo>
                  <a:cubicBezTo>
                    <a:pt x="1513" y="2903"/>
                    <a:pt x="2122" y="2074"/>
                    <a:pt x="2854" y="13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7948824" y="2848818"/>
              <a:ext cx="116559" cy="53881"/>
            </a:xfrm>
            <a:custGeom>
              <a:avLst/>
              <a:gdLst/>
              <a:ahLst/>
              <a:cxnLst/>
              <a:rect l="l" t="t" r="r" b="b"/>
              <a:pathLst>
                <a:path w="2635" h="1220" extrusionOk="0">
                  <a:moveTo>
                    <a:pt x="610" y="610"/>
                  </a:moveTo>
                  <a:cubicBezTo>
                    <a:pt x="610" y="951"/>
                    <a:pt x="342" y="1220"/>
                    <a:pt x="1" y="1220"/>
                  </a:cubicBezTo>
                  <a:lnTo>
                    <a:pt x="2025" y="1220"/>
                  </a:lnTo>
                  <a:cubicBezTo>
                    <a:pt x="2366" y="1220"/>
                    <a:pt x="2635" y="951"/>
                    <a:pt x="2635" y="610"/>
                  </a:cubicBezTo>
                  <a:cubicBezTo>
                    <a:pt x="2635" y="268"/>
                    <a:pt x="2366" y="0"/>
                    <a:pt x="2025" y="0"/>
                  </a:cubicBezTo>
                  <a:lnTo>
                    <a:pt x="1" y="0"/>
                  </a:lnTo>
                  <a:cubicBezTo>
                    <a:pt x="342" y="0"/>
                    <a:pt x="610" y="268"/>
                    <a:pt x="610" y="61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7973639" y="2776651"/>
              <a:ext cx="116559" cy="53881"/>
            </a:xfrm>
            <a:custGeom>
              <a:avLst/>
              <a:gdLst/>
              <a:ahLst/>
              <a:cxnLst/>
              <a:rect l="l" t="t" r="r" b="b"/>
              <a:pathLst>
                <a:path w="2635" h="1220" extrusionOk="0">
                  <a:moveTo>
                    <a:pt x="1" y="1220"/>
                  </a:moveTo>
                  <a:lnTo>
                    <a:pt x="2025" y="1220"/>
                  </a:lnTo>
                  <a:cubicBezTo>
                    <a:pt x="2196" y="1220"/>
                    <a:pt x="2342" y="1171"/>
                    <a:pt x="2464" y="1049"/>
                  </a:cubicBezTo>
                  <a:cubicBezTo>
                    <a:pt x="2562" y="927"/>
                    <a:pt x="2635" y="781"/>
                    <a:pt x="2635" y="610"/>
                  </a:cubicBezTo>
                  <a:cubicBezTo>
                    <a:pt x="2635" y="463"/>
                    <a:pt x="2562" y="293"/>
                    <a:pt x="2464" y="171"/>
                  </a:cubicBezTo>
                  <a:cubicBezTo>
                    <a:pt x="2342" y="73"/>
                    <a:pt x="2196" y="0"/>
                    <a:pt x="2025" y="0"/>
                  </a:cubicBezTo>
                  <a:lnTo>
                    <a:pt x="1" y="0"/>
                  </a:lnTo>
                  <a:cubicBezTo>
                    <a:pt x="171" y="0"/>
                    <a:pt x="318" y="73"/>
                    <a:pt x="440" y="171"/>
                  </a:cubicBezTo>
                  <a:cubicBezTo>
                    <a:pt x="537" y="293"/>
                    <a:pt x="610" y="463"/>
                    <a:pt x="610" y="610"/>
                  </a:cubicBezTo>
                  <a:cubicBezTo>
                    <a:pt x="610" y="781"/>
                    <a:pt x="537" y="927"/>
                    <a:pt x="440" y="1049"/>
                  </a:cubicBezTo>
                  <a:cubicBezTo>
                    <a:pt x="318" y="1171"/>
                    <a:pt x="171" y="1220"/>
                    <a:pt x="1" y="122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7906758" y="2919882"/>
              <a:ext cx="116559" cy="53925"/>
            </a:xfrm>
            <a:custGeom>
              <a:avLst/>
              <a:gdLst/>
              <a:ahLst/>
              <a:cxnLst/>
              <a:rect l="l" t="t" r="r" b="b"/>
              <a:pathLst>
                <a:path w="2635" h="1221" extrusionOk="0">
                  <a:moveTo>
                    <a:pt x="2025" y="1"/>
                  </a:moveTo>
                  <a:lnTo>
                    <a:pt x="0" y="1"/>
                  </a:lnTo>
                  <a:cubicBezTo>
                    <a:pt x="342" y="1"/>
                    <a:pt x="610" y="269"/>
                    <a:pt x="610" y="611"/>
                  </a:cubicBezTo>
                  <a:cubicBezTo>
                    <a:pt x="610" y="781"/>
                    <a:pt x="537" y="928"/>
                    <a:pt x="439" y="1050"/>
                  </a:cubicBezTo>
                  <a:cubicBezTo>
                    <a:pt x="318" y="1172"/>
                    <a:pt x="171" y="1220"/>
                    <a:pt x="0" y="1220"/>
                  </a:cubicBezTo>
                  <a:lnTo>
                    <a:pt x="2025" y="1220"/>
                  </a:lnTo>
                  <a:cubicBezTo>
                    <a:pt x="2196" y="1220"/>
                    <a:pt x="2342" y="1172"/>
                    <a:pt x="2464" y="1050"/>
                  </a:cubicBezTo>
                  <a:cubicBezTo>
                    <a:pt x="2586" y="928"/>
                    <a:pt x="2635" y="781"/>
                    <a:pt x="2635" y="611"/>
                  </a:cubicBezTo>
                  <a:cubicBezTo>
                    <a:pt x="2635" y="269"/>
                    <a:pt x="2366" y="1"/>
                    <a:pt x="2025" y="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53"/>
          <p:cNvGrpSpPr/>
          <p:nvPr/>
        </p:nvGrpSpPr>
        <p:grpSpPr>
          <a:xfrm>
            <a:off x="4929809" y="3733619"/>
            <a:ext cx="1554476" cy="202073"/>
            <a:chOff x="4877313" y="3070693"/>
            <a:chExt cx="1828795" cy="240192"/>
          </a:xfrm>
        </p:grpSpPr>
        <p:sp>
          <p:nvSpPr>
            <p:cNvPr id="1312" name="Google Shape;1312;p53"/>
            <p:cNvSpPr/>
            <p:nvPr/>
          </p:nvSpPr>
          <p:spPr>
            <a:xfrm>
              <a:off x="4877313" y="3070693"/>
              <a:ext cx="1827551" cy="238935"/>
            </a:xfrm>
            <a:custGeom>
              <a:avLst/>
              <a:gdLst/>
              <a:ahLst/>
              <a:cxnLst/>
              <a:rect l="l" t="t" r="r" b="b"/>
              <a:pathLst>
                <a:path w="35269" h="4562" extrusionOk="0">
                  <a:moveTo>
                    <a:pt x="1196" y="2952"/>
                  </a:moveTo>
                  <a:lnTo>
                    <a:pt x="708" y="2952"/>
                  </a:lnTo>
                  <a:cubicBezTo>
                    <a:pt x="537" y="2927"/>
                    <a:pt x="366" y="2878"/>
                    <a:pt x="269" y="2756"/>
                  </a:cubicBezTo>
                  <a:lnTo>
                    <a:pt x="269" y="2756"/>
                  </a:lnTo>
                  <a:cubicBezTo>
                    <a:pt x="1" y="2488"/>
                    <a:pt x="1" y="2098"/>
                    <a:pt x="269" y="1830"/>
                  </a:cubicBezTo>
                  <a:cubicBezTo>
                    <a:pt x="366" y="1708"/>
                    <a:pt x="537" y="1635"/>
                    <a:pt x="708" y="1659"/>
                  </a:cubicBezTo>
                  <a:lnTo>
                    <a:pt x="1196" y="1659"/>
                  </a:lnTo>
                  <a:cubicBezTo>
                    <a:pt x="1196" y="1610"/>
                    <a:pt x="1220" y="1586"/>
                    <a:pt x="1244" y="1561"/>
                  </a:cubicBezTo>
                  <a:cubicBezTo>
                    <a:pt x="3586" y="0"/>
                    <a:pt x="4049" y="0"/>
                    <a:pt x="6586" y="0"/>
                  </a:cubicBezTo>
                  <a:lnTo>
                    <a:pt x="33195" y="0"/>
                  </a:lnTo>
                  <a:cubicBezTo>
                    <a:pt x="34366" y="98"/>
                    <a:pt x="35268" y="1098"/>
                    <a:pt x="35268" y="2293"/>
                  </a:cubicBezTo>
                  <a:cubicBezTo>
                    <a:pt x="35268" y="3464"/>
                    <a:pt x="34366" y="4464"/>
                    <a:pt x="33195" y="4561"/>
                  </a:cubicBezTo>
                  <a:lnTo>
                    <a:pt x="6610" y="4561"/>
                  </a:lnTo>
                  <a:cubicBezTo>
                    <a:pt x="4049" y="4561"/>
                    <a:pt x="3610" y="4561"/>
                    <a:pt x="1269" y="3000"/>
                  </a:cubicBezTo>
                  <a:cubicBezTo>
                    <a:pt x="1244" y="2976"/>
                    <a:pt x="1220" y="2952"/>
                    <a:pt x="1196" y="29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3"/>
            <p:cNvSpPr/>
            <p:nvPr/>
          </p:nvSpPr>
          <p:spPr>
            <a:xfrm>
              <a:off x="4897518" y="3179264"/>
              <a:ext cx="40521" cy="24302"/>
            </a:xfrm>
            <a:custGeom>
              <a:avLst/>
              <a:gdLst/>
              <a:ahLst/>
              <a:cxnLst/>
              <a:rect l="l" t="t" r="r" b="b"/>
              <a:pathLst>
                <a:path w="782" h="464" extrusionOk="0">
                  <a:moveTo>
                    <a:pt x="172" y="49"/>
                  </a:moveTo>
                  <a:cubicBezTo>
                    <a:pt x="1" y="196"/>
                    <a:pt x="123" y="464"/>
                    <a:pt x="342" y="464"/>
                  </a:cubicBezTo>
                  <a:lnTo>
                    <a:pt x="781" y="464"/>
                  </a:lnTo>
                  <a:lnTo>
                    <a:pt x="781" y="1"/>
                  </a:lnTo>
                  <a:lnTo>
                    <a:pt x="318" y="1"/>
                  </a:lnTo>
                  <a:cubicBezTo>
                    <a:pt x="269" y="1"/>
                    <a:pt x="196" y="1"/>
                    <a:pt x="172"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3"/>
            <p:cNvSpPr/>
            <p:nvPr/>
          </p:nvSpPr>
          <p:spPr>
            <a:xfrm>
              <a:off x="4959430" y="3091119"/>
              <a:ext cx="259139" cy="199339"/>
            </a:xfrm>
            <a:custGeom>
              <a:avLst/>
              <a:gdLst/>
              <a:ahLst/>
              <a:cxnLst/>
              <a:rect l="l" t="t" r="r" b="b"/>
              <a:pathLst>
                <a:path w="5001" h="3806" extrusionOk="0">
                  <a:moveTo>
                    <a:pt x="1" y="1903"/>
                  </a:moveTo>
                  <a:lnTo>
                    <a:pt x="1" y="2342"/>
                  </a:lnTo>
                  <a:lnTo>
                    <a:pt x="1" y="2342"/>
                  </a:lnTo>
                  <a:cubicBezTo>
                    <a:pt x="2147" y="3805"/>
                    <a:pt x="2611" y="3805"/>
                    <a:pt x="5001" y="3805"/>
                  </a:cubicBezTo>
                  <a:lnTo>
                    <a:pt x="5001" y="1"/>
                  </a:lnTo>
                  <a:cubicBezTo>
                    <a:pt x="2611" y="1"/>
                    <a:pt x="2147" y="1"/>
                    <a:pt x="1" y="1464"/>
                  </a:cubicBezTo>
                  <a:lnTo>
                    <a:pt x="1" y="14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3"/>
            <p:cNvSpPr/>
            <p:nvPr/>
          </p:nvSpPr>
          <p:spPr>
            <a:xfrm>
              <a:off x="5233657" y="3091119"/>
              <a:ext cx="570044" cy="199339"/>
            </a:xfrm>
            <a:custGeom>
              <a:avLst/>
              <a:gdLst/>
              <a:ahLst/>
              <a:cxnLst/>
              <a:rect l="l" t="t" r="r" b="b"/>
              <a:pathLst>
                <a:path w="11001" h="3806" extrusionOk="0">
                  <a:moveTo>
                    <a:pt x="1" y="1"/>
                  </a:moveTo>
                  <a:lnTo>
                    <a:pt x="1" y="3805"/>
                  </a:lnTo>
                  <a:lnTo>
                    <a:pt x="11000" y="3805"/>
                  </a:lnTo>
                  <a:lnTo>
                    <a:pt x="11000" y="1"/>
                  </a:lnTo>
                  <a:close/>
                  <a:moveTo>
                    <a:pt x="3049" y="2318"/>
                  </a:moveTo>
                  <a:cubicBezTo>
                    <a:pt x="2927" y="2220"/>
                    <a:pt x="2879" y="2049"/>
                    <a:pt x="2879" y="1903"/>
                  </a:cubicBezTo>
                  <a:cubicBezTo>
                    <a:pt x="2879" y="1757"/>
                    <a:pt x="2927" y="1610"/>
                    <a:pt x="3049" y="1488"/>
                  </a:cubicBezTo>
                  <a:lnTo>
                    <a:pt x="3049" y="1488"/>
                  </a:lnTo>
                  <a:cubicBezTo>
                    <a:pt x="3147" y="1391"/>
                    <a:pt x="3293" y="1318"/>
                    <a:pt x="3464" y="1318"/>
                  </a:cubicBezTo>
                  <a:lnTo>
                    <a:pt x="6439" y="1318"/>
                  </a:lnTo>
                  <a:cubicBezTo>
                    <a:pt x="6586" y="1318"/>
                    <a:pt x="6732" y="1391"/>
                    <a:pt x="6854" y="1488"/>
                  </a:cubicBezTo>
                  <a:lnTo>
                    <a:pt x="6854" y="1488"/>
                  </a:lnTo>
                  <a:cubicBezTo>
                    <a:pt x="7074" y="1732"/>
                    <a:pt x="7074" y="2074"/>
                    <a:pt x="6854" y="2318"/>
                  </a:cubicBezTo>
                  <a:lnTo>
                    <a:pt x="6854" y="2318"/>
                  </a:lnTo>
                  <a:cubicBezTo>
                    <a:pt x="6732" y="2415"/>
                    <a:pt x="6586" y="2488"/>
                    <a:pt x="6439" y="2488"/>
                  </a:cubicBezTo>
                  <a:lnTo>
                    <a:pt x="3464" y="2488"/>
                  </a:lnTo>
                  <a:cubicBezTo>
                    <a:pt x="3293" y="2488"/>
                    <a:pt x="3147" y="2415"/>
                    <a:pt x="3049" y="23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3"/>
            <p:cNvSpPr/>
            <p:nvPr/>
          </p:nvSpPr>
          <p:spPr>
            <a:xfrm>
              <a:off x="5818688" y="3091119"/>
              <a:ext cx="873384" cy="199339"/>
            </a:xfrm>
            <a:custGeom>
              <a:avLst/>
              <a:gdLst/>
              <a:ahLst/>
              <a:cxnLst/>
              <a:rect l="l" t="t" r="r" b="b"/>
              <a:pathLst>
                <a:path w="16855" h="3806" extrusionOk="0">
                  <a:moveTo>
                    <a:pt x="1" y="1"/>
                  </a:moveTo>
                  <a:lnTo>
                    <a:pt x="1" y="3805"/>
                  </a:lnTo>
                  <a:lnTo>
                    <a:pt x="15025" y="3805"/>
                  </a:lnTo>
                  <a:cubicBezTo>
                    <a:pt x="16049" y="3757"/>
                    <a:pt x="16854" y="2927"/>
                    <a:pt x="16854" y="1903"/>
                  </a:cubicBezTo>
                  <a:cubicBezTo>
                    <a:pt x="16854" y="903"/>
                    <a:pt x="16049" y="49"/>
                    <a:pt x="15025"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3"/>
            <p:cNvSpPr/>
            <p:nvPr/>
          </p:nvSpPr>
          <p:spPr>
            <a:xfrm>
              <a:off x="5391624" y="3174183"/>
              <a:ext cx="190896" cy="34515"/>
            </a:xfrm>
            <a:custGeom>
              <a:avLst/>
              <a:gdLst/>
              <a:ahLst/>
              <a:cxnLst/>
              <a:rect l="l" t="t" r="r" b="b"/>
              <a:pathLst>
                <a:path w="3684" h="659" extrusionOk="0">
                  <a:moveTo>
                    <a:pt x="3683" y="317"/>
                  </a:moveTo>
                  <a:cubicBezTo>
                    <a:pt x="3683" y="244"/>
                    <a:pt x="3634" y="171"/>
                    <a:pt x="3610" y="122"/>
                  </a:cubicBezTo>
                  <a:lnTo>
                    <a:pt x="3610" y="122"/>
                  </a:lnTo>
                  <a:cubicBezTo>
                    <a:pt x="3537" y="73"/>
                    <a:pt x="3464" y="49"/>
                    <a:pt x="3390" y="49"/>
                  </a:cubicBezTo>
                  <a:lnTo>
                    <a:pt x="415" y="49"/>
                  </a:lnTo>
                  <a:cubicBezTo>
                    <a:pt x="0" y="0"/>
                    <a:pt x="0" y="659"/>
                    <a:pt x="415" y="610"/>
                  </a:cubicBezTo>
                  <a:lnTo>
                    <a:pt x="3390" y="610"/>
                  </a:lnTo>
                  <a:cubicBezTo>
                    <a:pt x="3464" y="610"/>
                    <a:pt x="3537" y="585"/>
                    <a:pt x="3610" y="537"/>
                  </a:cubicBezTo>
                  <a:lnTo>
                    <a:pt x="3610" y="537"/>
                  </a:lnTo>
                  <a:cubicBezTo>
                    <a:pt x="3659" y="463"/>
                    <a:pt x="3683" y="390"/>
                    <a:pt x="3683" y="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3"/>
            <p:cNvSpPr/>
            <p:nvPr/>
          </p:nvSpPr>
          <p:spPr>
            <a:xfrm>
              <a:off x="4877313" y="3071950"/>
              <a:ext cx="1828795" cy="238935"/>
            </a:xfrm>
            <a:custGeom>
              <a:avLst/>
              <a:gdLst/>
              <a:ahLst/>
              <a:cxnLst/>
              <a:rect l="l" t="t" r="r" b="b"/>
              <a:pathLst>
                <a:path w="35293" h="4562" extrusionOk="0">
                  <a:moveTo>
                    <a:pt x="10342" y="1684"/>
                  </a:moveTo>
                  <a:lnTo>
                    <a:pt x="13317" y="1684"/>
                  </a:lnTo>
                  <a:cubicBezTo>
                    <a:pt x="13464" y="1684"/>
                    <a:pt x="13610" y="1757"/>
                    <a:pt x="13732" y="1854"/>
                  </a:cubicBezTo>
                  <a:lnTo>
                    <a:pt x="13732" y="1854"/>
                  </a:lnTo>
                  <a:cubicBezTo>
                    <a:pt x="13952" y="2074"/>
                    <a:pt x="13952" y="2440"/>
                    <a:pt x="13732" y="2684"/>
                  </a:cubicBezTo>
                  <a:lnTo>
                    <a:pt x="13732" y="2684"/>
                  </a:lnTo>
                  <a:cubicBezTo>
                    <a:pt x="13610" y="2781"/>
                    <a:pt x="13464" y="2854"/>
                    <a:pt x="13317" y="2854"/>
                  </a:cubicBezTo>
                  <a:lnTo>
                    <a:pt x="10342" y="2854"/>
                  </a:lnTo>
                  <a:cubicBezTo>
                    <a:pt x="10171" y="2854"/>
                    <a:pt x="10025" y="2781"/>
                    <a:pt x="9927" y="2684"/>
                  </a:cubicBezTo>
                  <a:lnTo>
                    <a:pt x="9927" y="2684"/>
                  </a:lnTo>
                  <a:cubicBezTo>
                    <a:pt x="9805" y="2562"/>
                    <a:pt x="9757" y="2415"/>
                    <a:pt x="9757" y="2269"/>
                  </a:cubicBezTo>
                  <a:cubicBezTo>
                    <a:pt x="9757" y="2098"/>
                    <a:pt x="9805" y="1952"/>
                    <a:pt x="9927" y="1854"/>
                  </a:cubicBezTo>
                  <a:lnTo>
                    <a:pt x="9927" y="1854"/>
                  </a:lnTo>
                  <a:cubicBezTo>
                    <a:pt x="10025" y="1733"/>
                    <a:pt x="10171" y="1684"/>
                    <a:pt x="10342" y="1684"/>
                  </a:cubicBezTo>
                  <a:close/>
                  <a:moveTo>
                    <a:pt x="1196" y="2025"/>
                  </a:moveTo>
                  <a:lnTo>
                    <a:pt x="708" y="2025"/>
                  </a:lnTo>
                  <a:cubicBezTo>
                    <a:pt x="635" y="2025"/>
                    <a:pt x="586" y="2050"/>
                    <a:pt x="537" y="2098"/>
                  </a:cubicBezTo>
                  <a:cubicBezTo>
                    <a:pt x="391" y="2245"/>
                    <a:pt x="488" y="2513"/>
                    <a:pt x="708" y="2513"/>
                  </a:cubicBezTo>
                  <a:lnTo>
                    <a:pt x="1171" y="2513"/>
                  </a:lnTo>
                  <a:lnTo>
                    <a:pt x="1171" y="2050"/>
                  </a:lnTo>
                  <a:close/>
                  <a:moveTo>
                    <a:pt x="1220" y="2928"/>
                  </a:moveTo>
                  <a:cubicBezTo>
                    <a:pt x="1220" y="2952"/>
                    <a:pt x="1244" y="2976"/>
                    <a:pt x="1269" y="3001"/>
                  </a:cubicBezTo>
                  <a:cubicBezTo>
                    <a:pt x="3610" y="4562"/>
                    <a:pt x="4074" y="4562"/>
                    <a:pt x="6610" y="4562"/>
                  </a:cubicBezTo>
                  <a:lnTo>
                    <a:pt x="33219" y="4562"/>
                  </a:lnTo>
                  <a:cubicBezTo>
                    <a:pt x="34390" y="4464"/>
                    <a:pt x="35293" y="3464"/>
                    <a:pt x="35293" y="2269"/>
                  </a:cubicBezTo>
                  <a:cubicBezTo>
                    <a:pt x="35293" y="1098"/>
                    <a:pt x="34390" y="98"/>
                    <a:pt x="33219" y="1"/>
                  </a:cubicBezTo>
                  <a:lnTo>
                    <a:pt x="6610" y="1"/>
                  </a:lnTo>
                  <a:cubicBezTo>
                    <a:pt x="4049" y="1"/>
                    <a:pt x="3610" y="1"/>
                    <a:pt x="1269" y="1562"/>
                  </a:cubicBezTo>
                  <a:cubicBezTo>
                    <a:pt x="1244" y="1586"/>
                    <a:pt x="1220" y="1611"/>
                    <a:pt x="1196" y="1635"/>
                  </a:cubicBezTo>
                  <a:lnTo>
                    <a:pt x="708" y="1635"/>
                  </a:lnTo>
                  <a:cubicBezTo>
                    <a:pt x="537" y="1635"/>
                    <a:pt x="366" y="1708"/>
                    <a:pt x="245" y="1830"/>
                  </a:cubicBezTo>
                  <a:cubicBezTo>
                    <a:pt x="1" y="2074"/>
                    <a:pt x="1" y="2489"/>
                    <a:pt x="245" y="2757"/>
                  </a:cubicBezTo>
                  <a:lnTo>
                    <a:pt x="245" y="2757"/>
                  </a:lnTo>
                  <a:cubicBezTo>
                    <a:pt x="366" y="2854"/>
                    <a:pt x="537" y="2928"/>
                    <a:pt x="708" y="2928"/>
                  </a:cubicBezTo>
                  <a:close/>
                  <a:moveTo>
                    <a:pt x="1586" y="2269"/>
                  </a:moveTo>
                  <a:lnTo>
                    <a:pt x="1586" y="1830"/>
                  </a:lnTo>
                  <a:lnTo>
                    <a:pt x="1586" y="1830"/>
                  </a:lnTo>
                  <a:cubicBezTo>
                    <a:pt x="3757" y="391"/>
                    <a:pt x="4196" y="391"/>
                    <a:pt x="6586" y="391"/>
                  </a:cubicBezTo>
                  <a:lnTo>
                    <a:pt x="6586" y="4171"/>
                  </a:lnTo>
                  <a:cubicBezTo>
                    <a:pt x="4196" y="4171"/>
                    <a:pt x="3757" y="4171"/>
                    <a:pt x="1586" y="2732"/>
                  </a:cubicBezTo>
                  <a:lnTo>
                    <a:pt x="1586" y="2732"/>
                  </a:lnTo>
                  <a:lnTo>
                    <a:pt x="1586" y="2293"/>
                  </a:lnTo>
                  <a:close/>
                  <a:moveTo>
                    <a:pt x="18195" y="367"/>
                  </a:moveTo>
                  <a:lnTo>
                    <a:pt x="33219" y="367"/>
                  </a:lnTo>
                  <a:cubicBezTo>
                    <a:pt x="34219" y="415"/>
                    <a:pt x="35024" y="1245"/>
                    <a:pt x="35024" y="2269"/>
                  </a:cubicBezTo>
                  <a:cubicBezTo>
                    <a:pt x="35024" y="3293"/>
                    <a:pt x="34219" y="4123"/>
                    <a:pt x="33219" y="4171"/>
                  </a:cubicBezTo>
                  <a:lnTo>
                    <a:pt x="18171" y="4171"/>
                  </a:lnTo>
                  <a:lnTo>
                    <a:pt x="18171" y="367"/>
                  </a:lnTo>
                  <a:close/>
                  <a:moveTo>
                    <a:pt x="17878" y="4171"/>
                  </a:moveTo>
                  <a:lnTo>
                    <a:pt x="17878" y="367"/>
                  </a:lnTo>
                  <a:lnTo>
                    <a:pt x="6879" y="367"/>
                  </a:lnTo>
                  <a:lnTo>
                    <a:pt x="6879" y="4171"/>
                  </a:lnTo>
                  <a:close/>
                  <a:moveTo>
                    <a:pt x="13317" y="1976"/>
                  </a:moveTo>
                  <a:lnTo>
                    <a:pt x="10342" y="1976"/>
                  </a:lnTo>
                  <a:cubicBezTo>
                    <a:pt x="9903" y="1952"/>
                    <a:pt x="9903" y="2611"/>
                    <a:pt x="10342" y="2562"/>
                  </a:cubicBezTo>
                  <a:lnTo>
                    <a:pt x="13317" y="2562"/>
                  </a:lnTo>
                  <a:cubicBezTo>
                    <a:pt x="13391" y="2562"/>
                    <a:pt x="13464" y="2537"/>
                    <a:pt x="13513" y="2464"/>
                  </a:cubicBezTo>
                  <a:lnTo>
                    <a:pt x="13513" y="2464"/>
                  </a:lnTo>
                  <a:cubicBezTo>
                    <a:pt x="13610" y="2367"/>
                    <a:pt x="13610" y="2196"/>
                    <a:pt x="13513" y="2074"/>
                  </a:cubicBezTo>
                  <a:lnTo>
                    <a:pt x="13513" y="2074"/>
                  </a:lnTo>
                  <a:cubicBezTo>
                    <a:pt x="13464" y="2025"/>
                    <a:pt x="13391" y="2001"/>
                    <a:pt x="13317" y="197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5860394" y="3110288"/>
              <a:ext cx="477809" cy="20479"/>
            </a:xfrm>
            <a:custGeom>
              <a:avLst/>
              <a:gdLst/>
              <a:ahLst/>
              <a:cxnLst/>
              <a:rect l="l" t="t" r="r" b="b"/>
              <a:pathLst>
                <a:path w="9221" h="391" extrusionOk="0">
                  <a:moveTo>
                    <a:pt x="196" y="391"/>
                  </a:moveTo>
                  <a:cubicBezTo>
                    <a:pt x="98" y="391"/>
                    <a:pt x="1" y="318"/>
                    <a:pt x="1" y="196"/>
                  </a:cubicBezTo>
                  <a:cubicBezTo>
                    <a:pt x="1" y="74"/>
                    <a:pt x="98" y="1"/>
                    <a:pt x="196" y="1"/>
                  </a:cubicBezTo>
                  <a:lnTo>
                    <a:pt x="7976" y="1"/>
                  </a:lnTo>
                  <a:cubicBezTo>
                    <a:pt x="8074" y="1"/>
                    <a:pt x="8171" y="74"/>
                    <a:pt x="8171" y="196"/>
                  </a:cubicBezTo>
                  <a:cubicBezTo>
                    <a:pt x="8171" y="293"/>
                    <a:pt x="8074" y="391"/>
                    <a:pt x="7976" y="391"/>
                  </a:cubicBezTo>
                  <a:close/>
                  <a:moveTo>
                    <a:pt x="8684" y="391"/>
                  </a:moveTo>
                  <a:cubicBezTo>
                    <a:pt x="8562" y="391"/>
                    <a:pt x="8464" y="293"/>
                    <a:pt x="8464" y="196"/>
                  </a:cubicBezTo>
                  <a:cubicBezTo>
                    <a:pt x="8464" y="74"/>
                    <a:pt x="8562" y="1"/>
                    <a:pt x="8684" y="1"/>
                  </a:cubicBezTo>
                  <a:lnTo>
                    <a:pt x="9025" y="1"/>
                  </a:lnTo>
                  <a:cubicBezTo>
                    <a:pt x="9123" y="1"/>
                    <a:pt x="9220" y="74"/>
                    <a:pt x="9220" y="196"/>
                  </a:cubicBezTo>
                  <a:cubicBezTo>
                    <a:pt x="9220" y="293"/>
                    <a:pt x="9123" y="391"/>
                    <a:pt x="9025"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a:off x="4959430" y="3172874"/>
              <a:ext cx="259139" cy="117582"/>
            </a:xfrm>
            <a:custGeom>
              <a:avLst/>
              <a:gdLst/>
              <a:ahLst/>
              <a:cxnLst/>
              <a:rect l="l" t="t" r="r" b="b"/>
              <a:pathLst>
                <a:path w="5001" h="2245" extrusionOk="0">
                  <a:moveTo>
                    <a:pt x="5001" y="2244"/>
                  </a:moveTo>
                  <a:lnTo>
                    <a:pt x="5001" y="1440"/>
                  </a:lnTo>
                  <a:cubicBezTo>
                    <a:pt x="2611" y="1440"/>
                    <a:pt x="2147" y="1440"/>
                    <a:pt x="1" y="1"/>
                  </a:cubicBezTo>
                  <a:lnTo>
                    <a:pt x="1" y="805"/>
                  </a:lnTo>
                  <a:lnTo>
                    <a:pt x="1" y="805"/>
                  </a:lnTo>
                  <a:cubicBezTo>
                    <a:pt x="2147" y="2244"/>
                    <a:pt x="2611" y="2244"/>
                    <a:pt x="5001" y="2244"/>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5233657" y="3248239"/>
              <a:ext cx="570044" cy="42214"/>
            </a:xfrm>
            <a:custGeom>
              <a:avLst/>
              <a:gdLst/>
              <a:ahLst/>
              <a:cxnLst/>
              <a:rect l="l" t="t" r="r" b="b"/>
              <a:pathLst>
                <a:path w="11001" h="806" extrusionOk="0">
                  <a:moveTo>
                    <a:pt x="1" y="1"/>
                  </a:moveTo>
                  <a:lnTo>
                    <a:pt x="1" y="805"/>
                  </a:lnTo>
                  <a:lnTo>
                    <a:pt x="11000" y="805"/>
                  </a:lnTo>
                  <a:lnTo>
                    <a:pt x="11000"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5818688" y="3170308"/>
              <a:ext cx="877167" cy="120148"/>
            </a:xfrm>
            <a:custGeom>
              <a:avLst/>
              <a:gdLst/>
              <a:ahLst/>
              <a:cxnLst/>
              <a:rect l="l" t="t" r="r" b="b"/>
              <a:pathLst>
                <a:path w="16928" h="2294" extrusionOk="0">
                  <a:moveTo>
                    <a:pt x="1" y="1489"/>
                  </a:moveTo>
                  <a:lnTo>
                    <a:pt x="1" y="2293"/>
                  </a:lnTo>
                  <a:lnTo>
                    <a:pt x="15025" y="2293"/>
                  </a:lnTo>
                  <a:cubicBezTo>
                    <a:pt x="16074" y="2293"/>
                    <a:pt x="16927" y="1440"/>
                    <a:pt x="16927" y="415"/>
                  </a:cubicBezTo>
                  <a:cubicBezTo>
                    <a:pt x="16927" y="269"/>
                    <a:pt x="16903" y="123"/>
                    <a:pt x="16879" y="1"/>
                  </a:cubicBezTo>
                  <a:cubicBezTo>
                    <a:pt x="16684" y="879"/>
                    <a:pt x="15927" y="1489"/>
                    <a:pt x="15025" y="1489"/>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3"/>
          <p:cNvGrpSpPr/>
          <p:nvPr/>
        </p:nvGrpSpPr>
        <p:grpSpPr>
          <a:xfrm>
            <a:off x="6900120" y="3444693"/>
            <a:ext cx="1682152" cy="1253177"/>
            <a:chOff x="4830699" y="1600325"/>
            <a:chExt cx="1682152" cy="1253177"/>
          </a:xfrm>
        </p:grpSpPr>
        <p:sp>
          <p:nvSpPr>
            <p:cNvPr id="1324" name="Google Shape;1324;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4850904" y="1622008"/>
              <a:ext cx="1640490" cy="1111398"/>
            </a:xfrm>
            <a:custGeom>
              <a:avLst/>
              <a:gdLst/>
              <a:ahLst/>
              <a:cxnLst/>
              <a:rect l="l" t="t" r="r" b="b"/>
              <a:pathLst>
                <a:path w="31659" h="21220" extrusionOk="0">
                  <a:moveTo>
                    <a:pt x="24097" y="1318"/>
                  </a:moveTo>
                  <a:lnTo>
                    <a:pt x="29463" y="1318"/>
                  </a:lnTo>
                  <a:cubicBezTo>
                    <a:pt x="30219" y="1318"/>
                    <a:pt x="30853" y="1952"/>
                    <a:pt x="30853" y="2708"/>
                  </a:cubicBezTo>
                  <a:lnTo>
                    <a:pt x="30853" y="18805"/>
                  </a:lnTo>
                  <a:cubicBezTo>
                    <a:pt x="30853" y="19561"/>
                    <a:pt x="30219" y="20196"/>
                    <a:pt x="29463" y="20196"/>
                  </a:cubicBezTo>
                  <a:lnTo>
                    <a:pt x="2220" y="20196"/>
                  </a:lnTo>
                  <a:cubicBezTo>
                    <a:pt x="1439" y="20196"/>
                    <a:pt x="829" y="19561"/>
                    <a:pt x="829" y="18805"/>
                  </a:cubicBezTo>
                  <a:lnTo>
                    <a:pt x="829" y="2708"/>
                  </a:lnTo>
                  <a:cubicBezTo>
                    <a:pt x="829" y="1952"/>
                    <a:pt x="1439" y="1318"/>
                    <a:pt x="2220" y="1318"/>
                  </a:cubicBezTo>
                  <a:lnTo>
                    <a:pt x="24073" y="1318"/>
                  </a:lnTo>
                  <a:close/>
                  <a:moveTo>
                    <a:pt x="25" y="21220"/>
                  </a:moveTo>
                  <a:lnTo>
                    <a:pt x="31658" y="21220"/>
                  </a:lnTo>
                  <a:cubicBezTo>
                    <a:pt x="31658" y="21122"/>
                    <a:pt x="31658" y="21000"/>
                    <a:pt x="31658" y="20903"/>
                  </a:cubicBezTo>
                  <a:lnTo>
                    <a:pt x="31658" y="2196"/>
                  </a:lnTo>
                  <a:cubicBezTo>
                    <a:pt x="31658" y="976"/>
                    <a:pt x="30683" y="1"/>
                    <a:pt x="29463" y="1"/>
                  </a:cubicBezTo>
                  <a:lnTo>
                    <a:pt x="2220" y="1"/>
                  </a:lnTo>
                  <a:cubicBezTo>
                    <a:pt x="1000" y="1"/>
                    <a:pt x="0" y="976"/>
                    <a:pt x="0" y="2196"/>
                  </a:cubicBezTo>
                  <a:lnTo>
                    <a:pt x="0" y="20927"/>
                  </a:lnTo>
                  <a:cubicBezTo>
                    <a:pt x="0" y="21025"/>
                    <a:pt x="25" y="21122"/>
                    <a:pt x="25" y="21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5251442" y="1706329"/>
              <a:ext cx="840480" cy="254281"/>
            </a:xfrm>
            <a:custGeom>
              <a:avLst/>
              <a:gdLst/>
              <a:ahLst/>
              <a:cxnLst/>
              <a:rect l="l" t="t" r="r" b="b"/>
              <a:pathLst>
                <a:path w="16220" h="4855" extrusionOk="0">
                  <a:moveTo>
                    <a:pt x="16220" y="2440"/>
                  </a:moveTo>
                  <a:lnTo>
                    <a:pt x="16220" y="1"/>
                  </a:lnTo>
                  <a:lnTo>
                    <a:pt x="1" y="1"/>
                  </a:lnTo>
                  <a:lnTo>
                    <a:pt x="1" y="2440"/>
                  </a:lnTo>
                  <a:lnTo>
                    <a:pt x="1" y="4854"/>
                  </a:lnTo>
                  <a:lnTo>
                    <a:pt x="16220" y="48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4909035" y="1706329"/>
              <a:ext cx="327383" cy="118839"/>
            </a:xfrm>
            <a:custGeom>
              <a:avLst/>
              <a:gdLst/>
              <a:ahLst/>
              <a:cxnLst/>
              <a:rect l="l" t="t" r="r" b="b"/>
              <a:pathLst>
                <a:path w="6318" h="2269" extrusionOk="0">
                  <a:moveTo>
                    <a:pt x="6317" y="2269"/>
                  </a:moveTo>
                  <a:lnTo>
                    <a:pt x="6317" y="1"/>
                  </a:lnTo>
                  <a:lnTo>
                    <a:pt x="1098" y="1"/>
                  </a:lnTo>
                  <a:cubicBezTo>
                    <a:pt x="805" y="1"/>
                    <a:pt x="512" y="123"/>
                    <a:pt x="317" y="342"/>
                  </a:cubicBezTo>
                  <a:cubicBezTo>
                    <a:pt x="122" y="537"/>
                    <a:pt x="0" y="805"/>
                    <a:pt x="25" y="1098"/>
                  </a:cubicBezTo>
                  <a:lnTo>
                    <a:pt x="25" y="2269"/>
                  </a:lnTo>
                  <a:lnTo>
                    <a:pt x="1195" y="2269"/>
                  </a:lnTo>
                  <a:cubicBezTo>
                    <a:pt x="1220" y="2196"/>
                    <a:pt x="1268" y="2098"/>
                    <a:pt x="1342" y="2049"/>
                  </a:cubicBezTo>
                  <a:cubicBezTo>
                    <a:pt x="1439" y="1927"/>
                    <a:pt x="1585" y="1879"/>
                    <a:pt x="1732" y="1879"/>
                  </a:cubicBezTo>
                  <a:lnTo>
                    <a:pt x="4463" y="1879"/>
                  </a:lnTo>
                  <a:cubicBezTo>
                    <a:pt x="4610" y="1879"/>
                    <a:pt x="4756" y="1927"/>
                    <a:pt x="4854" y="2049"/>
                  </a:cubicBezTo>
                  <a:cubicBezTo>
                    <a:pt x="4927" y="2098"/>
                    <a:pt x="4976" y="2196"/>
                    <a:pt x="5000" y="2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4910278" y="1841714"/>
              <a:ext cx="326139" cy="118891"/>
            </a:xfrm>
            <a:custGeom>
              <a:avLst/>
              <a:gdLst/>
              <a:ahLst/>
              <a:cxnLst/>
              <a:rect l="l" t="t" r="r" b="b"/>
              <a:pathLst>
                <a:path w="6294" h="2270" extrusionOk="0">
                  <a:moveTo>
                    <a:pt x="6293" y="1"/>
                  </a:moveTo>
                  <a:lnTo>
                    <a:pt x="4976" y="1"/>
                  </a:lnTo>
                  <a:cubicBezTo>
                    <a:pt x="4952" y="74"/>
                    <a:pt x="4903" y="172"/>
                    <a:pt x="4830" y="220"/>
                  </a:cubicBezTo>
                  <a:cubicBezTo>
                    <a:pt x="4732" y="342"/>
                    <a:pt x="4586" y="391"/>
                    <a:pt x="4439" y="391"/>
                  </a:cubicBezTo>
                  <a:lnTo>
                    <a:pt x="1708" y="391"/>
                  </a:lnTo>
                  <a:cubicBezTo>
                    <a:pt x="1561" y="391"/>
                    <a:pt x="1415" y="342"/>
                    <a:pt x="1318" y="220"/>
                  </a:cubicBezTo>
                  <a:cubicBezTo>
                    <a:pt x="1244" y="172"/>
                    <a:pt x="1196" y="74"/>
                    <a:pt x="1171" y="1"/>
                  </a:cubicBezTo>
                  <a:lnTo>
                    <a:pt x="1" y="1"/>
                  </a:lnTo>
                  <a:lnTo>
                    <a:pt x="1" y="2269"/>
                  </a:lnTo>
                  <a:lnTo>
                    <a:pt x="6293" y="22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4984832" y="1820032"/>
              <a:ext cx="168148" cy="26868"/>
            </a:xfrm>
            <a:custGeom>
              <a:avLst/>
              <a:gdLst/>
              <a:ahLst/>
              <a:cxnLst/>
              <a:rect l="l" t="t" r="r" b="b"/>
              <a:pathLst>
                <a:path w="3245" h="513" extrusionOk="0">
                  <a:moveTo>
                    <a:pt x="3171" y="439"/>
                  </a:moveTo>
                  <a:cubicBezTo>
                    <a:pt x="3220" y="390"/>
                    <a:pt x="3244" y="317"/>
                    <a:pt x="3244" y="269"/>
                  </a:cubicBezTo>
                  <a:lnTo>
                    <a:pt x="3244" y="269"/>
                  </a:lnTo>
                  <a:cubicBezTo>
                    <a:pt x="3244" y="195"/>
                    <a:pt x="3220" y="122"/>
                    <a:pt x="3171" y="73"/>
                  </a:cubicBezTo>
                  <a:cubicBezTo>
                    <a:pt x="3122" y="25"/>
                    <a:pt x="3074" y="0"/>
                    <a:pt x="3000" y="0"/>
                  </a:cubicBezTo>
                  <a:lnTo>
                    <a:pt x="269" y="0"/>
                  </a:lnTo>
                  <a:cubicBezTo>
                    <a:pt x="122" y="0"/>
                    <a:pt x="1" y="122"/>
                    <a:pt x="1" y="244"/>
                  </a:cubicBezTo>
                  <a:cubicBezTo>
                    <a:pt x="1" y="317"/>
                    <a:pt x="25" y="390"/>
                    <a:pt x="74" y="439"/>
                  </a:cubicBezTo>
                  <a:cubicBezTo>
                    <a:pt x="122" y="488"/>
                    <a:pt x="196" y="512"/>
                    <a:pt x="269" y="512"/>
                  </a:cubicBezTo>
                  <a:lnTo>
                    <a:pt x="3000" y="512"/>
                  </a:lnTo>
                  <a:cubicBezTo>
                    <a:pt x="3074" y="512"/>
                    <a:pt x="3122" y="488"/>
                    <a:pt x="3171"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6189036" y="1820032"/>
              <a:ext cx="169443" cy="26868"/>
            </a:xfrm>
            <a:custGeom>
              <a:avLst/>
              <a:gdLst/>
              <a:ahLst/>
              <a:cxnLst/>
              <a:rect l="l" t="t" r="r" b="b"/>
              <a:pathLst>
                <a:path w="3270" h="513" extrusionOk="0">
                  <a:moveTo>
                    <a:pt x="99" y="73"/>
                  </a:moveTo>
                  <a:cubicBezTo>
                    <a:pt x="50" y="122"/>
                    <a:pt x="25" y="195"/>
                    <a:pt x="25" y="269"/>
                  </a:cubicBezTo>
                  <a:lnTo>
                    <a:pt x="25" y="269"/>
                  </a:lnTo>
                  <a:cubicBezTo>
                    <a:pt x="1" y="317"/>
                    <a:pt x="50" y="390"/>
                    <a:pt x="99" y="439"/>
                  </a:cubicBezTo>
                  <a:cubicBezTo>
                    <a:pt x="123" y="488"/>
                    <a:pt x="196" y="512"/>
                    <a:pt x="269" y="512"/>
                  </a:cubicBezTo>
                  <a:lnTo>
                    <a:pt x="3001" y="512"/>
                  </a:lnTo>
                  <a:cubicBezTo>
                    <a:pt x="3074" y="512"/>
                    <a:pt x="3147" y="488"/>
                    <a:pt x="3196" y="439"/>
                  </a:cubicBezTo>
                  <a:cubicBezTo>
                    <a:pt x="3220" y="390"/>
                    <a:pt x="3269" y="317"/>
                    <a:pt x="3269" y="244"/>
                  </a:cubicBezTo>
                  <a:cubicBezTo>
                    <a:pt x="3269" y="122"/>
                    <a:pt x="3147" y="0"/>
                    <a:pt x="3001" y="0"/>
                  </a:cubicBezTo>
                  <a:lnTo>
                    <a:pt x="269" y="0"/>
                  </a:lnTo>
                  <a:cubicBezTo>
                    <a:pt x="196" y="0"/>
                    <a:pt x="123" y="25"/>
                    <a:pt x="99"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6106918" y="1841714"/>
              <a:ext cx="327383" cy="118891"/>
            </a:xfrm>
            <a:custGeom>
              <a:avLst/>
              <a:gdLst/>
              <a:ahLst/>
              <a:cxnLst/>
              <a:rect l="l" t="t" r="r" b="b"/>
              <a:pathLst>
                <a:path w="6318" h="2270" extrusionOk="0">
                  <a:moveTo>
                    <a:pt x="1854" y="391"/>
                  </a:moveTo>
                  <a:cubicBezTo>
                    <a:pt x="1708" y="391"/>
                    <a:pt x="1562" y="342"/>
                    <a:pt x="1464" y="245"/>
                  </a:cubicBezTo>
                  <a:cubicBezTo>
                    <a:pt x="1391" y="172"/>
                    <a:pt x="1342" y="74"/>
                    <a:pt x="1318" y="1"/>
                  </a:cubicBezTo>
                  <a:lnTo>
                    <a:pt x="1" y="1"/>
                  </a:lnTo>
                  <a:lnTo>
                    <a:pt x="1" y="2269"/>
                  </a:lnTo>
                  <a:lnTo>
                    <a:pt x="6318" y="2269"/>
                  </a:lnTo>
                  <a:lnTo>
                    <a:pt x="6318" y="1"/>
                  </a:lnTo>
                  <a:lnTo>
                    <a:pt x="5147" y="1"/>
                  </a:lnTo>
                  <a:cubicBezTo>
                    <a:pt x="5122" y="74"/>
                    <a:pt x="5074" y="172"/>
                    <a:pt x="5001" y="245"/>
                  </a:cubicBezTo>
                  <a:cubicBezTo>
                    <a:pt x="4903" y="342"/>
                    <a:pt x="4757" y="391"/>
                    <a:pt x="4610" y="3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6106918" y="1706329"/>
              <a:ext cx="327383" cy="118839"/>
            </a:xfrm>
            <a:custGeom>
              <a:avLst/>
              <a:gdLst/>
              <a:ahLst/>
              <a:cxnLst/>
              <a:rect l="l" t="t" r="r" b="b"/>
              <a:pathLst>
                <a:path w="6318" h="2269" extrusionOk="0">
                  <a:moveTo>
                    <a:pt x="1464" y="2049"/>
                  </a:moveTo>
                  <a:cubicBezTo>
                    <a:pt x="1562" y="1927"/>
                    <a:pt x="1708" y="1879"/>
                    <a:pt x="1854" y="1879"/>
                  </a:cubicBezTo>
                  <a:lnTo>
                    <a:pt x="4586" y="1879"/>
                  </a:lnTo>
                  <a:cubicBezTo>
                    <a:pt x="4732" y="1879"/>
                    <a:pt x="4879" y="1927"/>
                    <a:pt x="4976" y="2049"/>
                  </a:cubicBezTo>
                  <a:cubicBezTo>
                    <a:pt x="5049" y="2098"/>
                    <a:pt x="5098" y="2196"/>
                    <a:pt x="5122" y="2269"/>
                  </a:cubicBezTo>
                  <a:lnTo>
                    <a:pt x="6318" y="2269"/>
                  </a:lnTo>
                  <a:lnTo>
                    <a:pt x="6318" y="1098"/>
                  </a:lnTo>
                  <a:cubicBezTo>
                    <a:pt x="6318" y="488"/>
                    <a:pt x="5830" y="25"/>
                    <a:pt x="5244" y="1"/>
                  </a:cubicBezTo>
                  <a:lnTo>
                    <a:pt x="1" y="1"/>
                  </a:lnTo>
                  <a:lnTo>
                    <a:pt x="1" y="2269"/>
                  </a:lnTo>
                  <a:lnTo>
                    <a:pt x="1318" y="2269"/>
                  </a:lnTo>
                  <a:cubicBezTo>
                    <a:pt x="1342" y="2196"/>
                    <a:pt x="1391" y="2098"/>
                    <a:pt x="1464" y="20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4909035" y="1975843"/>
              <a:ext cx="1525455" cy="688574"/>
            </a:xfrm>
            <a:custGeom>
              <a:avLst/>
              <a:gdLst/>
              <a:ahLst/>
              <a:cxnLst/>
              <a:rect l="l" t="t" r="r" b="b"/>
              <a:pathLst>
                <a:path w="29439" h="13147" extrusionOk="0">
                  <a:moveTo>
                    <a:pt x="29439" y="1"/>
                  </a:moveTo>
                  <a:lnTo>
                    <a:pt x="0" y="1"/>
                  </a:lnTo>
                  <a:lnTo>
                    <a:pt x="0" y="12049"/>
                  </a:lnTo>
                  <a:cubicBezTo>
                    <a:pt x="0" y="12659"/>
                    <a:pt x="488" y="13147"/>
                    <a:pt x="1098" y="13147"/>
                  </a:cubicBezTo>
                  <a:lnTo>
                    <a:pt x="28341" y="13147"/>
                  </a:lnTo>
                  <a:cubicBezTo>
                    <a:pt x="28634" y="13147"/>
                    <a:pt x="28902" y="13025"/>
                    <a:pt x="29121" y="12830"/>
                  </a:cubicBezTo>
                  <a:cubicBezTo>
                    <a:pt x="29317" y="12635"/>
                    <a:pt x="29439" y="12366"/>
                    <a:pt x="29439" y="120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a:off x="4857225" y="2753798"/>
              <a:ext cx="1629090" cy="80500"/>
            </a:xfrm>
            <a:custGeom>
              <a:avLst/>
              <a:gdLst/>
              <a:ahLst/>
              <a:cxnLst/>
              <a:rect l="l" t="t" r="r" b="b"/>
              <a:pathLst>
                <a:path w="31439" h="1537" extrusionOk="0">
                  <a:moveTo>
                    <a:pt x="31439" y="0"/>
                  </a:moveTo>
                  <a:lnTo>
                    <a:pt x="0" y="0"/>
                  </a:lnTo>
                  <a:cubicBezTo>
                    <a:pt x="293" y="903"/>
                    <a:pt x="1147" y="1537"/>
                    <a:pt x="2098" y="1537"/>
                  </a:cubicBezTo>
                  <a:lnTo>
                    <a:pt x="29341" y="1537"/>
                  </a:lnTo>
                  <a:cubicBezTo>
                    <a:pt x="29926" y="1537"/>
                    <a:pt x="30487" y="1293"/>
                    <a:pt x="30902" y="878"/>
                  </a:cubicBezTo>
                  <a:cubicBezTo>
                    <a:pt x="31146" y="634"/>
                    <a:pt x="31317" y="342"/>
                    <a:pt x="31439" y="25"/>
                  </a:cubicBezTo>
                  <a:close/>
                  <a:moveTo>
                    <a:pt x="23975" y="756"/>
                  </a:moveTo>
                  <a:cubicBezTo>
                    <a:pt x="23951" y="464"/>
                    <a:pt x="24317" y="293"/>
                    <a:pt x="24512" y="512"/>
                  </a:cubicBezTo>
                  <a:cubicBezTo>
                    <a:pt x="24731" y="707"/>
                    <a:pt x="24585" y="1049"/>
                    <a:pt x="24292" y="1049"/>
                  </a:cubicBezTo>
                  <a:cubicBezTo>
                    <a:pt x="24122" y="1073"/>
                    <a:pt x="23975" y="927"/>
                    <a:pt x="23975" y="756"/>
                  </a:cubicBezTo>
                  <a:close/>
                  <a:moveTo>
                    <a:pt x="25244" y="756"/>
                  </a:moveTo>
                  <a:cubicBezTo>
                    <a:pt x="25244" y="488"/>
                    <a:pt x="25561" y="342"/>
                    <a:pt x="25756" y="537"/>
                  </a:cubicBezTo>
                  <a:cubicBezTo>
                    <a:pt x="25951" y="732"/>
                    <a:pt x="25805" y="1049"/>
                    <a:pt x="25536" y="1049"/>
                  </a:cubicBezTo>
                  <a:cubicBezTo>
                    <a:pt x="25365" y="1049"/>
                    <a:pt x="25244" y="927"/>
                    <a:pt x="25244" y="756"/>
                  </a:cubicBezTo>
                  <a:close/>
                  <a:moveTo>
                    <a:pt x="26487" y="756"/>
                  </a:moveTo>
                  <a:cubicBezTo>
                    <a:pt x="26487" y="488"/>
                    <a:pt x="26829" y="342"/>
                    <a:pt x="27000" y="537"/>
                  </a:cubicBezTo>
                  <a:cubicBezTo>
                    <a:pt x="27195" y="732"/>
                    <a:pt x="27073" y="1049"/>
                    <a:pt x="26804" y="1049"/>
                  </a:cubicBezTo>
                  <a:cubicBezTo>
                    <a:pt x="26634" y="1049"/>
                    <a:pt x="26487" y="927"/>
                    <a:pt x="26487" y="756"/>
                  </a:cubicBezTo>
                  <a:close/>
                  <a:moveTo>
                    <a:pt x="27756" y="756"/>
                  </a:moveTo>
                  <a:cubicBezTo>
                    <a:pt x="27756" y="317"/>
                    <a:pt x="28390" y="317"/>
                    <a:pt x="28390" y="756"/>
                  </a:cubicBezTo>
                  <a:cubicBezTo>
                    <a:pt x="28390" y="1171"/>
                    <a:pt x="27756" y="1171"/>
                    <a:pt x="27756" y="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moveTo>
                    <a:pt x="28585" y="22463"/>
                  </a:moveTo>
                  <a:cubicBezTo>
                    <a:pt x="28146" y="22463"/>
                    <a:pt x="28146" y="23097"/>
                    <a:pt x="28585" y="23097"/>
                  </a:cubicBezTo>
                  <a:cubicBezTo>
                    <a:pt x="28999" y="23097"/>
                    <a:pt x="28999" y="22463"/>
                    <a:pt x="28585" y="22463"/>
                  </a:cubicBezTo>
                  <a:close/>
                  <a:moveTo>
                    <a:pt x="27316" y="22463"/>
                  </a:moveTo>
                  <a:cubicBezTo>
                    <a:pt x="27048" y="22463"/>
                    <a:pt x="26902" y="22780"/>
                    <a:pt x="27097" y="22975"/>
                  </a:cubicBezTo>
                  <a:cubicBezTo>
                    <a:pt x="27268" y="23170"/>
                    <a:pt x="27609" y="23048"/>
                    <a:pt x="27609" y="22780"/>
                  </a:cubicBezTo>
                  <a:cubicBezTo>
                    <a:pt x="27634" y="22609"/>
                    <a:pt x="27487" y="22463"/>
                    <a:pt x="27316" y="22463"/>
                  </a:cubicBezTo>
                  <a:close/>
                  <a:moveTo>
                    <a:pt x="26048" y="22463"/>
                  </a:moveTo>
                  <a:cubicBezTo>
                    <a:pt x="25780" y="22463"/>
                    <a:pt x="25658" y="22780"/>
                    <a:pt x="25829" y="22975"/>
                  </a:cubicBezTo>
                  <a:cubicBezTo>
                    <a:pt x="26024" y="23170"/>
                    <a:pt x="26341" y="23048"/>
                    <a:pt x="26365" y="22780"/>
                  </a:cubicBezTo>
                  <a:cubicBezTo>
                    <a:pt x="26365" y="22609"/>
                    <a:pt x="26243" y="22463"/>
                    <a:pt x="26048" y="22463"/>
                  </a:cubicBezTo>
                  <a:close/>
                  <a:moveTo>
                    <a:pt x="24804" y="22463"/>
                  </a:moveTo>
                  <a:cubicBezTo>
                    <a:pt x="24536" y="22463"/>
                    <a:pt x="24390" y="22780"/>
                    <a:pt x="24585" y="22975"/>
                  </a:cubicBezTo>
                  <a:cubicBezTo>
                    <a:pt x="24756" y="23170"/>
                    <a:pt x="25097" y="23048"/>
                    <a:pt x="25097" y="22780"/>
                  </a:cubicBezTo>
                  <a:cubicBezTo>
                    <a:pt x="25121" y="22609"/>
                    <a:pt x="24975" y="22463"/>
                    <a:pt x="24804" y="22463"/>
                  </a:cubicBezTo>
                  <a:close/>
                  <a:moveTo>
                    <a:pt x="415" y="21634"/>
                  </a:moveTo>
                  <a:lnTo>
                    <a:pt x="32024" y="21634"/>
                  </a:lnTo>
                  <a:cubicBezTo>
                    <a:pt x="32048" y="21536"/>
                    <a:pt x="32048" y="21414"/>
                    <a:pt x="32048" y="21317"/>
                  </a:cubicBezTo>
                  <a:lnTo>
                    <a:pt x="32048" y="2610"/>
                  </a:lnTo>
                  <a:cubicBezTo>
                    <a:pt x="32048" y="1390"/>
                    <a:pt x="31048" y="415"/>
                    <a:pt x="29853" y="415"/>
                  </a:cubicBezTo>
                  <a:lnTo>
                    <a:pt x="2610" y="415"/>
                  </a:lnTo>
                  <a:cubicBezTo>
                    <a:pt x="1390" y="415"/>
                    <a:pt x="390" y="1390"/>
                    <a:pt x="390" y="2610"/>
                  </a:cubicBezTo>
                  <a:lnTo>
                    <a:pt x="390" y="21341"/>
                  </a:lnTo>
                  <a:cubicBezTo>
                    <a:pt x="390" y="21439"/>
                    <a:pt x="390" y="21536"/>
                    <a:pt x="415" y="21634"/>
                  </a:cubicBezTo>
                  <a:close/>
                  <a:moveTo>
                    <a:pt x="31926" y="22024"/>
                  </a:moveTo>
                  <a:lnTo>
                    <a:pt x="512" y="22024"/>
                  </a:lnTo>
                  <a:cubicBezTo>
                    <a:pt x="805" y="22927"/>
                    <a:pt x="1659" y="23561"/>
                    <a:pt x="2610" y="23561"/>
                  </a:cubicBezTo>
                  <a:lnTo>
                    <a:pt x="29853" y="23561"/>
                  </a:lnTo>
                  <a:cubicBezTo>
                    <a:pt x="30438" y="23561"/>
                    <a:pt x="30999" y="23317"/>
                    <a:pt x="31414" y="22902"/>
                  </a:cubicBezTo>
                  <a:cubicBezTo>
                    <a:pt x="31658" y="22658"/>
                    <a:pt x="31829" y="22366"/>
                    <a:pt x="31951" y="22049"/>
                  </a:cubicBezTo>
                  <a:close/>
                  <a:moveTo>
                    <a:pt x="24609" y="4293"/>
                  </a:moveTo>
                  <a:lnTo>
                    <a:pt x="25951" y="4293"/>
                  </a:lnTo>
                  <a:cubicBezTo>
                    <a:pt x="25975" y="4220"/>
                    <a:pt x="26024" y="4122"/>
                    <a:pt x="26097" y="4073"/>
                  </a:cubicBezTo>
                  <a:cubicBezTo>
                    <a:pt x="26195" y="3951"/>
                    <a:pt x="26317" y="3903"/>
                    <a:pt x="26463" y="3903"/>
                  </a:cubicBezTo>
                  <a:lnTo>
                    <a:pt x="29219" y="3903"/>
                  </a:lnTo>
                  <a:cubicBezTo>
                    <a:pt x="29365" y="3903"/>
                    <a:pt x="29512" y="3951"/>
                    <a:pt x="29609" y="4073"/>
                  </a:cubicBezTo>
                  <a:cubicBezTo>
                    <a:pt x="29682" y="4122"/>
                    <a:pt x="29731" y="4220"/>
                    <a:pt x="29755" y="4293"/>
                  </a:cubicBezTo>
                  <a:lnTo>
                    <a:pt x="30951" y="4293"/>
                  </a:lnTo>
                  <a:lnTo>
                    <a:pt x="30951" y="3122"/>
                  </a:lnTo>
                  <a:cubicBezTo>
                    <a:pt x="30951" y="2512"/>
                    <a:pt x="30463" y="2049"/>
                    <a:pt x="29877" y="2025"/>
                  </a:cubicBezTo>
                  <a:lnTo>
                    <a:pt x="24634" y="2025"/>
                  </a:lnTo>
                  <a:lnTo>
                    <a:pt x="24634" y="4293"/>
                  </a:lnTo>
                  <a:close/>
                  <a:moveTo>
                    <a:pt x="25951" y="4610"/>
                  </a:moveTo>
                  <a:lnTo>
                    <a:pt x="24609" y="4610"/>
                  </a:lnTo>
                  <a:lnTo>
                    <a:pt x="24609" y="6878"/>
                  </a:lnTo>
                  <a:lnTo>
                    <a:pt x="30951" y="6878"/>
                  </a:lnTo>
                  <a:lnTo>
                    <a:pt x="30951" y="4610"/>
                  </a:lnTo>
                  <a:lnTo>
                    <a:pt x="29780" y="4610"/>
                  </a:lnTo>
                  <a:cubicBezTo>
                    <a:pt x="29755" y="4707"/>
                    <a:pt x="29707" y="4781"/>
                    <a:pt x="29634" y="4854"/>
                  </a:cubicBezTo>
                  <a:cubicBezTo>
                    <a:pt x="29536" y="4951"/>
                    <a:pt x="29390" y="5000"/>
                    <a:pt x="29243" y="5000"/>
                  </a:cubicBezTo>
                  <a:lnTo>
                    <a:pt x="26512" y="5000"/>
                  </a:lnTo>
                  <a:cubicBezTo>
                    <a:pt x="26365" y="5000"/>
                    <a:pt x="26219" y="4951"/>
                    <a:pt x="26121" y="4854"/>
                  </a:cubicBezTo>
                  <a:cubicBezTo>
                    <a:pt x="26048" y="4781"/>
                    <a:pt x="25999" y="4707"/>
                    <a:pt x="25975" y="4610"/>
                  </a:cubicBezTo>
                  <a:close/>
                  <a:moveTo>
                    <a:pt x="24317" y="6878"/>
                  </a:moveTo>
                  <a:lnTo>
                    <a:pt x="24317" y="2025"/>
                  </a:lnTo>
                  <a:lnTo>
                    <a:pt x="8122" y="2025"/>
                  </a:lnTo>
                  <a:lnTo>
                    <a:pt x="8122" y="6878"/>
                  </a:lnTo>
                  <a:close/>
                  <a:moveTo>
                    <a:pt x="29219" y="4220"/>
                  </a:moveTo>
                  <a:lnTo>
                    <a:pt x="26487" y="4220"/>
                  </a:lnTo>
                  <a:cubicBezTo>
                    <a:pt x="26414" y="4220"/>
                    <a:pt x="26341" y="4244"/>
                    <a:pt x="26317" y="4293"/>
                  </a:cubicBezTo>
                  <a:cubicBezTo>
                    <a:pt x="26268" y="4317"/>
                    <a:pt x="26243" y="4390"/>
                    <a:pt x="26243" y="4464"/>
                  </a:cubicBezTo>
                  <a:lnTo>
                    <a:pt x="26243" y="4464"/>
                  </a:lnTo>
                  <a:cubicBezTo>
                    <a:pt x="26219" y="4512"/>
                    <a:pt x="26268" y="4585"/>
                    <a:pt x="26317" y="4634"/>
                  </a:cubicBezTo>
                  <a:cubicBezTo>
                    <a:pt x="26341" y="4683"/>
                    <a:pt x="26414" y="4707"/>
                    <a:pt x="26487" y="4707"/>
                  </a:cubicBezTo>
                  <a:lnTo>
                    <a:pt x="29219" y="4707"/>
                  </a:lnTo>
                  <a:cubicBezTo>
                    <a:pt x="29292" y="4707"/>
                    <a:pt x="29365" y="4683"/>
                    <a:pt x="29414" y="4634"/>
                  </a:cubicBezTo>
                  <a:cubicBezTo>
                    <a:pt x="29438" y="4585"/>
                    <a:pt x="29487" y="4512"/>
                    <a:pt x="29487" y="4464"/>
                  </a:cubicBezTo>
                  <a:lnTo>
                    <a:pt x="29487" y="4464"/>
                  </a:lnTo>
                  <a:cubicBezTo>
                    <a:pt x="29487" y="4317"/>
                    <a:pt x="29365" y="4195"/>
                    <a:pt x="29219" y="4195"/>
                  </a:cubicBezTo>
                  <a:close/>
                  <a:moveTo>
                    <a:pt x="7829" y="4610"/>
                  </a:moveTo>
                  <a:lnTo>
                    <a:pt x="6488" y="4610"/>
                  </a:lnTo>
                  <a:cubicBezTo>
                    <a:pt x="6463" y="4707"/>
                    <a:pt x="6414" y="4781"/>
                    <a:pt x="6366" y="4854"/>
                  </a:cubicBezTo>
                  <a:cubicBezTo>
                    <a:pt x="6244" y="4951"/>
                    <a:pt x="6122" y="5000"/>
                    <a:pt x="5975" y="5000"/>
                  </a:cubicBezTo>
                  <a:lnTo>
                    <a:pt x="3219" y="5000"/>
                  </a:lnTo>
                  <a:cubicBezTo>
                    <a:pt x="3073" y="5000"/>
                    <a:pt x="2927" y="4951"/>
                    <a:pt x="2829" y="4854"/>
                  </a:cubicBezTo>
                  <a:cubicBezTo>
                    <a:pt x="2780" y="4781"/>
                    <a:pt x="2707" y="4707"/>
                    <a:pt x="2683" y="4610"/>
                  </a:cubicBezTo>
                  <a:lnTo>
                    <a:pt x="1512" y="4610"/>
                  </a:lnTo>
                  <a:lnTo>
                    <a:pt x="1512" y="6878"/>
                  </a:lnTo>
                  <a:lnTo>
                    <a:pt x="7829" y="6878"/>
                  </a:lnTo>
                  <a:lnTo>
                    <a:pt x="7829" y="4610"/>
                  </a:lnTo>
                  <a:close/>
                  <a:moveTo>
                    <a:pt x="6488" y="4293"/>
                  </a:moveTo>
                  <a:lnTo>
                    <a:pt x="7829" y="4293"/>
                  </a:lnTo>
                  <a:lnTo>
                    <a:pt x="7829" y="2025"/>
                  </a:lnTo>
                  <a:lnTo>
                    <a:pt x="2610" y="2025"/>
                  </a:lnTo>
                  <a:cubicBezTo>
                    <a:pt x="2317" y="2025"/>
                    <a:pt x="2024" y="2147"/>
                    <a:pt x="1829" y="2366"/>
                  </a:cubicBezTo>
                  <a:cubicBezTo>
                    <a:pt x="1634" y="2561"/>
                    <a:pt x="1512" y="2829"/>
                    <a:pt x="1537" y="3122"/>
                  </a:cubicBezTo>
                  <a:lnTo>
                    <a:pt x="1537" y="4293"/>
                  </a:lnTo>
                  <a:lnTo>
                    <a:pt x="2707" y="4293"/>
                  </a:lnTo>
                  <a:cubicBezTo>
                    <a:pt x="2732" y="4220"/>
                    <a:pt x="2780" y="4122"/>
                    <a:pt x="2854" y="4073"/>
                  </a:cubicBezTo>
                  <a:cubicBezTo>
                    <a:pt x="2951" y="3951"/>
                    <a:pt x="3097" y="3903"/>
                    <a:pt x="3244" y="3903"/>
                  </a:cubicBezTo>
                  <a:lnTo>
                    <a:pt x="5975" y="3903"/>
                  </a:lnTo>
                  <a:cubicBezTo>
                    <a:pt x="6122" y="3903"/>
                    <a:pt x="6268" y="3951"/>
                    <a:pt x="6366" y="4073"/>
                  </a:cubicBezTo>
                  <a:cubicBezTo>
                    <a:pt x="6439" y="4122"/>
                    <a:pt x="6488" y="4220"/>
                    <a:pt x="6512" y="4293"/>
                  </a:cubicBezTo>
                  <a:close/>
                  <a:moveTo>
                    <a:pt x="5975" y="4195"/>
                  </a:moveTo>
                  <a:lnTo>
                    <a:pt x="3219" y="4195"/>
                  </a:lnTo>
                  <a:cubicBezTo>
                    <a:pt x="3073" y="4195"/>
                    <a:pt x="2976" y="4317"/>
                    <a:pt x="2976" y="4439"/>
                  </a:cubicBezTo>
                  <a:lnTo>
                    <a:pt x="2976" y="4439"/>
                  </a:lnTo>
                  <a:cubicBezTo>
                    <a:pt x="2976" y="4512"/>
                    <a:pt x="3000" y="4585"/>
                    <a:pt x="3049" y="4634"/>
                  </a:cubicBezTo>
                  <a:cubicBezTo>
                    <a:pt x="3097" y="4683"/>
                    <a:pt x="3146" y="4707"/>
                    <a:pt x="3219" y="4707"/>
                  </a:cubicBezTo>
                  <a:lnTo>
                    <a:pt x="5975" y="4707"/>
                  </a:lnTo>
                  <a:cubicBezTo>
                    <a:pt x="6024" y="4707"/>
                    <a:pt x="6097" y="4683"/>
                    <a:pt x="6146" y="4634"/>
                  </a:cubicBezTo>
                  <a:cubicBezTo>
                    <a:pt x="6195" y="4585"/>
                    <a:pt x="6219" y="4512"/>
                    <a:pt x="6219" y="4464"/>
                  </a:cubicBezTo>
                  <a:lnTo>
                    <a:pt x="6219" y="4464"/>
                  </a:lnTo>
                  <a:cubicBezTo>
                    <a:pt x="6219" y="4390"/>
                    <a:pt x="6195" y="4317"/>
                    <a:pt x="6146" y="4268"/>
                  </a:cubicBezTo>
                  <a:cubicBezTo>
                    <a:pt x="6097" y="4220"/>
                    <a:pt x="6024" y="4195"/>
                    <a:pt x="5975" y="4195"/>
                  </a:cubicBezTo>
                  <a:close/>
                  <a:moveTo>
                    <a:pt x="30951" y="7171"/>
                  </a:moveTo>
                  <a:lnTo>
                    <a:pt x="1512" y="7171"/>
                  </a:lnTo>
                  <a:lnTo>
                    <a:pt x="1512" y="19219"/>
                  </a:lnTo>
                  <a:cubicBezTo>
                    <a:pt x="1512" y="19829"/>
                    <a:pt x="2000" y="20317"/>
                    <a:pt x="2610" y="20317"/>
                  </a:cubicBezTo>
                  <a:lnTo>
                    <a:pt x="29853" y="20317"/>
                  </a:lnTo>
                  <a:cubicBezTo>
                    <a:pt x="30146" y="20317"/>
                    <a:pt x="30414" y="20195"/>
                    <a:pt x="30633" y="20000"/>
                  </a:cubicBezTo>
                  <a:cubicBezTo>
                    <a:pt x="30829" y="19805"/>
                    <a:pt x="30951" y="19536"/>
                    <a:pt x="30951" y="19244"/>
                  </a:cubicBezTo>
                  <a:lnTo>
                    <a:pt x="30951" y="7171"/>
                  </a:lnTo>
                  <a:close/>
                  <a:moveTo>
                    <a:pt x="1634" y="2147"/>
                  </a:moveTo>
                  <a:cubicBezTo>
                    <a:pt x="1390" y="2390"/>
                    <a:pt x="1244" y="2756"/>
                    <a:pt x="1244" y="3122"/>
                  </a:cubicBezTo>
                  <a:lnTo>
                    <a:pt x="1244" y="19219"/>
                  </a:lnTo>
                  <a:cubicBezTo>
                    <a:pt x="1244" y="19975"/>
                    <a:pt x="1854" y="20610"/>
                    <a:pt x="2610" y="20610"/>
                  </a:cubicBezTo>
                  <a:lnTo>
                    <a:pt x="29877" y="20610"/>
                  </a:lnTo>
                  <a:cubicBezTo>
                    <a:pt x="30633" y="20610"/>
                    <a:pt x="31243" y="19975"/>
                    <a:pt x="31243" y="19219"/>
                  </a:cubicBezTo>
                  <a:lnTo>
                    <a:pt x="31243" y="3122"/>
                  </a:lnTo>
                  <a:cubicBezTo>
                    <a:pt x="31243" y="2366"/>
                    <a:pt x="30633" y="1732"/>
                    <a:pt x="29877" y="1732"/>
                  </a:cubicBezTo>
                  <a:lnTo>
                    <a:pt x="2610" y="1732"/>
                  </a:lnTo>
                  <a:cubicBezTo>
                    <a:pt x="2244" y="1732"/>
                    <a:pt x="1878" y="1878"/>
                    <a:pt x="1634"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a:off x="5571158" y="1735710"/>
              <a:ext cx="441122" cy="20479"/>
            </a:xfrm>
            <a:custGeom>
              <a:avLst/>
              <a:gdLst/>
              <a:ahLst/>
              <a:cxnLst/>
              <a:rect l="l" t="t" r="r" b="b"/>
              <a:pathLst>
                <a:path w="8513" h="391" extrusionOk="0">
                  <a:moveTo>
                    <a:pt x="195" y="391"/>
                  </a:moveTo>
                  <a:cubicBezTo>
                    <a:pt x="98" y="391"/>
                    <a:pt x="0" y="293"/>
                    <a:pt x="0" y="196"/>
                  </a:cubicBezTo>
                  <a:cubicBezTo>
                    <a:pt x="0" y="74"/>
                    <a:pt x="98" y="1"/>
                    <a:pt x="195" y="1"/>
                  </a:cubicBezTo>
                  <a:lnTo>
                    <a:pt x="7366" y="1"/>
                  </a:lnTo>
                  <a:cubicBezTo>
                    <a:pt x="7464" y="1"/>
                    <a:pt x="7561" y="74"/>
                    <a:pt x="7561" y="196"/>
                  </a:cubicBezTo>
                  <a:cubicBezTo>
                    <a:pt x="7561" y="293"/>
                    <a:pt x="7464" y="391"/>
                    <a:pt x="7366" y="391"/>
                  </a:cubicBezTo>
                  <a:close/>
                  <a:moveTo>
                    <a:pt x="8000" y="391"/>
                  </a:moveTo>
                  <a:cubicBezTo>
                    <a:pt x="7903" y="391"/>
                    <a:pt x="7805" y="293"/>
                    <a:pt x="7805" y="196"/>
                  </a:cubicBezTo>
                  <a:cubicBezTo>
                    <a:pt x="7805" y="74"/>
                    <a:pt x="7903" y="1"/>
                    <a:pt x="8000" y="1"/>
                  </a:cubicBezTo>
                  <a:lnTo>
                    <a:pt x="8317" y="1"/>
                  </a:lnTo>
                  <a:cubicBezTo>
                    <a:pt x="8415" y="1"/>
                    <a:pt x="8512" y="74"/>
                    <a:pt x="8512" y="196"/>
                  </a:cubicBezTo>
                  <a:cubicBezTo>
                    <a:pt x="8512" y="293"/>
                    <a:pt x="8415" y="391"/>
                    <a:pt x="8317"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a:off x="5945169" y="2003967"/>
              <a:ext cx="441122" cy="21736"/>
            </a:xfrm>
            <a:custGeom>
              <a:avLst/>
              <a:gdLst/>
              <a:ahLst/>
              <a:cxnLst/>
              <a:rect l="l" t="t" r="r" b="b"/>
              <a:pathLst>
                <a:path w="8513" h="415" extrusionOk="0">
                  <a:moveTo>
                    <a:pt x="196" y="415"/>
                  </a:moveTo>
                  <a:cubicBezTo>
                    <a:pt x="74" y="415"/>
                    <a:pt x="1" y="317"/>
                    <a:pt x="1" y="195"/>
                  </a:cubicBezTo>
                  <a:cubicBezTo>
                    <a:pt x="1" y="98"/>
                    <a:pt x="74" y="0"/>
                    <a:pt x="196" y="0"/>
                  </a:cubicBezTo>
                  <a:lnTo>
                    <a:pt x="7366" y="0"/>
                  </a:lnTo>
                  <a:cubicBezTo>
                    <a:pt x="7464" y="0"/>
                    <a:pt x="7562" y="98"/>
                    <a:pt x="7562" y="195"/>
                  </a:cubicBezTo>
                  <a:cubicBezTo>
                    <a:pt x="7562" y="317"/>
                    <a:pt x="7464" y="415"/>
                    <a:pt x="7366" y="415"/>
                  </a:cubicBezTo>
                  <a:close/>
                  <a:moveTo>
                    <a:pt x="8001" y="415"/>
                  </a:moveTo>
                  <a:cubicBezTo>
                    <a:pt x="7879" y="415"/>
                    <a:pt x="7805" y="317"/>
                    <a:pt x="7805" y="195"/>
                  </a:cubicBezTo>
                  <a:cubicBezTo>
                    <a:pt x="7805" y="98"/>
                    <a:pt x="7879" y="0"/>
                    <a:pt x="8001" y="0"/>
                  </a:cubicBezTo>
                  <a:lnTo>
                    <a:pt x="8293" y="0"/>
                  </a:lnTo>
                  <a:cubicBezTo>
                    <a:pt x="8415" y="0"/>
                    <a:pt x="8513" y="98"/>
                    <a:pt x="8513" y="195"/>
                  </a:cubicBezTo>
                  <a:cubicBezTo>
                    <a:pt x="8513" y="317"/>
                    <a:pt x="8415" y="415"/>
                    <a:pt x="8293" y="4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4912817" y="1975843"/>
              <a:ext cx="1521673" cy="687317"/>
            </a:xfrm>
            <a:custGeom>
              <a:avLst/>
              <a:gdLst/>
              <a:ahLst/>
              <a:cxnLst/>
              <a:rect l="l" t="t" r="r" b="b"/>
              <a:pathLst>
                <a:path w="29366" h="13123" extrusionOk="0">
                  <a:moveTo>
                    <a:pt x="28805" y="1"/>
                  </a:moveTo>
                  <a:lnTo>
                    <a:pt x="28805" y="11464"/>
                  </a:lnTo>
                  <a:cubicBezTo>
                    <a:pt x="28780" y="12049"/>
                    <a:pt x="28317" y="12537"/>
                    <a:pt x="27707" y="12561"/>
                  </a:cubicBezTo>
                  <a:lnTo>
                    <a:pt x="464" y="12561"/>
                  </a:lnTo>
                  <a:cubicBezTo>
                    <a:pt x="293" y="12537"/>
                    <a:pt x="147" y="12513"/>
                    <a:pt x="0" y="12440"/>
                  </a:cubicBezTo>
                  <a:cubicBezTo>
                    <a:pt x="74" y="12586"/>
                    <a:pt x="147" y="12708"/>
                    <a:pt x="244" y="12830"/>
                  </a:cubicBezTo>
                  <a:cubicBezTo>
                    <a:pt x="464" y="13025"/>
                    <a:pt x="732" y="13122"/>
                    <a:pt x="1025" y="13122"/>
                  </a:cubicBezTo>
                  <a:lnTo>
                    <a:pt x="28268" y="13122"/>
                  </a:lnTo>
                  <a:cubicBezTo>
                    <a:pt x="28561" y="13122"/>
                    <a:pt x="28829" y="13025"/>
                    <a:pt x="29024" y="12830"/>
                  </a:cubicBezTo>
                  <a:cubicBezTo>
                    <a:pt x="29244" y="12610"/>
                    <a:pt x="29366" y="12342"/>
                    <a:pt x="29366" y="12049"/>
                  </a:cubicBezTo>
                  <a:lnTo>
                    <a:pt x="29366"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53"/>
          <p:cNvGrpSpPr/>
          <p:nvPr/>
        </p:nvGrpSpPr>
        <p:grpSpPr>
          <a:xfrm>
            <a:off x="6539335" y="1417325"/>
            <a:ext cx="302145" cy="1828813"/>
            <a:chOff x="6771213" y="1525500"/>
            <a:chExt cx="302145" cy="1828813"/>
          </a:xfrm>
        </p:grpSpPr>
        <p:sp>
          <p:nvSpPr>
            <p:cNvPr id="1340" name="Google Shape;1340;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a:off x="6836245" y="1543569"/>
              <a:ext cx="219308" cy="1793722"/>
            </a:xfrm>
            <a:custGeom>
              <a:avLst/>
              <a:gdLst/>
              <a:ahLst/>
              <a:cxnLst/>
              <a:rect l="l" t="t" r="r" b="b"/>
              <a:pathLst>
                <a:path w="5099" h="41098" extrusionOk="0">
                  <a:moveTo>
                    <a:pt x="586" y="26415"/>
                  </a:moveTo>
                  <a:lnTo>
                    <a:pt x="1" y="26415"/>
                  </a:lnTo>
                  <a:lnTo>
                    <a:pt x="1" y="27903"/>
                  </a:lnTo>
                  <a:lnTo>
                    <a:pt x="586" y="27903"/>
                  </a:lnTo>
                  <a:cubicBezTo>
                    <a:pt x="684" y="27878"/>
                    <a:pt x="781" y="27976"/>
                    <a:pt x="781" y="28098"/>
                  </a:cubicBezTo>
                  <a:cubicBezTo>
                    <a:pt x="781" y="28195"/>
                    <a:pt x="684" y="28293"/>
                    <a:pt x="586" y="28293"/>
                  </a:cubicBezTo>
                  <a:lnTo>
                    <a:pt x="1" y="28293"/>
                  </a:lnTo>
                  <a:lnTo>
                    <a:pt x="1" y="29781"/>
                  </a:lnTo>
                  <a:lnTo>
                    <a:pt x="586" y="29781"/>
                  </a:lnTo>
                  <a:cubicBezTo>
                    <a:pt x="684" y="29781"/>
                    <a:pt x="781" y="29854"/>
                    <a:pt x="781" y="29976"/>
                  </a:cubicBezTo>
                  <a:cubicBezTo>
                    <a:pt x="781" y="30073"/>
                    <a:pt x="684" y="30171"/>
                    <a:pt x="586" y="30171"/>
                  </a:cubicBezTo>
                  <a:lnTo>
                    <a:pt x="1" y="30171"/>
                  </a:lnTo>
                  <a:lnTo>
                    <a:pt x="1" y="31659"/>
                  </a:lnTo>
                  <a:lnTo>
                    <a:pt x="586" y="31659"/>
                  </a:lnTo>
                  <a:cubicBezTo>
                    <a:pt x="684" y="31659"/>
                    <a:pt x="781" y="31732"/>
                    <a:pt x="781" y="31854"/>
                  </a:cubicBezTo>
                  <a:cubicBezTo>
                    <a:pt x="781" y="31951"/>
                    <a:pt x="684" y="32049"/>
                    <a:pt x="586" y="32049"/>
                  </a:cubicBezTo>
                  <a:lnTo>
                    <a:pt x="1" y="32049"/>
                  </a:lnTo>
                  <a:lnTo>
                    <a:pt x="1" y="33537"/>
                  </a:lnTo>
                  <a:lnTo>
                    <a:pt x="586" y="33537"/>
                  </a:lnTo>
                  <a:cubicBezTo>
                    <a:pt x="830" y="33537"/>
                    <a:pt x="830" y="33927"/>
                    <a:pt x="586" y="33927"/>
                  </a:cubicBezTo>
                  <a:lnTo>
                    <a:pt x="1" y="33927"/>
                  </a:lnTo>
                  <a:lnTo>
                    <a:pt x="1" y="35415"/>
                  </a:lnTo>
                  <a:lnTo>
                    <a:pt x="586" y="35415"/>
                  </a:lnTo>
                  <a:cubicBezTo>
                    <a:pt x="684" y="35415"/>
                    <a:pt x="781" y="35512"/>
                    <a:pt x="781" y="35634"/>
                  </a:cubicBezTo>
                  <a:cubicBezTo>
                    <a:pt x="781" y="35732"/>
                    <a:pt x="684" y="35829"/>
                    <a:pt x="586" y="35829"/>
                  </a:cubicBezTo>
                  <a:lnTo>
                    <a:pt x="1" y="35829"/>
                  </a:lnTo>
                  <a:lnTo>
                    <a:pt x="1" y="37317"/>
                  </a:lnTo>
                  <a:lnTo>
                    <a:pt x="586" y="37317"/>
                  </a:lnTo>
                  <a:cubicBezTo>
                    <a:pt x="684" y="37317"/>
                    <a:pt x="781" y="37390"/>
                    <a:pt x="781" y="37512"/>
                  </a:cubicBezTo>
                  <a:cubicBezTo>
                    <a:pt x="781" y="37610"/>
                    <a:pt x="684" y="37707"/>
                    <a:pt x="586" y="37707"/>
                  </a:cubicBezTo>
                  <a:lnTo>
                    <a:pt x="1" y="37707"/>
                  </a:lnTo>
                  <a:lnTo>
                    <a:pt x="1" y="39195"/>
                  </a:lnTo>
                  <a:lnTo>
                    <a:pt x="586" y="39195"/>
                  </a:lnTo>
                  <a:cubicBezTo>
                    <a:pt x="684" y="39195"/>
                    <a:pt x="781" y="39293"/>
                    <a:pt x="781" y="39390"/>
                  </a:cubicBezTo>
                  <a:cubicBezTo>
                    <a:pt x="781" y="39512"/>
                    <a:pt x="684" y="39585"/>
                    <a:pt x="586" y="39585"/>
                  </a:cubicBezTo>
                  <a:lnTo>
                    <a:pt x="1" y="39585"/>
                  </a:lnTo>
                  <a:lnTo>
                    <a:pt x="1" y="41097"/>
                  </a:lnTo>
                  <a:lnTo>
                    <a:pt x="4635" y="41097"/>
                  </a:lnTo>
                  <a:cubicBezTo>
                    <a:pt x="4879" y="41097"/>
                    <a:pt x="5098" y="40902"/>
                    <a:pt x="5098" y="40634"/>
                  </a:cubicBezTo>
                  <a:lnTo>
                    <a:pt x="5098" y="464"/>
                  </a:lnTo>
                  <a:cubicBezTo>
                    <a:pt x="5098" y="342"/>
                    <a:pt x="5049" y="220"/>
                    <a:pt x="4952" y="123"/>
                  </a:cubicBezTo>
                  <a:cubicBezTo>
                    <a:pt x="4879" y="50"/>
                    <a:pt x="4757" y="1"/>
                    <a:pt x="4610" y="1"/>
                  </a:cubicBezTo>
                  <a:lnTo>
                    <a:pt x="25" y="1"/>
                  </a:lnTo>
                  <a:lnTo>
                    <a:pt x="25" y="1489"/>
                  </a:lnTo>
                  <a:lnTo>
                    <a:pt x="586" y="1489"/>
                  </a:lnTo>
                  <a:cubicBezTo>
                    <a:pt x="684" y="1489"/>
                    <a:pt x="781" y="1562"/>
                    <a:pt x="781" y="1684"/>
                  </a:cubicBezTo>
                  <a:cubicBezTo>
                    <a:pt x="781" y="1781"/>
                    <a:pt x="684" y="1879"/>
                    <a:pt x="586" y="1879"/>
                  </a:cubicBezTo>
                  <a:lnTo>
                    <a:pt x="1" y="1879"/>
                  </a:lnTo>
                  <a:lnTo>
                    <a:pt x="1" y="3367"/>
                  </a:lnTo>
                  <a:lnTo>
                    <a:pt x="586" y="3367"/>
                  </a:lnTo>
                  <a:cubicBezTo>
                    <a:pt x="830" y="3367"/>
                    <a:pt x="830" y="3757"/>
                    <a:pt x="586" y="3757"/>
                  </a:cubicBezTo>
                  <a:lnTo>
                    <a:pt x="1" y="3757"/>
                  </a:lnTo>
                  <a:lnTo>
                    <a:pt x="1" y="5245"/>
                  </a:lnTo>
                  <a:lnTo>
                    <a:pt x="586" y="5245"/>
                  </a:lnTo>
                  <a:cubicBezTo>
                    <a:pt x="806" y="5293"/>
                    <a:pt x="806" y="5635"/>
                    <a:pt x="586" y="5659"/>
                  </a:cubicBezTo>
                  <a:lnTo>
                    <a:pt x="1" y="5659"/>
                  </a:lnTo>
                  <a:lnTo>
                    <a:pt x="1" y="7147"/>
                  </a:lnTo>
                  <a:lnTo>
                    <a:pt x="586" y="7147"/>
                  </a:lnTo>
                  <a:cubicBezTo>
                    <a:pt x="806" y="7171"/>
                    <a:pt x="806" y="7513"/>
                    <a:pt x="586" y="7537"/>
                  </a:cubicBezTo>
                  <a:lnTo>
                    <a:pt x="1" y="7537"/>
                  </a:lnTo>
                  <a:lnTo>
                    <a:pt x="1" y="9025"/>
                  </a:lnTo>
                  <a:lnTo>
                    <a:pt x="586" y="9025"/>
                  </a:lnTo>
                  <a:cubicBezTo>
                    <a:pt x="830" y="9025"/>
                    <a:pt x="830" y="9415"/>
                    <a:pt x="586" y="9415"/>
                  </a:cubicBezTo>
                  <a:lnTo>
                    <a:pt x="1" y="9415"/>
                  </a:lnTo>
                  <a:lnTo>
                    <a:pt x="1" y="10927"/>
                  </a:lnTo>
                  <a:lnTo>
                    <a:pt x="586" y="10927"/>
                  </a:lnTo>
                  <a:cubicBezTo>
                    <a:pt x="684" y="10927"/>
                    <a:pt x="781" y="11001"/>
                    <a:pt x="781" y="11123"/>
                  </a:cubicBezTo>
                  <a:cubicBezTo>
                    <a:pt x="781" y="11220"/>
                    <a:pt x="684" y="11318"/>
                    <a:pt x="586" y="11318"/>
                  </a:cubicBezTo>
                  <a:lnTo>
                    <a:pt x="1" y="11318"/>
                  </a:lnTo>
                  <a:lnTo>
                    <a:pt x="1" y="12805"/>
                  </a:lnTo>
                  <a:lnTo>
                    <a:pt x="586" y="12805"/>
                  </a:lnTo>
                  <a:cubicBezTo>
                    <a:pt x="806" y="12830"/>
                    <a:pt x="806" y="13171"/>
                    <a:pt x="586" y="13196"/>
                  </a:cubicBezTo>
                  <a:lnTo>
                    <a:pt x="1" y="13196"/>
                  </a:lnTo>
                  <a:lnTo>
                    <a:pt x="1" y="14683"/>
                  </a:lnTo>
                  <a:lnTo>
                    <a:pt x="586" y="14683"/>
                  </a:lnTo>
                  <a:cubicBezTo>
                    <a:pt x="684" y="14683"/>
                    <a:pt x="781" y="14781"/>
                    <a:pt x="781" y="14903"/>
                  </a:cubicBezTo>
                  <a:cubicBezTo>
                    <a:pt x="781" y="15001"/>
                    <a:pt x="684" y="15098"/>
                    <a:pt x="586" y="15098"/>
                  </a:cubicBezTo>
                  <a:lnTo>
                    <a:pt x="1" y="15098"/>
                  </a:lnTo>
                  <a:lnTo>
                    <a:pt x="1" y="16586"/>
                  </a:lnTo>
                  <a:lnTo>
                    <a:pt x="586" y="16586"/>
                  </a:lnTo>
                  <a:cubicBezTo>
                    <a:pt x="684" y="16586"/>
                    <a:pt x="781" y="16659"/>
                    <a:pt x="781" y="16781"/>
                  </a:cubicBezTo>
                  <a:cubicBezTo>
                    <a:pt x="781" y="16879"/>
                    <a:pt x="684" y="16976"/>
                    <a:pt x="586" y="16976"/>
                  </a:cubicBezTo>
                  <a:lnTo>
                    <a:pt x="1" y="16976"/>
                  </a:lnTo>
                  <a:lnTo>
                    <a:pt x="1" y="18464"/>
                  </a:lnTo>
                  <a:lnTo>
                    <a:pt x="586" y="18464"/>
                  </a:lnTo>
                  <a:cubicBezTo>
                    <a:pt x="806" y="18488"/>
                    <a:pt x="806" y="18830"/>
                    <a:pt x="586" y="18854"/>
                  </a:cubicBezTo>
                  <a:lnTo>
                    <a:pt x="1" y="18854"/>
                  </a:lnTo>
                  <a:lnTo>
                    <a:pt x="1" y="20342"/>
                  </a:lnTo>
                  <a:lnTo>
                    <a:pt x="586" y="20342"/>
                  </a:lnTo>
                  <a:cubicBezTo>
                    <a:pt x="684" y="20342"/>
                    <a:pt x="781" y="20439"/>
                    <a:pt x="781" y="20561"/>
                  </a:cubicBezTo>
                  <a:cubicBezTo>
                    <a:pt x="781" y="20659"/>
                    <a:pt x="684" y="20756"/>
                    <a:pt x="586" y="20756"/>
                  </a:cubicBezTo>
                  <a:lnTo>
                    <a:pt x="1" y="20756"/>
                  </a:lnTo>
                  <a:lnTo>
                    <a:pt x="1" y="22244"/>
                  </a:lnTo>
                  <a:lnTo>
                    <a:pt x="586" y="22244"/>
                  </a:lnTo>
                  <a:cubicBezTo>
                    <a:pt x="684" y="22244"/>
                    <a:pt x="781" y="22317"/>
                    <a:pt x="781" y="22439"/>
                  </a:cubicBezTo>
                  <a:cubicBezTo>
                    <a:pt x="781" y="22537"/>
                    <a:pt x="684" y="22634"/>
                    <a:pt x="586" y="22634"/>
                  </a:cubicBezTo>
                  <a:lnTo>
                    <a:pt x="1" y="22634"/>
                  </a:lnTo>
                  <a:lnTo>
                    <a:pt x="1" y="24122"/>
                  </a:lnTo>
                  <a:lnTo>
                    <a:pt x="586" y="24122"/>
                  </a:lnTo>
                  <a:cubicBezTo>
                    <a:pt x="806" y="24147"/>
                    <a:pt x="806" y="24488"/>
                    <a:pt x="586" y="24512"/>
                  </a:cubicBezTo>
                  <a:lnTo>
                    <a:pt x="1" y="24512"/>
                  </a:lnTo>
                  <a:lnTo>
                    <a:pt x="1" y="26000"/>
                  </a:lnTo>
                  <a:lnTo>
                    <a:pt x="586" y="26000"/>
                  </a:lnTo>
                  <a:cubicBezTo>
                    <a:pt x="684" y="26000"/>
                    <a:pt x="781" y="26098"/>
                    <a:pt x="781" y="26220"/>
                  </a:cubicBezTo>
                  <a:cubicBezTo>
                    <a:pt x="781" y="26317"/>
                    <a:pt x="684" y="26390"/>
                    <a:pt x="586" y="264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a:off x="6787987" y="1543569"/>
              <a:ext cx="32559" cy="1793722"/>
            </a:xfrm>
            <a:custGeom>
              <a:avLst/>
              <a:gdLst/>
              <a:ahLst/>
              <a:cxnLst/>
              <a:rect l="l" t="t" r="r" b="b"/>
              <a:pathLst>
                <a:path w="757" h="41098" extrusionOk="0">
                  <a:moveTo>
                    <a:pt x="733" y="29976"/>
                  </a:moveTo>
                  <a:lnTo>
                    <a:pt x="733" y="1"/>
                  </a:lnTo>
                  <a:lnTo>
                    <a:pt x="489" y="1"/>
                  </a:lnTo>
                  <a:cubicBezTo>
                    <a:pt x="367" y="1"/>
                    <a:pt x="245" y="50"/>
                    <a:pt x="147" y="123"/>
                  </a:cubicBezTo>
                  <a:cubicBezTo>
                    <a:pt x="50" y="220"/>
                    <a:pt x="1" y="342"/>
                    <a:pt x="1" y="464"/>
                  </a:cubicBezTo>
                  <a:lnTo>
                    <a:pt x="1" y="40634"/>
                  </a:lnTo>
                  <a:cubicBezTo>
                    <a:pt x="1" y="40756"/>
                    <a:pt x="50" y="40854"/>
                    <a:pt x="147" y="40951"/>
                  </a:cubicBezTo>
                  <a:cubicBezTo>
                    <a:pt x="245" y="41049"/>
                    <a:pt x="342" y="41097"/>
                    <a:pt x="489" y="41097"/>
                  </a:cubicBezTo>
                  <a:lnTo>
                    <a:pt x="757" y="41097"/>
                  </a:lnTo>
                  <a:lnTo>
                    <a:pt x="757" y="299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moveTo>
                    <a:pt x="1537" y="39633"/>
                  </a:moveTo>
                  <a:lnTo>
                    <a:pt x="2098" y="39633"/>
                  </a:lnTo>
                  <a:cubicBezTo>
                    <a:pt x="2196" y="39609"/>
                    <a:pt x="2293" y="39707"/>
                    <a:pt x="2293" y="39829"/>
                  </a:cubicBezTo>
                  <a:cubicBezTo>
                    <a:pt x="2293" y="39926"/>
                    <a:pt x="2196" y="40024"/>
                    <a:pt x="2098" y="40024"/>
                  </a:cubicBezTo>
                  <a:lnTo>
                    <a:pt x="1513" y="40024"/>
                  </a:lnTo>
                  <a:lnTo>
                    <a:pt x="1513" y="41511"/>
                  </a:lnTo>
                  <a:lnTo>
                    <a:pt x="6147" y="41511"/>
                  </a:lnTo>
                  <a:cubicBezTo>
                    <a:pt x="6391" y="41511"/>
                    <a:pt x="6610" y="41316"/>
                    <a:pt x="6610" y="41048"/>
                  </a:cubicBezTo>
                  <a:lnTo>
                    <a:pt x="6610" y="878"/>
                  </a:lnTo>
                  <a:cubicBezTo>
                    <a:pt x="6610" y="756"/>
                    <a:pt x="6561" y="634"/>
                    <a:pt x="6464" y="537"/>
                  </a:cubicBezTo>
                  <a:cubicBezTo>
                    <a:pt x="6391" y="464"/>
                    <a:pt x="6269" y="415"/>
                    <a:pt x="6122" y="415"/>
                  </a:cubicBezTo>
                  <a:lnTo>
                    <a:pt x="1537" y="415"/>
                  </a:lnTo>
                  <a:lnTo>
                    <a:pt x="1537" y="1903"/>
                  </a:lnTo>
                  <a:lnTo>
                    <a:pt x="2098" y="1903"/>
                  </a:lnTo>
                  <a:cubicBezTo>
                    <a:pt x="2196" y="1903"/>
                    <a:pt x="2293" y="1976"/>
                    <a:pt x="2293" y="2098"/>
                  </a:cubicBezTo>
                  <a:cubicBezTo>
                    <a:pt x="2293" y="2195"/>
                    <a:pt x="2196" y="2293"/>
                    <a:pt x="2098" y="2293"/>
                  </a:cubicBezTo>
                  <a:lnTo>
                    <a:pt x="1513" y="2293"/>
                  </a:lnTo>
                  <a:lnTo>
                    <a:pt x="1513" y="3781"/>
                  </a:lnTo>
                  <a:lnTo>
                    <a:pt x="2098" y="3781"/>
                  </a:lnTo>
                  <a:cubicBezTo>
                    <a:pt x="2342" y="3781"/>
                    <a:pt x="2342" y="4171"/>
                    <a:pt x="2098" y="4171"/>
                  </a:cubicBezTo>
                  <a:lnTo>
                    <a:pt x="1513" y="4171"/>
                  </a:lnTo>
                  <a:lnTo>
                    <a:pt x="1513" y="5659"/>
                  </a:lnTo>
                  <a:lnTo>
                    <a:pt x="2098" y="5659"/>
                  </a:lnTo>
                  <a:cubicBezTo>
                    <a:pt x="2318" y="5707"/>
                    <a:pt x="2318" y="6049"/>
                    <a:pt x="2098" y="6073"/>
                  </a:cubicBezTo>
                  <a:lnTo>
                    <a:pt x="1513" y="6073"/>
                  </a:lnTo>
                  <a:lnTo>
                    <a:pt x="1513" y="7561"/>
                  </a:lnTo>
                  <a:lnTo>
                    <a:pt x="2098" y="7561"/>
                  </a:lnTo>
                  <a:cubicBezTo>
                    <a:pt x="2318" y="7585"/>
                    <a:pt x="2318" y="7927"/>
                    <a:pt x="2098" y="7951"/>
                  </a:cubicBezTo>
                  <a:lnTo>
                    <a:pt x="1513" y="7951"/>
                  </a:lnTo>
                  <a:lnTo>
                    <a:pt x="1513" y="9439"/>
                  </a:lnTo>
                  <a:lnTo>
                    <a:pt x="2098" y="9439"/>
                  </a:lnTo>
                  <a:cubicBezTo>
                    <a:pt x="2342" y="9439"/>
                    <a:pt x="2342" y="9829"/>
                    <a:pt x="2098" y="9829"/>
                  </a:cubicBezTo>
                  <a:lnTo>
                    <a:pt x="1513" y="9829"/>
                  </a:lnTo>
                  <a:lnTo>
                    <a:pt x="1513" y="11341"/>
                  </a:lnTo>
                  <a:lnTo>
                    <a:pt x="2098" y="11341"/>
                  </a:lnTo>
                  <a:cubicBezTo>
                    <a:pt x="2196" y="11341"/>
                    <a:pt x="2293" y="11415"/>
                    <a:pt x="2293" y="11537"/>
                  </a:cubicBezTo>
                  <a:cubicBezTo>
                    <a:pt x="2293" y="11634"/>
                    <a:pt x="2196" y="11732"/>
                    <a:pt x="2098" y="11732"/>
                  </a:cubicBezTo>
                  <a:lnTo>
                    <a:pt x="1513" y="11732"/>
                  </a:lnTo>
                  <a:lnTo>
                    <a:pt x="1513" y="13219"/>
                  </a:lnTo>
                  <a:lnTo>
                    <a:pt x="2098" y="13219"/>
                  </a:lnTo>
                  <a:cubicBezTo>
                    <a:pt x="2318" y="13244"/>
                    <a:pt x="2318" y="13585"/>
                    <a:pt x="2098" y="13610"/>
                  </a:cubicBezTo>
                  <a:lnTo>
                    <a:pt x="1513" y="13610"/>
                  </a:lnTo>
                  <a:lnTo>
                    <a:pt x="1513" y="15097"/>
                  </a:lnTo>
                  <a:lnTo>
                    <a:pt x="2098" y="15097"/>
                  </a:lnTo>
                  <a:cubicBezTo>
                    <a:pt x="2196" y="15097"/>
                    <a:pt x="2293" y="15195"/>
                    <a:pt x="2293" y="15317"/>
                  </a:cubicBezTo>
                  <a:cubicBezTo>
                    <a:pt x="2293" y="15415"/>
                    <a:pt x="2196" y="15512"/>
                    <a:pt x="2098" y="15512"/>
                  </a:cubicBezTo>
                  <a:lnTo>
                    <a:pt x="1513" y="15512"/>
                  </a:lnTo>
                  <a:lnTo>
                    <a:pt x="1513" y="17000"/>
                  </a:lnTo>
                  <a:lnTo>
                    <a:pt x="2098" y="17000"/>
                  </a:lnTo>
                  <a:cubicBezTo>
                    <a:pt x="2196" y="17000"/>
                    <a:pt x="2293" y="17073"/>
                    <a:pt x="2293" y="17195"/>
                  </a:cubicBezTo>
                  <a:cubicBezTo>
                    <a:pt x="2293" y="17293"/>
                    <a:pt x="2196" y="17390"/>
                    <a:pt x="2098" y="17390"/>
                  </a:cubicBezTo>
                  <a:lnTo>
                    <a:pt x="1513" y="17390"/>
                  </a:lnTo>
                  <a:lnTo>
                    <a:pt x="1513" y="18878"/>
                  </a:lnTo>
                  <a:lnTo>
                    <a:pt x="2098" y="18878"/>
                  </a:lnTo>
                  <a:cubicBezTo>
                    <a:pt x="2318" y="18902"/>
                    <a:pt x="2318" y="19244"/>
                    <a:pt x="2098" y="19268"/>
                  </a:cubicBezTo>
                  <a:lnTo>
                    <a:pt x="1513" y="19268"/>
                  </a:lnTo>
                  <a:lnTo>
                    <a:pt x="1513" y="20756"/>
                  </a:lnTo>
                  <a:lnTo>
                    <a:pt x="2098" y="20756"/>
                  </a:lnTo>
                  <a:cubicBezTo>
                    <a:pt x="2196" y="20756"/>
                    <a:pt x="2293" y="20853"/>
                    <a:pt x="2293" y="20975"/>
                  </a:cubicBezTo>
                  <a:cubicBezTo>
                    <a:pt x="2293" y="21073"/>
                    <a:pt x="2196" y="21170"/>
                    <a:pt x="2098" y="21170"/>
                  </a:cubicBezTo>
                  <a:lnTo>
                    <a:pt x="1513" y="21170"/>
                  </a:lnTo>
                  <a:lnTo>
                    <a:pt x="1513" y="22658"/>
                  </a:lnTo>
                  <a:lnTo>
                    <a:pt x="2098" y="22658"/>
                  </a:lnTo>
                  <a:cubicBezTo>
                    <a:pt x="2196" y="22658"/>
                    <a:pt x="2293" y="22731"/>
                    <a:pt x="2293" y="22853"/>
                  </a:cubicBezTo>
                  <a:cubicBezTo>
                    <a:pt x="2293" y="22951"/>
                    <a:pt x="2196" y="23048"/>
                    <a:pt x="2098" y="23048"/>
                  </a:cubicBezTo>
                  <a:lnTo>
                    <a:pt x="1513" y="23048"/>
                  </a:lnTo>
                  <a:lnTo>
                    <a:pt x="1513" y="24536"/>
                  </a:lnTo>
                  <a:lnTo>
                    <a:pt x="2098" y="24536"/>
                  </a:lnTo>
                  <a:cubicBezTo>
                    <a:pt x="2318" y="24561"/>
                    <a:pt x="2318" y="24902"/>
                    <a:pt x="2098" y="24926"/>
                  </a:cubicBezTo>
                  <a:lnTo>
                    <a:pt x="1513" y="24926"/>
                  </a:lnTo>
                  <a:lnTo>
                    <a:pt x="1513" y="26414"/>
                  </a:lnTo>
                  <a:lnTo>
                    <a:pt x="2098" y="26414"/>
                  </a:lnTo>
                  <a:cubicBezTo>
                    <a:pt x="2196" y="26414"/>
                    <a:pt x="2293" y="26512"/>
                    <a:pt x="2293" y="26634"/>
                  </a:cubicBezTo>
                  <a:cubicBezTo>
                    <a:pt x="2293" y="26731"/>
                    <a:pt x="2196" y="26829"/>
                    <a:pt x="2098" y="26829"/>
                  </a:cubicBezTo>
                  <a:lnTo>
                    <a:pt x="1513" y="26829"/>
                  </a:lnTo>
                  <a:lnTo>
                    <a:pt x="1513" y="28317"/>
                  </a:lnTo>
                  <a:lnTo>
                    <a:pt x="2098" y="28317"/>
                  </a:lnTo>
                  <a:cubicBezTo>
                    <a:pt x="2196" y="28317"/>
                    <a:pt x="2293" y="28390"/>
                    <a:pt x="2293" y="28512"/>
                  </a:cubicBezTo>
                  <a:cubicBezTo>
                    <a:pt x="2293" y="28609"/>
                    <a:pt x="2196" y="28707"/>
                    <a:pt x="2098" y="28707"/>
                  </a:cubicBezTo>
                  <a:lnTo>
                    <a:pt x="1513" y="28707"/>
                  </a:lnTo>
                  <a:lnTo>
                    <a:pt x="1513" y="30195"/>
                  </a:lnTo>
                  <a:lnTo>
                    <a:pt x="2098" y="30195"/>
                  </a:lnTo>
                  <a:cubicBezTo>
                    <a:pt x="2196" y="30195"/>
                    <a:pt x="2293" y="30292"/>
                    <a:pt x="2293" y="30390"/>
                  </a:cubicBezTo>
                  <a:cubicBezTo>
                    <a:pt x="2293" y="30512"/>
                    <a:pt x="2196" y="30585"/>
                    <a:pt x="2098" y="30585"/>
                  </a:cubicBezTo>
                  <a:lnTo>
                    <a:pt x="1513" y="30585"/>
                  </a:lnTo>
                  <a:lnTo>
                    <a:pt x="1513" y="32073"/>
                  </a:lnTo>
                  <a:lnTo>
                    <a:pt x="2098" y="32073"/>
                  </a:lnTo>
                  <a:cubicBezTo>
                    <a:pt x="2196" y="32073"/>
                    <a:pt x="2293" y="32146"/>
                    <a:pt x="2293" y="32268"/>
                  </a:cubicBezTo>
                  <a:cubicBezTo>
                    <a:pt x="2293" y="32365"/>
                    <a:pt x="2196" y="32463"/>
                    <a:pt x="2098" y="32463"/>
                  </a:cubicBezTo>
                  <a:lnTo>
                    <a:pt x="1513" y="32463"/>
                  </a:lnTo>
                  <a:lnTo>
                    <a:pt x="1513" y="33951"/>
                  </a:lnTo>
                  <a:lnTo>
                    <a:pt x="2098" y="33951"/>
                  </a:lnTo>
                  <a:cubicBezTo>
                    <a:pt x="2342" y="33951"/>
                    <a:pt x="2342" y="34341"/>
                    <a:pt x="2098" y="34341"/>
                  </a:cubicBezTo>
                  <a:lnTo>
                    <a:pt x="1513" y="34341"/>
                  </a:lnTo>
                  <a:lnTo>
                    <a:pt x="1513" y="35829"/>
                  </a:lnTo>
                  <a:lnTo>
                    <a:pt x="2098" y="35829"/>
                  </a:lnTo>
                  <a:cubicBezTo>
                    <a:pt x="2196" y="35829"/>
                    <a:pt x="2293" y="35926"/>
                    <a:pt x="2293" y="36048"/>
                  </a:cubicBezTo>
                  <a:cubicBezTo>
                    <a:pt x="2293" y="36146"/>
                    <a:pt x="2196" y="36243"/>
                    <a:pt x="2098" y="36243"/>
                  </a:cubicBezTo>
                  <a:lnTo>
                    <a:pt x="1513" y="36243"/>
                  </a:lnTo>
                  <a:lnTo>
                    <a:pt x="1513" y="37731"/>
                  </a:lnTo>
                  <a:lnTo>
                    <a:pt x="2098" y="37731"/>
                  </a:lnTo>
                  <a:cubicBezTo>
                    <a:pt x="2196" y="37731"/>
                    <a:pt x="2293" y="37804"/>
                    <a:pt x="2293" y="37926"/>
                  </a:cubicBezTo>
                  <a:cubicBezTo>
                    <a:pt x="2293" y="38024"/>
                    <a:pt x="2196" y="38121"/>
                    <a:pt x="2098" y="38121"/>
                  </a:cubicBezTo>
                  <a:lnTo>
                    <a:pt x="1513" y="38121"/>
                  </a:lnTo>
                  <a:lnTo>
                    <a:pt x="1513" y="39609"/>
                  </a:lnTo>
                  <a:close/>
                  <a:moveTo>
                    <a:pt x="1123" y="41511"/>
                  </a:moveTo>
                  <a:lnTo>
                    <a:pt x="1123" y="415"/>
                  </a:lnTo>
                  <a:lnTo>
                    <a:pt x="879" y="415"/>
                  </a:lnTo>
                  <a:cubicBezTo>
                    <a:pt x="757" y="415"/>
                    <a:pt x="635" y="464"/>
                    <a:pt x="537" y="537"/>
                  </a:cubicBezTo>
                  <a:cubicBezTo>
                    <a:pt x="440" y="634"/>
                    <a:pt x="391" y="756"/>
                    <a:pt x="391" y="878"/>
                  </a:cubicBezTo>
                  <a:lnTo>
                    <a:pt x="391" y="41048"/>
                  </a:lnTo>
                  <a:cubicBezTo>
                    <a:pt x="391" y="41170"/>
                    <a:pt x="440" y="41268"/>
                    <a:pt x="537" y="41365"/>
                  </a:cubicBezTo>
                  <a:cubicBezTo>
                    <a:pt x="635" y="41463"/>
                    <a:pt x="732" y="41511"/>
                    <a:pt x="879" y="41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3"/>
            <p:cNvSpPr/>
            <p:nvPr/>
          </p:nvSpPr>
          <p:spPr>
            <a:xfrm>
              <a:off x="6892890" y="1573378"/>
              <a:ext cx="17892" cy="552546"/>
            </a:xfrm>
            <a:custGeom>
              <a:avLst/>
              <a:gdLst/>
              <a:ahLst/>
              <a:cxnLst/>
              <a:rect l="l" t="t" r="r" b="b"/>
              <a:pathLst>
                <a:path w="416" h="12660" extrusionOk="0">
                  <a:moveTo>
                    <a:pt x="1" y="196"/>
                  </a:moveTo>
                  <a:cubicBezTo>
                    <a:pt x="1" y="98"/>
                    <a:pt x="98" y="1"/>
                    <a:pt x="220" y="1"/>
                  </a:cubicBezTo>
                  <a:cubicBezTo>
                    <a:pt x="318" y="1"/>
                    <a:pt x="415" y="98"/>
                    <a:pt x="415" y="196"/>
                  </a:cubicBezTo>
                  <a:lnTo>
                    <a:pt x="415" y="732"/>
                  </a:lnTo>
                  <a:cubicBezTo>
                    <a:pt x="415" y="854"/>
                    <a:pt x="318" y="928"/>
                    <a:pt x="220" y="928"/>
                  </a:cubicBezTo>
                  <a:cubicBezTo>
                    <a:pt x="98" y="928"/>
                    <a:pt x="1" y="854"/>
                    <a:pt x="1" y="732"/>
                  </a:cubicBezTo>
                  <a:close/>
                  <a:moveTo>
                    <a:pt x="1" y="1854"/>
                  </a:moveTo>
                  <a:cubicBezTo>
                    <a:pt x="1" y="1757"/>
                    <a:pt x="98" y="1659"/>
                    <a:pt x="220" y="1659"/>
                  </a:cubicBezTo>
                  <a:cubicBezTo>
                    <a:pt x="318" y="1659"/>
                    <a:pt x="415" y="1757"/>
                    <a:pt x="415" y="1854"/>
                  </a:cubicBezTo>
                  <a:lnTo>
                    <a:pt x="415" y="12440"/>
                  </a:lnTo>
                  <a:cubicBezTo>
                    <a:pt x="415" y="12561"/>
                    <a:pt x="318" y="12659"/>
                    <a:pt x="220" y="12659"/>
                  </a:cubicBezTo>
                  <a:cubicBezTo>
                    <a:pt x="98" y="12659"/>
                    <a:pt x="1" y="12561"/>
                    <a:pt x="1" y="124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3"/>
            <p:cNvSpPr/>
            <p:nvPr/>
          </p:nvSpPr>
          <p:spPr>
            <a:xfrm>
              <a:off x="6837320" y="1543569"/>
              <a:ext cx="218233" cy="1793722"/>
            </a:xfrm>
            <a:custGeom>
              <a:avLst/>
              <a:gdLst/>
              <a:ahLst/>
              <a:cxnLst/>
              <a:rect l="l" t="t" r="r" b="b"/>
              <a:pathLst>
                <a:path w="5074" h="41098" extrusionOk="0">
                  <a:moveTo>
                    <a:pt x="4073" y="40146"/>
                  </a:moveTo>
                  <a:cubicBezTo>
                    <a:pt x="4000" y="40244"/>
                    <a:pt x="3878" y="40293"/>
                    <a:pt x="3756" y="40293"/>
                  </a:cubicBezTo>
                  <a:lnTo>
                    <a:pt x="0" y="40293"/>
                  </a:lnTo>
                  <a:lnTo>
                    <a:pt x="0" y="41097"/>
                  </a:lnTo>
                  <a:lnTo>
                    <a:pt x="4610" y="41097"/>
                  </a:lnTo>
                  <a:cubicBezTo>
                    <a:pt x="4878" y="41097"/>
                    <a:pt x="5073" y="40902"/>
                    <a:pt x="5073" y="40634"/>
                  </a:cubicBezTo>
                  <a:lnTo>
                    <a:pt x="5073" y="464"/>
                  </a:lnTo>
                  <a:cubicBezTo>
                    <a:pt x="5073" y="342"/>
                    <a:pt x="5024" y="220"/>
                    <a:pt x="4951" y="123"/>
                  </a:cubicBezTo>
                  <a:cubicBezTo>
                    <a:pt x="4854" y="50"/>
                    <a:pt x="4732" y="1"/>
                    <a:pt x="4610" y="1"/>
                  </a:cubicBezTo>
                  <a:lnTo>
                    <a:pt x="4220" y="1"/>
                  </a:lnTo>
                  <a:lnTo>
                    <a:pt x="4220" y="39829"/>
                  </a:lnTo>
                  <a:cubicBezTo>
                    <a:pt x="4220" y="39951"/>
                    <a:pt x="4171" y="40073"/>
                    <a:pt x="4073" y="4014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9" name="Google Shape;1349;p53"/>
          <p:cNvGrpSpPr/>
          <p:nvPr/>
        </p:nvGrpSpPr>
        <p:grpSpPr>
          <a:xfrm>
            <a:off x="6044731" y="4185362"/>
            <a:ext cx="493304" cy="493304"/>
            <a:chOff x="6221117" y="3926992"/>
            <a:chExt cx="493304" cy="493304"/>
          </a:xfrm>
        </p:grpSpPr>
        <p:sp>
          <p:nvSpPr>
            <p:cNvPr id="1350" name="Google Shape;1350;p53"/>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53"/>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3"/>
          <p:cNvGrpSpPr/>
          <p:nvPr/>
        </p:nvGrpSpPr>
        <p:grpSpPr>
          <a:xfrm>
            <a:off x="5179743" y="4175763"/>
            <a:ext cx="502903" cy="502903"/>
            <a:chOff x="5527763" y="4002275"/>
            <a:chExt cx="502903" cy="502903"/>
          </a:xfrm>
        </p:grpSpPr>
        <p:sp>
          <p:nvSpPr>
            <p:cNvPr id="1353" name="Google Shape;1353;p53"/>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1">
          <a:extLst>
            <a:ext uri="{FF2B5EF4-FFF2-40B4-BE49-F238E27FC236}">
              <a16:creationId xmlns:a16="http://schemas.microsoft.com/office/drawing/2014/main" id="{6FF529D5-703C-8806-ECF9-86260E158FD7}"/>
            </a:ext>
          </a:extLst>
        </p:cNvPr>
        <p:cNvGrpSpPr/>
        <p:nvPr/>
      </p:nvGrpSpPr>
      <p:grpSpPr>
        <a:xfrm>
          <a:off x="0" y="0"/>
          <a:ext cx="0" cy="0"/>
          <a:chOff x="0" y="0"/>
          <a:chExt cx="0" cy="0"/>
        </a:xfrm>
      </p:grpSpPr>
      <p:sp>
        <p:nvSpPr>
          <p:cNvPr id="412" name="Google Shape;412;p29">
            <a:extLst>
              <a:ext uri="{FF2B5EF4-FFF2-40B4-BE49-F238E27FC236}">
                <a16:creationId xmlns:a16="http://schemas.microsoft.com/office/drawing/2014/main" id="{F22E6E3E-5B6F-4D30-30C4-74A35DC5B2B7}"/>
              </a:ext>
            </a:extLst>
          </p:cNvPr>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413" name="Google Shape;413;p29">
            <a:extLst>
              <a:ext uri="{FF2B5EF4-FFF2-40B4-BE49-F238E27FC236}">
                <a16:creationId xmlns:a16="http://schemas.microsoft.com/office/drawing/2014/main" id="{D2726475-AD16-5C74-2609-36924629F6D8}"/>
              </a:ext>
            </a:extLst>
          </p:cNvPr>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Presented by Lim Ko Ann (23026902)</a:t>
            </a:r>
            <a:endParaRPr dirty="0"/>
          </a:p>
        </p:txBody>
      </p:sp>
      <p:sp>
        <p:nvSpPr>
          <p:cNvPr id="414" name="Google Shape;414;p29">
            <a:extLst>
              <a:ext uri="{FF2B5EF4-FFF2-40B4-BE49-F238E27FC236}">
                <a16:creationId xmlns:a16="http://schemas.microsoft.com/office/drawing/2014/main" id="{8FB122A8-C09A-70D4-149A-68FD8FD67ABD}"/>
              </a:ext>
            </a:extLst>
          </p:cNvPr>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a:extLst>
              <a:ext uri="{FF2B5EF4-FFF2-40B4-BE49-F238E27FC236}">
                <a16:creationId xmlns:a16="http://schemas.microsoft.com/office/drawing/2014/main" id="{A5E5D14A-7CAA-411C-F109-A835D9D33EAA}"/>
              </a:ext>
            </a:extLst>
          </p:cNvPr>
          <p:cNvGrpSpPr/>
          <p:nvPr/>
        </p:nvGrpSpPr>
        <p:grpSpPr>
          <a:xfrm>
            <a:off x="136938" y="2571748"/>
            <a:ext cx="1827475" cy="1051350"/>
            <a:chOff x="274188" y="1278048"/>
            <a:chExt cx="1827475" cy="1051350"/>
          </a:xfrm>
        </p:grpSpPr>
        <p:sp>
          <p:nvSpPr>
            <p:cNvPr id="416" name="Google Shape;416;p29">
              <a:extLst>
                <a:ext uri="{FF2B5EF4-FFF2-40B4-BE49-F238E27FC236}">
                  <a16:creationId xmlns:a16="http://schemas.microsoft.com/office/drawing/2014/main" id="{10985AAC-5262-11DC-98DA-A03A0930ECD1}"/>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a:extLst>
                <a:ext uri="{FF2B5EF4-FFF2-40B4-BE49-F238E27FC236}">
                  <a16:creationId xmlns:a16="http://schemas.microsoft.com/office/drawing/2014/main" id="{409536F8-BF95-F2B7-BED0-7988C49649B8}"/>
                </a:ext>
              </a:extLst>
            </p:cNvPr>
            <p:cNvGrpSpPr/>
            <p:nvPr/>
          </p:nvGrpSpPr>
          <p:grpSpPr>
            <a:xfrm>
              <a:off x="274188" y="1278048"/>
              <a:ext cx="1737300" cy="960000"/>
              <a:chOff x="7146475" y="2190661"/>
              <a:chExt cx="1737300" cy="960000"/>
            </a:xfrm>
          </p:grpSpPr>
          <p:sp>
            <p:nvSpPr>
              <p:cNvPr id="418" name="Google Shape;418;p29">
                <a:extLst>
                  <a:ext uri="{FF2B5EF4-FFF2-40B4-BE49-F238E27FC236}">
                    <a16:creationId xmlns:a16="http://schemas.microsoft.com/office/drawing/2014/main" id="{8F8F4355-27D1-9478-0A72-C7A34A0CB0BC}"/>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a:extLst>
                  <a:ext uri="{FF2B5EF4-FFF2-40B4-BE49-F238E27FC236}">
                    <a16:creationId xmlns:a16="http://schemas.microsoft.com/office/drawing/2014/main" id="{43AB99E4-BF18-3000-1D1E-B2337CE36E53}"/>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a:extLst>
                <a:ext uri="{FF2B5EF4-FFF2-40B4-BE49-F238E27FC236}">
                  <a16:creationId xmlns:a16="http://schemas.microsoft.com/office/drawing/2014/main" id="{451B3C3F-F3E5-64EC-C553-39C901FAEEF3}"/>
                </a:ext>
              </a:extLst>
            </p:cNvPr>
            <p:cNvGrpSpPr/>
            <p:nvPr/>
          </p:nvGrpSpPr>
          <p:grpSpPr>
            <a:xfrm>
              <a:off x="447057" y="1555937"/>
              <a:ext cx="1391436" cy="587426"/>
              <a:chOff x="817139" y="2952501"/>
              <a:chExt cx="1391436" cy="587426"/>
            </a:xfrm>
          </p:grpSpPr>
          <p:sp>
            <p:nvSpPr>
              <p:cNvPr id="421" name="Google Shape;421;p29">
                <a:extLst>
                  <a:ext uri="{FF2B5EF4-FFF2-40B4-BE49-F238E27FC236}">
                    <a16:creationId xmlns:a16="http://schemas.microsoft.com/office/drawing/2014/main" id="{B77E61D8-9DC1-D543-3E99-496D50627AEC}"/>
                  </a:ext>
                </a:extLst>
              </p:cNvPr>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a:extLst>
                  <a:ext uri="{FF2B5EF4-FFF2-40B4-BE49-F238E27FC236}">
                    <a16:creationId xmlns:a16="http://schemas.microsoft.com/office/drawing/2014/main" id="{6CF6C8A3-0971-F665-EC58-AF6253769021}"/>
                  </a:ext>
                </a:extLst>
              </p:cNvPr>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a:extLst>
                  <a:ext uri="{FF2B5EF4-FFF2-40B4-BE49-F238E27FC236}">
                    <a16:creationId xmlns:a16="http://schemas.microsoft.com/office/drawing/2014/main" id="{936FA5BA-4ED7-9282-3477-D960D59D832D}"/>
                  </a:ext>
                </a:extLst>
              </p:cNvPr>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a:extLst>
                  <a:ext uri="{FF2B5EF4-FFF2-40B4-BE49-F238E27FC236}">
                    <a16:creationId xmlns:a16="http://schemas.microsoft.com/office/drawing/2014/main" id="{6CEBC778-623C-1A15-AC88-FEBAC04BD2FD}"/>
                  </a:ext>
                </a:extLst>
              </p:cNvPr>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a:extLst>
                  <a:ext uri="{FF2B5EF4-FFF2-40B4-BE49-F238E27FC236}">
                    <a16:creationId xmlns:a16="http://schemas.microsoft.com/office/drawing/2014/main" id="{C3F8CCCB-CD03-4976-005F-C590D02315BC}"/>
                  </a:ext>
                </a:extLst>
              </p:cNvPr>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a:extLst>
              <a:ext uri="{FF2B5EF4-FFF2-40B4-BE49-F238E27FC236}">
                <a16:creationId xmlns:a16="http://schemas.microsoft.com/office/drawing/2014/main" id="{8B91A019-7301-2ABC-A05D-900EB6AE3A11}"/>
              </a:ext>
            </a:extLst>
          </p:cNvPr>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a:extLst>
              <a:ext uri="{FF2B5EF4-FFF2-40B4-BE49-F238E27FC236}">
                <a16:creationId xmlns:a16="http://schemas.microsoft.com/office/drawing/2014/main" id="{5A98CB2E-DD79-FBE8-B471-D2C0C2BFEA3C}"/>
              </a:ext>
            </a:extLst>
          </p:cNvPr>
          <p:cNvGrpSpPr/>
          <p:nvPr/>
        </p:nvGrpSpPr>
        <p:grpSpPr>
          <a:xfrm>
            <a:off x="6761147" y="3414805"/>
            <a:ext cx="689546" cy="208288"/>
            <a:chOff x="6761147" y="3414805"/>
            <a:chExt cx="689546" cy="208288"/>
          </a:xfrm>
        </p:grpSpPr>
        <p:sp>
          <p:nvSpPr>
            <p:cNvPr id="428" name="Google Shape;428;p29">
              <a:extLst>
                <a:ext uri="{FF2B5EF4-FFF2-40B4-BE49-F238E27FC236}">
                  <a16:creationId xmlns:a16="http://schemas.microsoft.com/office/drawing/2014/main" id="{2843D8A3-4F4D-6ADC-FD02-32F0FF45EF36}"/>
                </a:ext>
              </a:extLst>
            </p:cNvPr>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a:extLst>
                <a:ext uri="{FF2B5EF4-FFF2-40B4-BE49-F238E27FC236}">
                  <a16:creationId xmlns:a16="http://schemas.microsoft.com/office/drawing/2014/main" id="{E9086BE4-597D-67F5-5E0A-9789A1B1A54C}"/>
                </a:ext>
              </a:extLst>
            </p:cNvPr>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a:extLst>
              <a:ext uri="{FF2B5EF4-FFF2-40B4-BE49-F238E27FC236}">
                <a16:creationId xmlns:a16="http://schemas.microsoft.com/office/drawing/2014/main" id="{D48A4790-E02B-FE1A-688C-ADBD6F0E79A5}"/>
              </a:ext>
            </a:extLst>
          </p:cNvPr>
          <p:cNvGrpSpPr/>
          <p:nvPr/>
        </p:nvGrpSpPr>
        <p:grpSpPr>
          <a:xfrm>
            <a:off x="136938" y="1047512"/>
            <a:ext cx="1371600" cy="1375875"/>
            <a:chOff x="299013" y="1079125"/>
            <a:chExt cx="1371600" cy="1375875"/>
          </a:xfrm>
        </p:grpSpPr>
        <p:sp>
          <p:nvSpPr>
            <p:cNvPr id="431" name="Google Shape;431;p29">
              <a:extLst>
                <a:ext uri="{FF2B5EF4-FFF2-40B4-BE49-F238E27FC236}">
                  <a16:creationId xmlns:a16="http://schemas.microsoft.com/office/drawing/2014/main" id="{178553DE-6C44-3183-C3FD-3583F941C339}"/>
                </a:ext>
              </a:extLst>
            </p:cNvPr>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a:extLst>
                <a:ext uri="{FF2B5EF4-FFF2-40B4-BE49-F238E27FC236}">
                  <a16:creationId xmlns:a16="http://schemas.microsoft.com/office/drawing/2014/main" id="{6C7AA594-0C28-416F-B8F7-2960C19F59A6}"/>
                </a:ext>
              </a:extLst>
            </p:cNvPr>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a:extLst>
                <a:ext uri="{FF2B5EF4-FFF2-40B4-BE49-F238E27FC236}">
                  <a16:creationId xmlns:a16="http://schemas.microsoft.com/office/drawing/2014/main" id="{18FC619F-CC14-22EC-A97B-18EAA66BBA52}"/>
                </a:ext>
              </a:extLst>
            </p:cNvPr>
            <p:cNvGrpSpPr/>
            <p:nvPr/>
          </p:nvGrpSpPr>
          <p:grpSpPr>
            <a:xfrm>
              <a:off x="396400" y="1384064"/>
              <a:ext cx="1085400" cy="635100"/>
              <a:chOff x="396400" y="1399225"/>
              <a:chExt cx="1085400" cy="635100"/>
            </a:xfrm>
          </p:grpSpPr>
          <p:sp>
            <p:nvSpPr>
              <p:cNvPr id="434" name="Google Shape;434;p29">
                <a:extLst>
                  <a:ext uri="{FF2B5EF4-FFF2-40B4-BE49-F238E27FC236}">
                    <a16:creationId xmlns:a16="http://schemas.microsoft.com/office/drawing/2014/main" id="{6D21DB39-E8B4-FC2C-6B33-6456AEFA3611}"/>
                  </a:ext>
                </a:extLst>
              </p:cNvPr>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a:extLst>
                  <a:ext uri="{FF2B5EF4-FFF2-40B4-BE49-F238E27FC236}">
                    <a16:creationId xmlns:a16="http://schemas.microsoft.com/office/drawing/2014/main" id="{FF7CA591-BBE8-1600-332C-B56228F72294}"/>
                  </a:ext>
                </a:extLst>
              </p:cNvPr>
              <p:cNvGrpSpPr/>
              <p:nvPr/>
            </p:nvGrpSpPr>
            <p:grpSpPr>
              <a:xfrm>
                <a:off x="712181" y="1506835"/>
                <a:ext cx="453838" cy="419880"/>
                <a:chOff x="733647" y="1423686"/>
                <a:chExt cx="453838" cy="419880"/>
              </a:xfrm>
            </p:grpSpPr>
            <p:sp>
              <p:nvSpPr>
                <p:cNvPr id="436" name="Google Shape;436;p29">
                  <a:extLst>
                    <a:ext uri="{FF2B5EF4-FFF2-40B4-BE49-F238E27FC236}">
                      <a16:creationId xmlns:a16="http://schemas.microsoft.com/office/drawing/2014/main" id="{640EE206-F99B-5851-84B4-E49560FC6AD1}"/>
                    </a:ext>
                  </a:extLst>
                </p:cNvPr>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a:extLst>
                    <a:ext uri="{FF2B5EF4-FFF2-40B4-BE49-F238E27FC236}">
                      <a16:creationId xmlns:a16="http://schemas.microsoft.com/office/drawing/2014/main" id="{E9F9010B-3F8E-4DB8-9E84-ACF64E36ED5D}"/>
                    </a:ext>
                  </a:extLst>
                </p:cNvPr>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a:extLst>
                <a:ext uri="{FF2B5EF4-FFF2-40B4-BE49-F238E27FC236}">
                  <a16:creationId xmlns:a16="http://schemas.microsoft.com/office/drawing/2014/main" id="{B767AF64-0F45-F1C1-5228-E09B5A7F9445}"/>
                </a:ext>
              </a:extLst>
            </p:cNvPr>
            <p:cNvGrpSpPr/>
            <p:nvPr/>
          </p:nvGrpSpPr>
          <p:grpSpPr>
            <a:xfrm>
              <a:off x="396391" y="2141102"/>
              <a:ext cx="1085342" cy="96171"/>
              <a:chOff x="417899" y="2116530"/>
              <a:chExt cx="1085342" cy="96171"/>
            </a:xfrm>
          </p:grpSpPr>
          <p:sp>
            <p:nvSpPr>
              <p:cNvPr id="439" name="Google Shape;439;p29">
                <a:extLst>
                  <a:ext uri="{FF2B5EF4-FFF2-40B4-BE49-F238E27FC236}">
                    <a16:creationId xmlns:a16="http://schemas.microsoft.com/office/drawing/2014/main" id="{74A14F17-5A41-0B54-2E9B-C7148B76F533}"/>
                  </a:ext>
                </a:extLst>
              </p:cNvPr>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a:extLst>
                  <a:ext uri="{FF2B5EF4-FFF2-40B4-BE49-F238E27FC236}">
                    <a16:creationId xmlns:a16="http://schemas.microsoft.com/office/drawing/2014/main" id="{29D347F8-5390-9729-2D7D-76400749167C}"/>
                  </a:ext>
                </a:extLst>
              </p:cNvPr>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a:extLst>
                <a:ext uri="{FF2B5EF4-FFF2-40B4-BE49-F238E27FC236}">
                  <a16:creationId xmlns:a16="http://schemas.microsoft.com/office/drawing/2014/main" id="{A12D638C-E067-0864-0288-E173110C8012}"/>
                </a:ext>
              </a:extLst>
            </p:cNvPr>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a:extLst>
              <a:ext uri="{FF2B5EF4-FFF2-40B4-BE49-F238E27FC236}">
                <a16:creationId xmlns:a16="http://schemas.microsoft.com/office/drawing/2014/main" id="{FEF7CC2C-30CE-13C3-CE48-487357940C42}"/>
              </a:ext>
            </a:extLst>
          </p:cNvPr>
          <p:cNvGrpSpPr/>
          <p:nvPr/>
        </p:nvGrpSpPr>
        <p:grpSpPr>
          <a:xfrm>
            <a:off x="7450704" y="1174899"/>
            <a:ext cx="1646100" cy="1188900"/>
            <a:chOff x="7403363" y="1047512"/>
            <a:chExt cx="1646100" cy="1188900"/>
          </a:xfrm>
        </p:grpSpPr>
        <p:sp>
          <p:nvSpPr>
            <p:cNvPr id="443" name="Google Shape;443;p29">
              <a:extLst>
                <a:ext uri="{FF2B5EF4-FFF2-40B4-BE49-F238E27FC236}">
                  <a16:creationId xmlns:a16="http://schemas.microsoft.com/office/drawing/2014/main" id="{0859C9C6-BF2C-9930-3CA9-411FC0989A34}"/>
                </a:ext>
              </a:extLst>
            </p:cNvPr>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a:extLst>
                <a:ext uri="{FF2B5EF4-FFF2-40B4-BE49-F238E27FC236}">
                  <a16:creationId xmlns:a16="http://schemas.microsoft.com/office/drawing/2014/main" id="{9A6EA527-FCB4-8BE7-E4C8-90B7A3692BC5}"/>
                </a:ext>
              </a:extLst>
            </p:cNvPr>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a:extLst>
                <a:ext uri="{FF2B5EF4-FFF2-40B4-BE49-F238E27FC236}">
                  <a16:creationId xmlns:a16="http://schemas.microsoft.com/office/drawing/2014/main" id="{D07A4B8A-79AD-EDE9-EB90-23CB4A7032A0}"/>
                </a:ext>
              </a:extLst>
            </p:cNvPr>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a:extLst>
                <a:ext uri="{FF2B5EF4-FFF2-40B4-BE49-F238E27FC236}">
                  <a16:creationId xmlns:a16="http://schemas.microsoft.com/office/drawing/2014/main" id="{00C3E89E-8D2D-F8A0-F9DD-F21B306AC400}"/>
                </a:ext>
              </a:extLst>
            </p:cNvPr>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a:extLst>
                <a:ext uri="{FF2B5EF4-FFF2-40B4-BE49-F238E27FC236}">
                  <a16:creationId xmlns:a16="http://schemas.microsoft.com/office/drawing/2014/main" id="{4EC281B7-F40B-7CA7-1697-717D0CE6445E}"/>
                </a:ext>
              </a:extLst>
            </p:cNvPr>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a:extLst>
                <a:ext uri="{FF2B5EF4-FFF2-40B4-BE49-F238E27FC236}">
                  <a16:creationId xmlns:a16="http://schemas.microsoft.com/office/drawing/2014/main" id="{841B06DE-D5F1-0421-0F62-F91BE8A499AF}"/>
                </a:ext>
              </a:extLst>
            </p:cNvPr>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a:extLst>
                <a:ext uri="{FF2B5EF4-FFF2-40B4-BE49-F238E27FC236}">
                  <a16:creationId xmlns:a16="http://schemas.microsoft.com/office/drawing/2014/main" id="{3C7C8E3A-0B9F-CAA2-B31B-BF6F36E017C1}"/>
                </a:ext>
              </a:extLst>
            </p:cNvPr>
            <p:cNvGrpSpPr/>
            <p:nvPr/>
          </p:nvGrpSpPr>
          <p:grpSpPr>
            <a:xfrm>
              <a:off x="7770652" y="1367593"/>
              <a:ext cx="820034" cy="187786"/>
              <a:chOff x="4005100" y="3437025"/>
              <a:chExt cx="535375" cy="122600"/>
            </a:xfrm>
          </p:grpSpPr>
          <p:sp>
            <p:nvSpPr>
              <p:cNvPr id="450" name="Google Shape;450;p29">
                <a:extLst>
                  <a:ext uri="{FF2B5EF4-FFF2-40B4-BE49-F238E27FC236}">
                    <a16:creationId xmlns:a16="http://schemas.microsoft.com/office/drawing/2014/main" id="{5D0805E4-0C23-665F-EF50-4D1A07FC966E}"/>
                  </a:ext>
                </a:extLst>
              </p:cNvPr>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a:extLst>
                  <a:ext uri="{FF2B5EF4-FFF2-40B4-BE49-F238E27FC236}">
                    <a16:creationId xmlns:a16="http://schemas.microsoft.com/office/drawing/2014/main" id="{DDEF520A-D4FE-7E8B-875E-6AB34E804CE9}"/>
                  </a:ext>
                </a:extLst>
              </p:cNvPr>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a:extLst>
              <a:ext uri="{FF2B5EF4-FFF2-40B4-BE49-F238E27FC236}">
                <a16:creationId xmlns:a16="http://schemas.microsoft.com/office/drawing/2014/main" id="{B79D83E3-D16A-11D1-6E82-94F8460019CD}"/>
              </a:ext>
            </a:extLst>
          </p:cNvPr>
          <p:cNvGrpSpPr/>
          <p:nvPr/>
        </p:nvGrpSpPr>
        <p:grpSpPr>
          <a:xfrm>
            <a:off x="7855413" y="2571747"/>
            <a:ext cx="836668" cy="1371596"/>
            <a:chOff x="2771692" y="3497697"/>
            <a:chExt cx="836668" cy="1371596"/>
          </a:xfrm>
        </p:grpSpPr>
        <p:sp>
          <p:nvSpPr>
            <p:cNvPr id="453" name="Google Shape;453;p29">
              <a:extLst>
                <a:ext uri="{FF2B5EF4-FFF2-40B4-BE49-F238E27FC236}">
                  <a16:creationId xmlns:a16="http://schemas.microsoft.com/office/drawing/2014/main" id="{6B4C7C1E-6D46-2B23-84DE-433787504957}"/>
                </a:ext>
              </a:extLst>
            </p:cNvPr>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a:extLst>
                <a:ext uri="{FF2B5EF4-FFF2-40B4-BE49-F238E27FC236}">
                  <a16:creationId xmlns:a16="http://schemas.microsoft.com/office/drawing/2014/main" id="{88AB3BA4-C73C-F332-9F25-99920DAE5BAB}"/>
                </a:ext>
              </a:extLst>
            </p:cNvPr>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a:extLst>
                <a:ext uri="{FF2B5EF4-FFF2-40B4-BE49-F238E27FC236}">
                  <a16:creationId xmlns:a16="http://schemas.microsoft.com/office/drawing/2014/main" id="{6845D678-E536-D603-61D1-F0BAB4F36902}"/>
                </a:ext>
              </a:extLst>
            </p:cNvPr>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a:extLst>
                <a:ext uri="{FF2B5EF4-FFF2-40B4-BE49-F238E27FC236}">
                  <a16:creationId xmlns:a16="http://schemas.microsoft.com/office/drawing/2014/main" id="{0D377C7E-FA2C-500D-D62A-729DBE27D094}"/>
                </a:ext>
              </a:extLst>
            </p:cNvPr>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a:extLst>
                <a:ext uri="{FF2B5EF4-FFF2-40B4-BE49-F238E27FC236}">
                  <a16:creationId xmlns:a16="http://schemas.microsoft.com/office/drawing/2014/main" id="{34228D32-DFB6-CB14-B98E-424B7DF13455}"/>
                </a:ext>
              </a:extLst>
            </p:cNvPr>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a:extLst>
                <a:ext uri="{FF2B5EF4-FFF2-40B4-BE49-F238E27FC236}">
                  <a16:creationId xmlns:a16="http://schemas.microsoft.com/office/drawing/2014/main" id="{784C94B9-8E87-69DA-44C9-92C20E668B01}"/>
                </a:ext>
              </a:extLst>
            </p:cNvPr>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a:extLst>
                <a:ext uri="{FF2B5EF4-FFF2-40B4-BE49-F238E27FC236}">
                  <a16:creationId xmlns:a16="http://schemas.microsoft.com/office/drawing/2014/main" id="{A53E7E43-C971-FB48-3FA9-D62189786F2B}"/>
                </a:ext>
              </a:extLst>
            </p:cNvPr>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a:extLst>
                <a:ext uri="{FF2B5EF4-FFF2-40B4-BE49-F238E27FC236}">
                  <a16:creationId xmlns:a16="http://schemas.microsoft.com/office/drawing/2014/main" id="{570623A5-E53D-7B70-1E5B-3F88031A45C7}"/>
                </a:ext>
              </a:extLst>
            </p:cNvPr>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a:extLst>
                <a:ext uri="{FF2B5EF4-FFF2-40B4-BE49-F238E27FC236}">
                  <a16:creationId xmlns:a16="http://schemas.microsoft.com/office/drawing/2014/main" id="{1C49C79C-5FE0-C734-DFCC-250F6EB0A634}"/>
                </a:ext>
              </a:extLst>
            </p:cNvPr>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a:extLst>
                <a:ext uri="{FF2B5EF4-FFF2-40B4-BE49-F238E27FC236}">
                  <a16:creationId xmlns:a16="http://schemas.microsoft.com/office/drawing/2014/main" id="{9BF89A0B-3A37-B1A5-6F33-45DE233CAA3E}"/>
                </a:ext>
              </a:extLst>
            </p:cNvPr>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039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a:extLst>
            <a:ext uri="{FF2B5EF4-FFF2-40B4-BE49-F238E27FC236}">
              <a16:creationId xmlns:a16="http://schemas.microsoft.com/office/drawing/2014/main" id="{53567442-A6BF-5228-C6A7-0BDFE58C90BE}"/>
            </a:ext>
          </a:extLst>
        </p:cNvPr>
        <p:cNvGrpSpPr/>
        <p:nvPr/>
      </p:nvGrpSpPr>
      <p:grpSpPr>
        <a:xfrm>
          <a:off x="0" y="0"/>
          <a:ext cx="0" cy="0"/>
          <a:chOff x="0" y="0"/>
          <a:chExt cx="0" cy="0"/>
        </a:xfrm>
      </p:grpSpPr>
      <p:grpSp>
        <p:nvGrpSpPr>
          <p:cNvPr id="515" name="Google Shape;515;p32">
            <a:extLst>
              <a:ext uri="{FF2B5EF4-FFF2-40B4-BE49-F238E27FC236}">
                <a16:creationId xmlns:a16="http://schemas.microsoft.com/office/drawing/2014/main" id="{9C39AB84-1C67-5432-A96E-F26E3BC9FE4E}"/>
              </a:ext>
            </a:extLst>
          </p:cNvPr>
          <p:cNvGrpSpPr/>
          <p:nvPr/>
        </p:nvGrpSpPr>
        <p:grpSpPr>
          <a:xfrm>
            <a:off x="5022725" y="1426150"/>
            <a:ext cx="3657590" cy="348347"/>
            <a:chOff x="4572050" y="100025"/>
            <a:chExt cx="3657590" cy="348347"/>
          </a:xfrm>
        </p:grpSpPr>
        <p:sp>
          <p:nvSpPr>
            <p:cNvPr id="516" name="Google Shape;516;p32">
              <a:extLst>
                <a:ext uri="{FF2B5EF4-FFF2-40B4-BE49-F238E27FC236}">
                  <a16:creationId xmlns:a16="http://schemas.microsoft.com/office/drawing/2014/main" id="{8FF09F23-C4BC-07E2-0AF8-1DB7E2524CDC}"/>
                </a:ext>
              </a:extLst>
            </p:cNvPr>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a:extLst>
                <a:ext uri="{FF2B5EF4-FFF2-40B4-BE49-F238E27FC236}">
                  <a16:creationId xmlns:a16="http://schemas.microsoft.com/office/drawing/2014/main" id="{A030DDC8-1245-E94A-6598-87D9F869D3B7}"/>
                </a:ext>
              </a:extLst>
            </p:cNvPr>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a:extLst>
                <a:ext uri="{FF2B5EF4-FFF2-40B4-BE49-F238E27FC236}">
                  <a16:creationId xmlns:a16="http://schemas.microsoft.com/office/drawing/2014/main" id="{C6BDA13E-811E-F41C-135C-1F01651DD934}"/>
                </a:ext>
              </a:extLst>
            </p:cNvPr>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a:extLst>
                <a:ext uri="{FF2B5EF4-FFF2-40B4-BE49-F238E27FC236}">
                  <a16:creationId xmlns:a16="http://schemas.microsoft.com/office/drawing/2014/main" id="{4960C18F-799C-E1F8-9E02-2D3A2BB15D10}"/>
                </a:ext>
              </a:extLst>
            </p:cNvPr>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a:extLst>
                <a:ext uri="{FF2B5EF4-FFF2-40B4-BE49-F238E27FC236}">
                  <a16:creationId xmlns:a16="http://schemas.microsoft.com/office/drawing/2014/main" id="{B5F5AF88-3328-A2D5-14DF-806A51C27A22}"/>
                </a:ext>
              </a:extLst>
            </p:cNvPr>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a:extLst>
                <a:ext uri="{FF2B5EF4-FFF2-40B4-BE49-F238E27FC236}">
                  <a16:creationId xmlns:a16="http://schemas.microsoft.com/office/drawing/2014/main" id="{D39578BE-894B-E3A5-8A9C-C382D39E16BD}"/>
                </a:ext>
              </a:extLst>
            </p:cNvPr>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a:extLst>
                <a:ext uri="{FF2B5EF4-FFF2-40B4-BE49-F238E27FC236}">
                  <a16:creationId xmlns:a16="http://schemas.microsoft.com/office/drawing/2014/main" id="{DD3349AE-880F-B07A-0739-B817D9BA1B67}"/>
                </a:ext>
              </a:extLst>
            </p:cNvPr>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a:extLst>
                <a:ext uri="{FF2B5EF4-FFF2-40B4-BE49-F238E27FC236}">
                  <a16:creationId xmlns:a16="http://schemas.microsoft.com/office/drawing/2014/main" id="{1191FE10-B793-2E2A-68E2-505288B1067F}"/>
                </a:ext>
              </a:extLst>
            </p:cNvPr>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a:extLst>
                <a:ext uri="{FF2B5EF4-FFF2-40B4-BE49-F238E27FC236}">
                  <a16:creationId xmlns:a16="http://schemas.microsoft.com/office/drawing/2014/main" id="{F18F6B12-FB75-F2E8-22EC-7535CEAAEF67}"/>
                </a:ext>
              </a:extLst>
            </p:cNvPr>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a:extLst>
                <a:ext uri="{FF2B5EF4-FFF2-40B4-BE49-F238E27FC236}">
                  <a16:creationId xmlns:a16="http://schemas.microsoft.com/office/drawing/2014/main" id="{A63ABC78-D7A0-45F6-C879-F9E6B2E23297}"/>
                </a:ext>
              </a:extLst>
            </p:cNvPr>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a:extLst>
                <a:ext uri="{FF2B5EF4-FFF2-40B4-BE49-F238E27FC236}">
                  <a16:creationId xmlns:a16="http://schemas.microsoft.com/office/drawing/2014/main" id="{FE0F71D4-E1A9-7ECC-39A8-3555D38003C4}"/>
                </a:ext>
              </a:extLst>
            </p:cNvPr>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a:extLst>
                <a:ext uri="{FF2B5EF4-FFF2-40B4-BE49-F238E27FC236}">
                  <a16:creationId xmlns:a16="http://schemas.microsoft.com/office/drawing/2014/main" id="{092038C8-2A67-C765-149E-D678EDE29B81}"/>
                </a:ext>
              </a:extLst>
            </p:cNvPr>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a:extLst>
              <a:ext uri="{FF2B5EF4-FFF2-40B4-BE49-F238E27FC236}">
                <a16:creationId xmlns:a16="http://schemas.microsoft.com/office/drawing/2014/main" id="{ED8C0E7E-A2E1-5373-3CB1-4320BC064EB4}"/>
              </a:ext>
            </a:extLst>
          </p:cNvPr>
          <p:cNvGrpSpPr/>
          <p:nvPr/>
        </p:nvGrpSpPr>
        <p:grpSpPr>
          <a:xfrm rot="-5400000">
            <a:off x="7699250" y="1584200"/>
            <a:ext cx="603495" cy="1371596"/>
            <a:chOff x="3724575" y="3497700"/>
            <a:chExt cx="603495" cy="1371596"/>
          </a:xfrm>
        </p:grpSpPr>
        <p:sp>
          <p:nvSpPr>
            <p:cNvPr id="529" name="Google Shape;529;p32">
              <a:extLst>
                <a:ext uri="{FF2B5EF4-FFF2-40B4-BE49-F238E27FC236}">
                  <a16:creationId xmlns:a16="http://schemas.microsoft.com/office/drawing/2014/main" id="{3C261080-9A60-1F8E-C323-58B4C7757008}"/>
                </a:ext>
              </a:extLst>
            </p:cNvPr>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a:extLst>
                <a:ext uri="{FF2B5EF4-FFF2-40B4-BE49-F238E27FC236}">
                  <a16:creationId xmlns:a16="http://schemas.microsoft.com/office/drawing/2014/main" id="{38FD802F-C7D9-1211-3880-6BCE8D435DEF}"/>
                </a:ext>
              </a:extLst>
            </p:cNvPr>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a:extLst>
                <a:ext uri="{FF2B5EF4-FFF2-40B4-BE49-F238E27FC236}">
                  <a16:creationId xmlns:a16="http://schemas.microsoft.com/office/drawing/2014/main" id="{CF078464-EB0E-7CD2-D0F1-30D089AF3ADD}"/>
                </a:ext>
              </a:extLst>
            </p:cNvPr>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a:extLst>
                <a:ext uri="{FF2B5EF4-FFF2-40B4-BE49-F238E27FC236}">
                  <a16:creationId xmlns:a16="http://schemas.microsoft.com/office/drawing/2014/main" id="{A8F0F279-69AE-C06E-39A5-25971925F61C}"/>
                </a:ext>
              </a:extLst>
            </p:cNvPr>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a:extLst>
                <a:ext uri="{FF2B5EF4-FFF2-40B4-BE49-F238E27FC236}">
                  <a16:creationId xmlns:a16="http://schemas.microsoft.com/office/drawing/2014/main" id="{B40D6BA0-8A98-36C6-957A-719AC427FFCA}"/>
                </a:ext>
              </a:extLst>
            </p:cNvPr>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a:extLst>
                <a:ext uri="{FF2B5EF4-FFF2-40B4-BE49-F238E27FC236}">
                  <a16:creationId xmlns:a16="http://schemas.microsoft.com/office/drawing/2014/main" id="{95458B73-F1CD-BCF6-FFD7-477842E21D3B}"/>
                </a:ext>
              </a:extLst>
            </p:cNvPr>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a:extLst>
              <a:ext uri="{FF2B5EF4-FFF2-40B4-BE49-F238E27FC236}">
                <a16:creationId xmlns:a16="http://schemas.microsoft.com/office/drawing/2014/main" id="{319389CF-978F-B54C-9BDF-9E9B3E4D9D46}"/>
              </a:ext>
            </a:extLst>
          </p:cNvPr>
          <p:cNvGrpSpPr/>
          <p:nvPr/>
        </p:nvGrpSpPr>
        <p:grpSpPr>
          <a:xfrm>
            <a:off x="715100" y="274199"/>
            <a:ext cx="1920300" cy="1918875"/>
            <a:chOff x="715100" y="274199"/>
            <a:chExt cx="1920300" cy="1918875"/>
          </a:xfrm>
        </p:grpSpPr>
        <p:sp>
          <p:nvSpPr>
            <p:cNvPr id="536" name="Google Shape;536;p32">
              <a:extLst>
                <a:ext uri="{FF2B5EF4-FFF2-40B4-BE49-F238E27FC236}">
                  <a16:creationId xmlns:a16="http://schemas.microsoft.com/office/drawing/2014/main" id="{452A7ED9-2AFA-2C81-D19B-60DCA2DAF459}"/>
                </a:ext>
              </a:extLst>
            </p:cNvPr>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a:extLst>
                <a:ext uri="{FF2B5EF4-FFF2-40B4-BE49-F238E27FC236}">
                  <a16:creationId xmlns:a16="http://schemas.microsoft.com/office/drawing/2014/main" id="{82DE1149-BBD1-8953-C9C0-DF4B9CC77339}"/>
                </a:ext>
              </a:extLst>
            </p:cNvPr>
            <p:cNvGrpSpPr/>
            <p:nvPr/>
          </p:nvGrpSpPr>
          <p:grpSpPr>
            <a:xfrm>
              <a:off x="715100" y="274199"/>
              <a:ext cx="1828800" cy="1828800"/>
              <a:chOff x="715100" y="274199"/>
              <a:chExt cx="1828800" cy="1828800"/>
            </a:xfrm>
          </p:grpSpPr>
          <p:sp>
            <p:nvSpPr>
              <p:cNvPr id="538" name="Google Shape;538;p32">
                <a:extLst>
                  <a:ext uri="{FF2B5EF4-FFF2-40B4-BE49-F238E27FC236}">
                    <a16:creationId xmlns:a16="http://schemas.microsoft.com/office/drawing/2014/main" id="{56D61FB3-5173-B0D1-B2A0-11DEF4CB9967}"/>
                  </a:ext>
                </a:extLst>
              </p:cNvPr>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a:extLst>
                  <a:ext uri="{FF2B5EF4-FFF2-40B4-BE49-F238E27FC236}">
                    <a16:creationId xmlns:a16="http://schemas.microsoft.com/office/drawing/2014/main" id="{228037E5-BBD9-94ED-AEE8-44627AFC2655}"/>
                  </a:ext>
                </a:extLst>
              </p:cNvPr>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a:extLst>
                  <a:ext uri="{FF2B5EF4-FFF2-40B4-BE49-F238E27FC236}">
                    <a16:creationId xmlns:a16="http://schemas.microsoft.com/office/drawing/2014/main" id="{0AD34E05-C783-5AA7-8C72-8CE7174FDFAB}"/>
                  </a:ext>
                </a:extLst>
              </p:cNvPr>
              <p:cNvGrpSpPr/>
              <p:nvPr/>
            </p:nvGrpSpPr>
            <p:grpSpPr>
              <a:xfrm>
                <a:off x="2267950" y="363963"/>
                <a:ext cx="183000" cy="183000"/>
                <a:chOff x="8225400" y="367488"/>
                <a:chExt cx="183000" cy="183000"/>
              </a:xfrm>
            </p:grpSpPr>
            <p:cxnSp>
              <p:nvCxnSpPr>
                <p:cNvPr id="541" name="Google Shape;541;p32">
                  <a:extLst>
                    <a:ext uri="{FF2B5EF4-FFF2-40B4-BE49-F238E27FC236}">
                      <a16:creationId xmlns:a16="http://schemas.microsoft.com/office/drawing/2014/main" id="{9F9DD601-135B-7C08-4EC7-133EE867CF44}"/>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a:extLst>
                    <a:ext uri="{FF2B5EF4-FFF2-40B4-BE49-F238E27FC236}">
                      <a16:creationId xmlns:a16="http://schemas.microsoft.com/office/drawing/2014/main" id="{18298E1E-D044-FA98-378C-03488C5ABE25}"/>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a:extLst>
                  <a:ext uri="{FF2B5EF4-FFF2-40B4-BE49-F238E27FC236}">
                    <a16:creationId xmlns:a16="http://schemas.microsoft.com/office/drawing/2014/main" id="{6C682840-74F1-C36A-C9D7-078BA41E1C84}"/>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a:extLst>
                  <a:ext uri="{FF2B5EF4-FFF2-40B4-BE49-F238E27FC236}">
                    <a16:creationId xmlns:a16="http://schemas.microsoft.com/office/drawing/2014/main" id="{CB0E2714-409F-57D7-C4F9-5537AF78A10B}"/>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6" name="Google Shape;546;p32">
            <a:extLst>
              <a:ext uri="{FF2B5EF4-FFF2-40B4-BE49-F238E27FC236}">
                <a16:creationId xmlns:a16="http://schemas.microsoft.com/office/drawing/2014/main" id="{5EF029A0-2035-DB66-C52F-61B116E1F5D3}"/>
              </a:ext>
            </a:extLst>
          </p:cNvPr>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My Work Link</a:t>
            </a:r>
            <a:endParaRPr dirty="0"/>
          </a:p>
        </p:txBody>
      </p:sp>
      <p:grpSp>
        <p:nvGrpSpPr>
          <p:cNvPr id="547" name="Google Shape;547;p32">
            <a:extLst>
              <a:ext uri="{FF2B5EF4-FFF2-40B4-BE49-F238E27FC236}">
                <a16:creationId xmlns:a16="http://schemas.microsoft.com/office/drawing/2014/main" id="{2FA1E82B-7291-DE7B-4606-8D53FE6A186D}"/>
              </a:ext>
            </a:extLst>
          </p:cNvPr>
          <p:cNvGrpSpPr/>
          <p:nvPr/>
        </p:nvGrpSpPr>
        <p:grpSpPr>
          <a:xfrm>
            <a:off x="1828840" y="3406196"/>
            <a:ext cx="5577850" cy="1463100"/>
            <a:chOff x="1828840" y="3371688"/>
            <a:chExt cx="5577850" cy="1463100"/>
          </a:xfrm>
        </p:grpSpPr>
        <p:sp>
          <p:nvSpPr>
            <p:cNvPr id="548" name="Google Shape;548;p32">
              <a:extLst>
                <a:ext uri="{FF2B5EF4-FFF2-40B4-BE49-F238E27FC236}">
                  <a16:creationId xmlns:a16="http://schemas.microsoft.com/office/drawing/2014/main" id="{7002988B-4BC4-0365-0E77-E4A6520AF93F}"/>
                </a:ext>
              </a:extLst>
            </p:cNvPr>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a:extLst>
                <a:ext uri="{FF2B5EF4-FFF2-40B4-BE49-F238E27FC236}">
                  <a16:creationId xmlns:a16="http://schemas.microsoft.com/office/drawing/2014/main" id="{61950DA0-EF19-A6FB-B233-BFF662AE041F}"/>
                </a:ext>
              </a:extLst>
            </p:cNvPr>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SG" b="1" dirty="0">
                  <a:hlinkClick r:id="rId3"/>
                </a:rPr>
                <a:t>https://two3026902-limkoann-c369-4d-w66l-a-ga.onrender.com/</a:t>
              </a:r>
              <a:endParaRPr b="1" dirty="0"/>
            </a:p>
          </p:txBody>
        </p:sp>
        <p:cxnSp>
          <p:nvCxnSpPr>
            <p:cNvPr id="550" name="Google Shape;550;p32">
              <a:extLst>
                <a:ext uri="{FF2B5EF4-FFF2-40B4-BE49-F238E27FC236}">
                  <a16:creationId xmlns:a16="http://schemas.microsoft.com/office/drawing/2014/main" id="{3EB11DAD-3D9A-AB8B-8943-871211F92F03}"/>
                </a:ext>
              </a:extLst>
            </p:cNvPr>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grpSp>
        <p:nvGrpSpPr>
          <p:cNvPr id="552" name="Google Shape;552;p32">
            <a:extLst>
              <a:ext uri="{FF2B5EF4-FFF2-40B4-BE49-F238E27FC236}">
                <a16:creationId xmlns:a16="http://schemas.microsoft.com/office/drawing/2014/main" id="{048465A5-AD56-940D-AE73-648F8666369D}"/>
              </a:ext>
            </a:extLst>
          </p:cNvPr>
          <p:cNvGrpSpPr/>
          <p:nvPr/>
        </p:nvGrpSpPr>
        <p:grpSpPr>
          <a:xfrm>
            <a:off x="463651" y="4105603"/>
            <a:ext cx="502899" cy="502899"/>
            <a:chOff x="858700" y="1967475"/>
            <a:chExt cx="605100" cy="605100"/>
          </a:xfrm>
        </p:grpSpPr>
        <p:sp>
          <p:nvSpPr>
            <p:cNvPr id="553" name="Google Shape;553;p32">
              <a:extLst>
                <a:ext uri="{FF2B5EF4-FFF2-40B4-BE49-F238E27FC236}">
                  <a16:creationId xmlns:a16="http://schemas.microsoft.com/office/drawing/2014/main" id="{B745565C-F8A8-2F5E-6D7F-A9794FD92D73}"/>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a:extLst>
                <a:ext uri="{FF2B5EF4-FFF2-40B4-BE49-F238E27FC236}">
                  <a16:creationId xmlns:a16="http://schemas.microsoft.com/office/drawing/2014/main" id="{07CF3536-AFD4-8591-1267-124AD96D1FBF}"/>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a:extLst>
              <a:ext uri="{FF2B5EF4-FFF2-40B4-BE49-F238E27FC236}">
                <a16:creationId xmlns:a16="http://schemas.microsoft.com/office/drawing/2014/main" id="{C4D82D02-2631-D740-5BD7-F1F52796796E}"/>
              </a:ext>
            </a:extLst>
          </p:cNvPr>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a:extLst>
              <a:ext uri="{FF2B5EF4-FFF2-40B4-BE49-F238E27FC236}">
                <a16:creationId xmlns:a16="http://schemas.microsoft.com/office/drawing/2014/main" id="{9C89388D-2A55-387B-3BE6-B143912913A9}"/>
              </a:ext>
            </a:extLst>
          </p:cNvPr>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a:extLst>
              <a:ext uri="{FF2B5EF4-FFF2-40B4-BE49-F238E27FC236}">
                <a16:creationId xmlns:a16="http://schemas.microsoft.com/office/drawing/2014/main" id="{0236353F-2DD8-1295-2B0A-C09431521A46}"/>
              </a:ext>
            </a:extLst>
          </p:cNvPr>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a:extLst>
              <a:ext uri="{FF2B5EF4-FFF2-40B4-BE49-F238E27FC236}">
                <a16:creationId xmlns:a16="http://schemas.microsoft.com/office/drawing/2014/main" id="{A8AE2C6F-7FA3-B69B-CAC9-1BF193809F19}"/>
              </a:ext>
            </a:extLst>
          </p:cNvPr>
          <p:cNvGrpSpPr/>
          <p:nvPr/>
        </p:nvGrpSpPr>
        <p:grpSpPr>
          <a:xfrm>
            <a:off x="463700" y="3419800"/>
            <a:ext cx="502800" cy="502800"/>
            <a:chOff x="1627550" y="2017350"/>
            <a:chExt cx="502800" cy="502800"/>
          </a:xfrm>
        </p:grpSpPr>
        <p:sp>
          <p:nvSpPr>
            <p:cNvPr id="559" name="Google Shape;559;p32">
              <a:extLst>
                <a:ext uri="{FF2B5EF4-FFF2-40B4-BE49-F238E27FC236}">
                  <a16:creationId xmlns:a16="http://schemas.microsoft.com/office/drawing/2014/main" id="{9DD99D80-0BFC-922A-704F-A0CD9964E8EC}"/>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a:extLst>
                <a:ext uri="{FF2B5EF4-FFF2-40B4-BE49-F238E27FC236}">
                  <a16:creationId xmlns:a16="http://schemas.microsoft.com/office/drawing/2014/main" id="{51F6EA78-014A-6854-80AB-7DC898743407}"/>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714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My Assignment</a:t>
            </a:r>
            <a:endParaRPr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6" name="Google Shape;576;p33"/>
          <p:cNvSpPr txBox="1">
            <a:spLocks noGrp="1"/>
          </p:cNvSpPr>
          <p:nvPr>
            <p:ph type="subTitle" idx="1"/>
          </p:nvPr>
        </p:nvSpPr>
        <p:spPr>
          <a:xfrm>
            <a:off x="1476547" y="2061162"/>
            <a:ext cx="5029200" cy="2044424"/>
          </a:xfrm>
          <a:prstGeom prst="rect">
            <a:avLst/>
          </a:prstGeom>
        </p:spPr>
        <p:txBody>
          <a:bodyPr spcFirstLastPara="1" wrap="square" lIns="91425" tIns="91425" rIns="91425" bIns="91425" anchor="t" anchorCtr="0">
            <a:noAutofit/>
          </a:bodyPr>
          <a:lstStyle/>
          <a:p>
            <a:r>
              <a:rPr lang="en-SG" sz="1200" dirty="0">
                <a:solidFill>
                  <a:srgbClr val="1E1E1E"/>
                </a:solidFill>
                <a:effectLst/>
                <a:latin typeface="Karla" pitchFamily="2" charset="77"/>
              </a:rPr>
              <a:t>As a budding FinTech entrepreneur, you will create an online business proposal to address customer pain points or challenges in the financial services sector. The proposal must include at least one for the emerging technologies mentioned above. You will then create a prototype of the business website. Finally, you will bring the prototype to life as an interactive website mock up using HTML, CSS, and JavaScript. </a:t>
            </a:r>
            <a:endParaRPr lang="en-SG" sz="1050" dirty="0">
              <a:effectLst/>
              <a:latin typeface="Karla" pitchFamily="2" charset="77"/>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4">
          <a:extLst>
            <a:ext uri="{FF2B5EF4-FFF2-40B4-BE49-F238E27FC236}">
              <a16:creationId xmlns:a16="http://schemas.microsoft.com/office/drawing/2014/main" id="{BA81E1CA-FB94-ED4F-4145-C5BE47107455}"/>
            </a:ext>
          </a:extLst>
        </p:cNvPr>
        <p:cNvGrpSpPr/>
        <p:nvPr/>
      </p:nvGrpSpPr>
      <p:grpSpPr>
        <a:xfrm>
          <a:off x="0" y="0"/>
          <a:ext cx="0" cy="0"/>
          <a:chOff x="0" y="0"/>
          <a:chExt cx="0" cy="0"/>
        </a:xfrm>
      </p:grpSpPr>
      <p:grpSp>
        <p:nvGrpSpPr>
          <p:cNvPr id="515" name="Google Shape;515;p32">
            <a:extLst>
              <a:ext uri="{FF2B5EF4-FFF2-40B4-BE49-F238E27FC236}">
                <a16:creationId xmlns:a16="http://schemas.microsoft.com/office/drawing/2014/main" id="{61FA0259-CFC5-84B3-4F1D-7E64B0E390E4}"/>
              </a:ext>
            </a:extLst>
          </p:cNvPr>
          <p:cNvGrpSpPr/>
          <p:nvPr/>
        </p:nvGrpSpPr>
        <p:grpSpPr>
          <a:xfrm>
            <a:off x="5022725" y="1426150"/>
            <a:ext cx="3657590" cy="348347"/>
            <a:chOff x="4572050" y="100025"/>
            <a:chExt cx="3657590" cy="348347"/>
          </a:xfrm>
        </p:grpSpPr>
        <p:sp>
          <p:nvSpPr>
            <p:cNvPr id="516" name="Google Shape;516;p32">
              <a:extLst>
                <a:ext uri="{FF2B5EF4-FFF2-40B4-BE49-F238E27FC236}">
                  <a16:creationId xmlns:a16="http://schemas.microsoft.com/office/drawing/2014/main" id="{414F8AA2-3E21-8DD1-7129-25049CF9309B}"/>
                </a:ext>
              </a:extLst>
            </p:cNvPr>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a:extLst>
                <a:ext uri="{FF2B5EF4-FFF2-40B4-BE49-F238E27FC236}">
                  <a16:creationId xmlns:a16="http://schemas.microsoft.com/office/drawing/2014/main" id="{0CC579D9-87B0-187B-3E34-C865D2B0C929}"/>
                </a:ext>
              </a:extLst>
            </p:cNvPr>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a:extLst>
                <a:ext uri="{FF2B5EF4-FFF2-40B4-BE49-F238E27FC236}">
                  <a16:creationId xmlns:a16="http://schemas.microsoft.com/office/drawing/2014/main" id="{024E227B-B983-3192-7406-45CC2091332E}"/>
                </a:ext>
              </a:extLst>
            </p:cNvPr>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a:extLst>
                <a:ext uri="{FF2B5EF4-FFF2-40B4-BE49-F238E27FC236}">
                  <a16:creationId xmlns:a16="http://schemas.microsoft.com/office/drawing/2014/main" id="{ADC4B995-998F-05BE-8082-C2C41824C87F}"/>
                </a:ext>
              </a:extLst>
            </p:cNvPr>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a:extLst>
                <a:ext uri="{FF2B5EF4-FFF2-40B4-BE49-F238E27FC236}">
                  <a16:creationId xmlns:a16="http://schemas.microsoft.com/office/drawing/2014/main" id="{617C00A4-79CA-158B-8FEF-6AD01BBFCD1D}"/>
                </a:ext>
              </a:extLst>
            </p:cNvPr>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a:extLst>
                <a:ext uri="{FF2B5EF4-FFF2-40B4-BE49-F238E27FC236}">
                  <a16:creationId xmlns:a16="http://schemas.microsoft.com/office/drawing/2014/main" id="{38F144A4-E73A-391A-12B6-3424E7439A40}"/>
                </a:ext>
              </a:extLst>
            </p:cNvPr>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a:extLst>
                <a:ext uri="{FF2B5EF4-FFF2-40B4-BE49-F238E27FC236}">
                  <a16:creationId xmlns:a16="http://schemas.microsoft.com/office/drawing/2014/main" id="{A61AEC09-2931-A698-8BB7-366A212F63B1}"/>
                </a:ext>
              </a:extLst>
            </p:cNvPr>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a:extLst>
                <a:ext uri="{FF2B5EF4-FFF2-40B4-BE49-F238E27FC236}">
                  <a16:creationId xmlns:a16="http://schemas.microsoft.com/office/drawing/2014/main" id="{21672C96-4A72-B34F-0E68-590A5C61860D}"/>
                </a:ext>
              </a:extLst>
            </p:cNvPr>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a:extLst>
                <a:ext uri="{FF2B5EF4-FFF2-40B4-BE49-F238E27FC236}">
                  <a16:creationId xmlns:a16="http://schemas.microsoft.com/office/drawing/2014/main" id="{E804B24F-B868-7EA0-61CB-3F24E8365286}"/>
                </a:ext>
              </a:extLst>
            </p:cNvPr>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a:extLst>
                <a:ext uri="{FF2B5EF4-FFF2-40B4-BE49-F238E27FC236}">
                  <a16:creationId xmlns:a16="http://schemas.microsoft.com/office/drawing/2014/main" id="{55D00367-53B0-9487-BA40-2021B583488B}"/>
                </a:ext>
              </a:extLst>
            </p:cNvPr>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a:extLst>
                <a:ext uri="{FF2B5EF4-FFF2-40B4-BE49-F238E27FC236}">
                  <a16:creationId xmlns:a16="http://schemas.microsoft.com/office/drawing/2014/main" id="{2C993283-8EDE-8B87-01AE-C7251BCAA160}"/>
                </a:ext>
              </a:extLst>
            </p:cNvPr>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a:extLst>
                <a:ext uri="{FF2B5EF4-FFF2-40B4-BE49-F238E27FC236}">
                  <a16:creationId xmlns:a16="http://schemas.microsoft.com/office/drawing/2014/main" id="{D584275B-9009-01DC-1246-AA7DDBDC4DA7}"/>
                </a:ext>
              </a:extLst>
            </p:cNvPr>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a:extLst>
              <a:ext uri="{FF2B5EF4-FFF2-40B4-BE49-F238E27FC236}">
                <a16:creationId xmlns:a16="http://schemas.microsoft.com/office/drawing/2014/main" id="{D5EF832D-CE4F-9D04-ADA4-C9790DF8C63E}"/>
              </a:ext>
            </a:extLst>
          </p:cNvPr>
          <p:cNvGrpSpPr/>
          <p:nvPr/>
        </p:nvGrpSpPr>
        <p:grpSpPr>
          <a:xfrm rot="-5400000">
            <a:off x="7699250" y="1584200"/>
            <a:ext cx="603495" cy="1371596"/>
            <a:chOff x="3724575" y="3497700"/>
            <a:chExt cx="603495" cy="1371596"/>
          </a:xfrm>
        </p:grpSpPr>
        <p:sp>
          <p:nvSpPr>
            <p:cNvPr id="529" name="Google Shape;529;p32">
              <a:extLst>
                <a:ext uri="{FF2B5EF4-FFF2-40B4-BE49-F238E27FC236}">
                  <a16:creationId xmlns:a16="http://schemas.microsoft.com/office/drawing/2014/main" id="{997AA5D9-8A49-0F75-9CC1-866301658990}"/>
                </a:ext>
              </a:extLst>
            </p:cNvPr>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a:extLst>
                <a:ext uri="{FF2B5EF4-FFF2-40B4-BE49-F238E27FC236}">
                  <a16:creationId xmlns:a16="http://schemas.microsoft.com/office/drawing/2014/main" id="{B74B8585-8B22-356E-6AF2-20C65BB0E843}"/>
                </a:ext>
              </a:extLst>
            </p:cNvPr>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a:extLst>
                <a:ext uri="{FF2B5EF4-FFF2-40B4-BE49-F238E27FC236}">
                  <a16:creationId xmlns:a16="http://schemas.microsoft.com/office/drawing/2014/main" id="{D97345A6-7711-4B67-8765-1C940CBF5A2B}"/>
                </a:ext>
              </a:extLst>
            </p:cNvPr>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a:extLst>
                <a:ext uri="{FF2B5EF4-FFF2-40B4-BE49-F238E27FC236}">
                  <a16:creationId xmlns:a16="http://schemas.microsoft.com/office/drawing/2014/main" id="{227EE645-62C0-FEE4-9335-2C542175C0D4}"/>
                </a:ext>
              </a:extLst>
            </p:cNvPr>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a:extLst>
                <a:ext uri="{FF2B5EF4-FFF2-40B4-BE49-F238E27FC236}">
                  <a16:creationId xmlns:a16="http://schemas.microsoft.com/office/drawing/2014/main" id="{11C82B77-01DA-0998-2B44-6B71D50C2408}"/>
                </a:ext>
              </a:extLst>
            </p:cNvPr>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a:extLst>
                <a:ext uri="{FF2B5EF4-FFF2-40B4-BE49-F238E27FC236}">
                  <a16:creationId xmlns:a16="http://schemas.microsoft.com/office/drawing/2014/main" id="{4DB0C9D5-FD7A-991B-0CA0-7BC26FC49E97}"/>
                </a:ext>
              </a:extLst>
            </p:cNvPr>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a:extLst>
              <a:ext uri="{FF2B5EF4-FFF2-40B4-BE49-F238E27FC236}">
                <a16:creationId xmlns:a16="http://schemas.microsoft.com/office/drawing/2014/main" id="{788CDC51-2579-73AB-9504-C07D1A9FDAAD}"/>
              </a:ext>
            </a:extLst>
          </p:cNvPr>
          <p:cNvGrpSpPr/>
          <p:nvPr/>
        </p:nvGrpSpPr>
        <p:grpSpPr>
          <a:xfrm>
            <a:off x="715100" y="274199"/>
            <a:ext cx="1920300" cy="1918875"/>
            <a:chOff x="715100" y="274199"/>
            <a:chExt cx="1920300" cy="1918875"/>
          </a:xfrm>
        </p:grpSpPr>
        <p:sp>
          <p:nvSpPr>
            <p:cNvPr id="536" name="Google Shape;536;p32">
              <a:extLst>
                <a:ext uri="{FF2B5EF4-FFF2-40B4-BE49-F238E27FC236}">
                  <a16:creationId xmlns:a16="http://schemas.microsoft.com/office/drawing/2014/main" id="{217DB540-6289-4E21-C250-D47561A6AC5A}"/>
                </a:ext>
              </a:extLst>
            </p:cNvPr>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a:extLst>
                <a:ext uri="{FF2B5EF4-FFF2-40B4-BE49-F238E27FC236}">
                  <a16:creationId xmlns:a16="http://schemas.microsoft.com/office/drawing/2014/main" id="{241AE05D-4374-994E-275C-67D96EAF31A3}"/>
                </a:ext>
              </a:extLst>
            </p:cNvPr>
            <p:cNvGrpSpPr/>
            <p:nvPr/>
          </p:nvGrpSpPr>
          <p:grpSpPr>
            <a:xfrm>
              <a:off x="715100" y="274199"/>
              <a:ext cx="1828800" cy="1828800"/>
              <a:chOff x="715100" y="274199"/>
              <a:chExt cx="1828800" cy="1828800"/>
            </a:xfrm>
          </p:grpSpPr>
          <p:sp>
            <p:nvSpPr>
              <p:cNvPr id="538" name="Google Shape;538;p32">
                <a:extLst>
                  <a:ext uri="{FF2B5EF4-FFF2-40B4-BE49-F238E27FC236}">
                    <a16:creationId xmlns:a16="http://schemas.microsoft.com/office/drawing/2014/main" id="{6460A73D-3A8B-DA04-548A-736F8662732F}"/>
                  </a:ext>
                </a:extLst>
              </p:cNvPr>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a:extLst>
                  <a:ext uri="{FF2B5EF4-FFF2-40B4-BE49-F238E27FC236}">
                    <a16:creationId xmlns:a16="http://schemas.microsoft.com/office/drawing/2014/main" id="{D3A675F2-DB24-898F-4932-7B7C32C0F82B}"/>
                  </a:ext>
                </a:extLst>
              </p:cNvPr>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a:extLst>
                  <a:ext uri="{FF2B5EF4-FFF2-40B4-BE49-F238E27FC236}">
                    <a16:creationId xmlns:a16="http://schemas.microsoft.com/office/drawing/2014/main" id="{56C2373B-2B0F-1943-B376-56E4B73B94C0}"/>
                  </a:ext>
                </a:extLst>
              </p:cNvPr>
              <p:cNvGrpSpPr/>
              <p:nvPr/>
            </p:nvGrpSpPr>
            <p:grpSpPr>
              <a:xfrm>
                <a:off x="2267950" y="363963"/>
                <a:ext cx="183000" cy="183000"/>
                <a:chOff x="8225400" y="367488"/>
                <a:chExt cx="183000" cy="183000"/>
              </a:xfrm>
            </p:grpSpPr>
            <p:cxnSp>
              <p:nvCxnSpPr>
                <p:cNvPr id="541" name="Google Shape;541;p32">
                  <a:extLst>
                    <a:ext uri="{FF2B5EF4-FFF2-40B4-BE49-F238E27FC236}">
                      <a16:creationId xmlns:a16="http://schemas.microsoft.com/office/drawing/2014/main" id="{3E20B6DF-445F-FA9A-23FD-E5211FFB8199}"/>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a:extLst>
                    <a:ext uri="{FF2B5EF4-FFF2-40B4-BE49-F238E27FC236}">
                      <a16:creationId xmlns:a16="http://schemas.microsoft.com/office/drawing/2014/main" id="{B3A8EDDC-3588-44ED-700A-2F23DB7B0EEE}"/>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a:extLst>
                  <a:ext uri="{FF2B5EF4-FFF2-40B4-BE49-F238E27FC236}">
                    <a16:creationId xmlns:a16="http://schemas.microsoft.com/office/drawing/2014/main" id="{0B9C13C8-D47E-7A84-B685-DAB95CD1F2CD}"/>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a:extLst>
                  <a:ext uri="{FF2B5EF4-FFF2-40B4-BE49-F238E27FC236}">
                    <a16:creationId xmlns:a16="http://schemas.microsoft.com/office/drawing/2014/main" id="{FDD79295-5A17-64A6-F73B-E99771AF773F}"/>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6" name="Google Shape;546;p32">
            <a:extLst>
              <a:ext uri="{FF2B5EF4-FFF2-40B4-BE49-F238E27FC236}">
                <a16:creationId xmlns:a16="http://schemas.microsoft.com/office/drawing/2014/main" id="{346302F0-7F7A-6730-AE35-4E585DC79CC6}"/>
              </a:ext>
            </a:extLst>
          </p:cNvPr>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My Proposal</a:t>
            </a:r>
            <a:endParaRPr dirty="0"/>
          </a:p>
        </p:txBody>
      </p:sp>
      <p:grpSp>
        <p:nvGrpSpPr>
          <p:cNvPr id="547" name="Google Shape;547;p32">
            <a:extLst>
              <a:ext uri="{FF2B5EF4-FFF2-40B4-BE49-F238E27FC236}">
                <a16:creationId xmlns:a16="http://schemas.microsoft.com/office/drawing/2014/main" id="{4BBC15CA-7CB2-239E-F87E-6EA36C95BF28}"/>
              </a:ext>
            </a:extLst>
          </p:cNvPr>
          <p:cNvGrpSpPr/>
          <p:nvPr/>
        </p:nvGrpSpPr>
        <p:grpSpPr>
          <a:xfrm>
            <a:off x="1828840" y="3406196"/>
            <a:ext cx="5577850" cy="1463100"/>
            <a:chOff x="1828840" y="3371688"/>
            <a:chExt cx="5577850" cy="1463100"/>
          </a:xfrm>
        </p:grpSpPr>
        <p:sp>
          <p:nvSpPr>
            <p:cNvPr id="548" name="Google Shape;548;p32">
              <a:extLst>
                <a:ext uri="{FF2B5EF4-FFF2-40B4-BE49-F238E27FC236}">
                  <a16:creationId xmlns:a16="http://schemas.microsoft.com/office/drawing/2014/main" id="{A67D8A3E-DF63-D1EC-EC92-78AD39EBDC24}"/>
                </a:ext>
              </a:extLst>
            </p:cNvPr>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a:extLst>
                <a:ext uri="{FF2B5EF4-FFF2-40B4-BE49-F238E27FC236}">
                  <a16:creationId xmlns:a16="http://schemas.microsoft.com/office/drawing/2014/main" id="{AA61FEFF-F60B-59C5-0025-727ECB9F6A18}"/>
                </a:ext>
              </a:extLst>
            </p:cNvPr>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a:extLst>
                <a:ext uri="{FF2B5EF4-FFF2-40B4-BE49-F238E27FC236}">
                  <a16:creationId xmlns:a16="http://schemas.microsoft.com/office/drawing/2014/main" id="{6A343652-AB2F-8770-71BE-BA0777D1013B}"/>
                </a:ext>
              </a:extLst>
            </p:cNvPr>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grpSp>
        <p:nvGrpSpPr>
          <p:cNvPr id="552" name="Google Shape;552;p32">
            <a:extLst>
              <a:ext uri="{FF2B5EF4-FFF2-40B4-BE49-F238E27FC236}">
                <a16:creationId xmlns:a16="http://schemas.microsoft.com/office/drawing/2014/main" id="{653A2808-1C28-5F89-89ED-0B4E189FC55A}"/>
              </a:ext>
            </a:extLst>
          </p:cNvPr>
          <p:cNvGrpSpPr/>
          <p:nvPr/>
        </p:nvGrpSpPr>
        <p:grpSpPr>
          <a:xfrm>
            <a:off x="463651" y="4105603"/>
            <a:ext cx="502899" cy="502899"/>
            <a:chOff x="858700" y="1967475"/>
            <a:chExt cx="605100" cy="605100"/>
          </a:xfrm>
        </p:grpSpPr>
        <p:sp>
          <p:nvSpPr>
            <p:cNvPr id="553" name="Google Shape;553;p32">
              <a:extLst>
                <a:ext uri="{FF2B5EF4-FFF2-40B4-BE49-F238E27FC236}">
                  <a16:creationId xmlns:a16="http://schemas.microsoft.com/office/drawing/2014/main" id="{AE51C9C9-7E22-568C-F931-7848CE859EFC}"/>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a:extLst>
                <a:ext uri="{FF2B5EF4-FFF2-40B4-BE49-F238E27FC236}">
                  <a16:creationId xmlns:a16="http://schemas.microsoft.com/office/drawing/2014/main" id="{CCC57B4A-90E7-D3FB-5D99-0C99F9BD7472}"/>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a:extLst>
              <a:ext uri="{FF2B5EF4-FFF2-40B4-BE49-F238E27FC236}">
                <a16:creationId xmlns:a16="http://schemas.microsoft.com/office/drawing/2014/main" id="{500547BF-0462-26F9-B886-BBAF0DBA3F25}"/>
              </a:ext>
            </a:extLst>
          </p:cNvPr>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a:extLst>
              <a:ext uri="{FF2B5EF4-FFF2-40B4-BE49-F238E27FC236}">
                <a16:creationId xmlns:a16="http://schemas.microsoft.com/office/drawing/2014/main" id="{AD8B2CCC-D431-A825-F596-A4A745B2B387}"/>
              </a:ext>
            </a:extLst>
          </p:cNvPr>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a:extLst>
              <a:ext uri="{FF2B5EF4-FFF2-40B4-BE49-F238E27FC236}">
                <a16:creationId xmlns:a16="http://schemas.microsoft.com/office/drawing/2014/main" id="{3A577D6B-49AD-0FEE-0F2F-D89B0189D49F}"/>
              </a:ext>
            </a:extLst>
          </p:cNvPr>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a:extLst>
              <a:ext uri="{FF2B5EF4-FFF2-40B4-BE49-F238E27FC236}">
                <a16:creationId xmlns:a16="http://schemas.microsoft.com/office/drawing/2014/main" id="{77819AFC-EC6D-7C77-D806-F5A3FA7C1DCD}"/>
              </a:ext>
            </a:extLst>
          </p:cNvPr>
          <p:cNvGrpSpPr/>
          <p:nvPr/>
        </p:nvGrpSpPr>
        <p:grpSpPr>
          <a:xfrm>
            <a:off x="463700" y="3419800"/>
            <a:ext cx="502800" cy="502800"/>
            <a:chOff x="1627550" y="2017350"/>
            <a:chExt cx="502800" cy="502800"/>
          </a:xfrm>
        </p:grpSpPr>
        <p:sp>
          <p:nvSpPr>
            <p:cNvPr id="559" name="Google Shape;559;p32">
              <a:extLst>
                <a:ext uri="{FF2B5EF4-FFF2-40B4-BE49-F238E27FC236}">
                  <a16:creationId xmlns:a16="http://schemas.microsoft.com/office/drawing/2014/main" id="{3B961516-9948-81C5-2AE8-08AC9831C6B3}"/>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a:extLst>
                <a:ext uri="{FF2B5EF4-FFF2-40B4-BE49-F238E27FC236}">
                  <a16:creationId xmlns:a16="http://schemas.microsoft.com/office/drawing/2014/main" id="{DC466124-563C-A835-F3E1-28C535BB47C8}"/>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571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2">
          <a:extLst>
            <a:ext uri="{FF2B5EF4-FFF2-40B4-BE49-F238E27FC236}">
              <a16:creationId xmlns:a16="http://schemas.microsoft.com/office/drawing/2014/main" id="{7CBF16FC-03C2-7DC4-1429-5E10B1512F0A}"/>
            </a:ext>
          </a:extLst>
        </p:cNvPr>
        <p:cNvGrpSpPr/>
        <p:nvPr/>
      </p:nvGrpSpPr>
      <p:grpSpPr>
        <a:xfrm>
          <a:off x="0" y="0"/>
          <a:ext cx="0" cy="0"/>
          <a:chOff x="0" y="0"/>
          <a:chExt cx="0" cy="0"/>
        </a:xfrm>
      </p:grpSpPr>
      <p:grpSp>
        <p:nvGrpSpPr>
          <p:cNvPr id="1093" name="Google Shape;1093;p49">
            <a:extLst>
              <a:ext uri="{FF2B5EF4-FFF2-40B4-BE49-F238E27FC236}">
                <a16:creationId xmlns:a16="http://schemas.microsoft.com/office/drawing/2014/main" id="{D2011BFC-29E6-BBA9-BA3A-1701AAD0266A}"/>
              </a:ext>
            </a:extLst>
          </p:cNvPr>
          <p:cNvGrpSpPr/>
          <p:nvPr/>
        </p:nvGrpSpPr>
        <p:grpSpPr>
          <a:xfrm>
            <a:off x="4754850" y="1251997"/>
            <a:ext cx="3763400" cy="3725700"/>
            <a:chOff x="4754850" y="887475"/>
            <a:chExt cx="3763400" cy="3725700"/>
          </a:xfrm>
        </p:grpSpPr>
        <p:sp>
          <p:nvSpPr>
            <p:cNvPr id="1094" name="Google Shape;1094;p49">
              <a:extLst>
                <a:ext uri="{FF2B5EF4-FFF2-40B4-BE49-F238E27FC236}">
                  <a16:creationId xmlns:a16="http://schemas.microsoft.com/office/drawing/2014/main" id="{E39F5F39-20E1-9D1E-AF21-62D8CCA7D556}"/>
                </a:ext>
              </a:extLst>
            </p:cNvPr>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 name="Google Shape;1095;p49">
              <a:extLst>
                <a:ext uri="{FF2B5EF4-FFF2-40B4-BE49-F238E27FC236}">
                  <a16:creationId xmlns:a16="http://schemas.microsoft.com/office/drawing/2014/main" id="{C2861E42-1D6C-982B-4603-CD48A067DAFD}"/>
                </a:ext>
              </a:extLst>
            </p:cNvPr>
            <p:cNvGrpSpPr/>
            <p:nvPr/>
          </p:nvGrpSpPr>
          <p:grpSpPr>
            <a:xfrm>
              <a:off x="4754850" y="887475"/>
              <a:ext cx="3674404" cy="3616200"/>
              <a:chOff x="4754850" y="887475"/>
              <a:chExt cx="3674404" cy="3616200"/>
            </a:xfrm>
          </p:grpSpPr>
          <p:sp>
            <p:nvSpPr>
              <p:cNvPr id="1096" name="Google Shape;1096;p49">
                <a:extLst>
                  <a:ext uri="{FF2B5EF4-FFF2-40B4-BE49-F238E27FC236}">
                    <a16:creationId xmlns:a16="http://schemas.microsoft.com/office/drawing/2014/main" id="{18D63D6B-281A-B84F-EE68-8594EDF01439}"/>
                  </a:ext>
                </a:extLst>
              </p:cNvPr>
              <p:cNvSpPr/>
              <p:nvPr/>
            </p:nvSpPr>
            <p:spPr>
              <a:xfrm>
                <a:off x="4754850" y="887475"/>
                <a:ext cx="3673800"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7" name="Google Shape;1097;p49">
                <a:extLst>
                  <a:ext uri="{FF2B5EF4-FFF2-40B4-BE49-F238E27FC236}">
                    <a16:creationId xmlns:a16="http://schemas.microsoft.com/office/drawing/2014/main" id="{5BF32E89-B7F5-2D54-976E-6051691CD122}"/>
                  </a:ext>
                </a:extLst>
              </p:cNvPr>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98" name="Google Shape;1098;p49">
                <a:extLst>
                  <a:ext uri="{FF2B5EF4-FFF2-40B4-BE49-F238E27FC236}">
                    <a16:creationId xmlns:a16="http://schemas.microsoft.com/office/drawing/2014/main" id="{6423A0BC-C04E-AC88-0410-E942BC48AE4F}"/>
                  </a:ext>
                </a:extLst>
              </p:cNvPr>
              <p:cNvGrpSpPr/>
              <p:nvPr/>
            </p:nvGrpSpPr>
            <p:grpSpPr>
              <a:xfrm>
                <a:off x="7492324" y="978977"/>
                <a:ext cx="845101" cy="183000"/>
                <a:chOff x="1605849" y="363963"/>
                <a:chExt cx="845101" cy="183000"/>
              </a:xfrm>
            </p:grpSpPr>
            <p:sp>
              <p:nvSpPr>
                <p:cNvPr id="1099" name="Google Shape;1099;p49">
                  <a:extLst>
                    <a:ext uri="{FF2B5EF4-FFF2-40B4-BE49-F238E27FC236}">
                      <a16:creationId xmlns:a16="http://schemas.microsoft.com/office/drawing/2014/main" id="{38630DB3-2388-BC84-791E-6E643025DC9B}"/>
                    </a:ext>
                  </a:extLst>
                </p:cNvPr>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9">
                  <a:extLst>
                    <a:ext uri="{FF2B5EF4-FFF2-40B4-BE49-F238E27FC236}">
                      <a16:creationId xmlns:a16="http://schemas.microsoft.com/office/drawing/2014/main" id="{BE2B3C9F-BD00-8EAD-77BD-EF7A3A7007D4}"/>
                    </a:ext>
                  </a:extLst>
                </p:cNvPr>
                <p:cNvGrpSpPr/>
                <p:nvPr/>
              </p:nvGrpSpPr>
              <p:grpSpPr>
                <a:xfrm>
                  <a:off x="2267950" y="363963"/>
                  <a:ext cx="183000" cy="183000"/>
                  <a:chOff x="8225400" y="367488"/>
                  <a:chExt cx="183000" cy="183000"/>
                </a:xfrm>
              </p:grpSpPr>
              <p:cxnSp>
                <p:nvCxnSpPr>
                  <p:cNvPr id="1101" name="Google Shape;1101;p49">
                    <a:extLst>
                      <a:ext uri="{FF2B5EF4-FFF2-40B4-BE49-F238E27FC236}">
                        <a16:creationId xmlns:a16="http://schemas.microsoft.com/office/drawing/2014/main" id="{F5E7CD93-9C86-3E42-0357-2B37E73C3991}"/>
                      </a:ext>
                    </a:extLst>
                  </p:cNvPr>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02" name="Google Shape;1102;p49">
                    <a:extLst>
                      <a:ext uri="{FF2B5EF4-FFF2-40B4-BE49-F238E27FC236}">
                        <a16:creationId xmlns:a16="http://schemas.microsoft.com/office/drawing/2014/main" id="{AC88F6C9-138C-E125-9B25-95BB2B911701}"/>
                      </a:ext>
                    </a:extLst>
                  </p:cNvPr>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103" name="Google Shape;1103;p49">
                  <a:extLst>
                    <a:ext uri="{FF2B5EF4-FFF2-40B4-BE49-F238E27FC236}">
                      <a16:creationId xmlns:a16="http://schemas.microsoft.com/office/drawing/2014/main" id="{E13E0975-0413-80F9-7476-2E8044F9A44D}"/>
                    </a:ext>
                  </a:extLst>
                </p:cNvPr>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104" name="Google Shape;1104;p49">
            <a:extLst>
              <a:ext uri="{FF2B5EF4-FFF2-40B4-BE49-F238E27FC236}">
                <a16:creationId xmlns:a16="http://schemas.microsoft.com/office/drawing/2014/main" id="{540033E7-4CEC-3F66-3316-480B9C558648}"/>
              </a:ext>
            </a:extLst>
          </p:cNvPr>
          <p:cNvSpPr txBox="1">
            <a:spLocks noGrp="1"/>
          </p:cNvSpPr>
          <p:nvPr>
            <p:ph type="title"/>
          </p:nvPr>
        </p:nvSpPr>
        <p:spPr>
          <a:xfrm>
            <a:off x="714350" y="731525"/>
            <a:ext cx="36741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Platform Overview</a:t>
            </a:r>
            <a:endParaRPr sz="2800" dirty="0"/>
          </a:p>
        </p:txBody>
      </p:sp>
      <p:sp>
        <p:nvSpPr>
          <p:cNvPr id="1105" name="Google Shape;1105;p49">
            <a:extLst>
              <a:ext uri="{FF2B5EF4-FFF2-40B4-BE49-F238E27FC236}">
                <a16:creationId xmlns:a16="http://schemas.microsoft.com/office/drawing/2014/main" id="{71F8E8A6-CD5A-6F63-A82C-AE6A19200FFD}"/>
              </a:ext>
            </a:extLst>
          </p:cNvPr>
          <p:cNvSpPr txBox="1">
            <a:spLocks noGrp="1"/>
          </p:cNvSpPr>
          <p:nvPr>
            <p:ph type="subTitle" idx="1"/>
          </p:nvPr>
        </p:nvSpPr>
        <p:spPr>
          <a:xfrm>
            <a:off x="715100" y="1600325"/>
            <a:ext cx="3674100" cy="9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An online platform that provides financial advises needs with AI chatbots.</a:t>
            </a:r>
          </a:p>
          <a:p>
            <a:pPr marL="0" lvl="0" indent="0" algn="l" rtl="0">
              <a:spcBef>
                <a:spcPts val="0"/>
              </a:spcBef>
              <a:spcAft>
                <a:spcPts val="0"/>
              </a:spcAft>
              <a:buNone/>
            </a:pPr>
            <a:endParaRPr lang="en-US" sz="1400" b="1" dirty="0"/>
          </a:p>
          <a:p>
            <a:pPr marL="0" lvl="0" indent="0" algn="l" rtl="0">
              <a:spcBef>
                <a:spcPts val="0"/>
              </a:spcBef>
              <a:spcAft>
                <a:spcPts val="0"/>
              </a:spcAft>
              <a:buNone/>
            </a:pPr>
            <a:r>
              <a:rPr lang="en-US" b="1" i="1" dirty="0"/>
              <a:t>Offers</a:t>
            </a:r>
            <a:r>
              <a:rPr lang="en-US" sz="1400" i="1" dirty="0"/>
              <a:t> </a:t>
            </a:r>
            <a:r>
              <a:rPr lang="en-US" sz="1400" dirty="0"/>
              <a:t>:</a:t>
            </a:r>
          </a:p>
          <a:p>
            <a:pPr marL="285750" lvl="0" indent="-285750" algn="l" rtl="0">
              <a:spcBef>
                <a:spcPts val="0"/>
              </a:spcBef>
              <a:spcAft>
                <a:spcPts val="0"/>
              </a:spcAft>
              <a:buFont typeface="Arial" panose="020B0604020202020204" pitchFamily="34" charset="0"/>
              <a:buChar char="•"/>
            </a:pPr>
            <a:r>
              <a:rPr lang="en-US" sz="1400" dirty="0"/>
              <a:t>Financial  advice</a:t>
            </a:r>
          </a:p>
          <a:p>
            <a:pPr marL="285750" lvl="0" indent="-285750" algn="l" rtl="0">
              <a:spcBef>
                <a:spcPts val="0"/>
              </a:spcBef>
              <a:spcAft>
                <a:spcPts val="0"/>
              </a:spcAft>
              <a:buFont typeface="Arial" panose="020B0604020202020204" pitchFamily="34" charset="0"/>
              <a:buChar char="•"/>
            </a:pPr>
            <a:r>
              <a:rPr lang="en-US" sz="1400" dirty="0"/>
              <a:t>Investment recommendations</a:t>
            </a:r>
          </a:p>
          <a:p>
            <a:pPr marL="285750" lvl="0" indent="-285750" algn="l" rtl="0">
              <a:spcBef>
                <a:spcPts val="0"/>
              </a:spcBef>
              <a:spcAft>
                <a:spcPts val="0"/>
              </a:spcAft>
              <a:buFont typeface="Arial" panose="020B0604020202020204" pitchFamily="34" charset="0"/>
              <a:buChar char="•"/>
            </a:pPr>
            <a:r>
              <a:rPr lang="en-US" sz="1400" dirty="0"/>
              <a:t>Risk management</a:t>
            </a:r>
            <a:endParaRPr sz="1400" dirty="0"/>
          </a:p>
        </p:txBody>
      </p:sp>
      <p:sp>
        <p:nvSpPr>
          <p:cNvPr id="1106" name="Google Shape;1106;p49">
            <a:extLst>
              <a:ext uri="{FF2B5EF4-FFF2-40B4-BE49-F238E27FC236}">
                <a16:creationId xmlns:a16="http://schemas.microsoft.com/office/drawing/2014/main" id="{20D653DA-F957-5E21-7F72-0AA811D77A7D}"/>
              </a:ext>
            </a:extLst>
          </p:cNvPr>
          <p:cNvSpPr/>
          <p:nvPr/>
        </p:nvSpPr>
        <p:spPr>
          <a:xfrm>
            <a:off x="1501058" y="39688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a:extLst>
              <a:ext uri="{FF2B5EF4-FFF2-40B4-BE49-F238E27FC236}">
                <a16:creationId xmlns:a16="http://schemas.microsoft.com/office/drawing/2014/main" id="{212B47E7-2F71-B336-F313-F96B2582371A}"/>
              </a:ext>
            </a:extLst>
          </p:cNvPr>
          <p:cNvSpPr/>
          <p:nvPr/>
        </p:nvSpPr>
        <p:spPr>
          <a:xfrm>
            <a:off x="715089" y="366468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9">
            <a:extLst>
              <a:ext uri="{FF2B5EF4-FFF2-40B4-BE49-F238E27FC236}">
                <a16:creationId xmlns:a16="http://schemas.microsoft.com/office/drawing/2014/main" id="{420BBFC5-2E48-89D4-13A1-6DB23C93B56A}"/>
              </a:ext>
            </a:extLst>
          </p:cNvPr>
          <p:cNvGrpSpPr/>
          <p:nvPr/>
        </p:nvGrpSpPr>
        <p:grpSpPr>
          <a:xfrm>
            <a:off x="5037791" y="2017577"/>
            <a:ext cx="3108869" cy="2451545"/>
            <a:chOff x="4992012" y="1988941"/>
            <a:chExt cx="3200400" cy="2519574"/>
          </a:xfrm>
        </p:grpSpPr>
        <p:sp>
          <p:nvSpPr>
            <p:cNvPr id="1109" name="Google Shape;1109;p49">
              <a:extLst>
                <a:ext uri="{FF2B5EF4-FFF2-40B4-BE49-F238E27FC236}">
                  <a16:creationId xmlns:a16="http://schemas.microsoft.com/office/drawing/2014/main" id="{ACF28566-6AED-1C44-1AC4-48F42DA73730}"/>
                </a:ext>
              </a:extLst>
            </p:cNvPr>
            <p:cNvSpPr/>
            <p:nvPr/>
          </p:nvSpPr>
          <p:spPr>
            <a:xfrm>
              <a:off x="4992012" y="1988941"/>
              <a:ext cx="3200400" cy="2136300"/>
            </a:xfrm>
            <a:prstGeom prst="roundRect">
              <a:avLst>
                <a:gd name="adj" fmla="val 662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a:extLst>
                <a:ext uri="{FF2B5EF4-FFF2-40B4-BE49-F238E27FC236}">
                  <a16:creationId xmlns:a16="http://schemas.microsoft.com/office/drawing/2014/main" id="{BEC89F50-B7D4-29F2-F193-86BEC19B4399}"/>
                </a:ext>
              </a:extLst>
            </p:cNvPr>
            <p:cNvSpPr/>
            <p:nvPr/>
          </p:nvSpPr>
          <p:spPr>
            <a:xfrm>
              <a:off x="6538881" y="3911740"/>
              <a:ext cx="106800" cy="106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a:extLst>
                <a:ext uri="{FF2B5EF4-FFF2-40B4-BE49-F238E27FC236}">
                  <a16:creationId xmlns:a16="http://schemas.microsoft.com/office/drawing/2014/main" id="{41BDEB1C-964A-A8F9-F5D6-922A03F5CC4D}"/>
                </a:ext>
              </a:extLst>
            </p:cNvPr>
            <p:cNvSpPr/>
            <p:nvPr/>
          </p:nvSpPr>
          <p:spPr>
            <a:xfrm>
              <a:off x="5151750" y="2144425"/>
              <a:ext cx="2880300" cy="1619400"/>
            </a:xfrm>
            <a:prstGeom prst="roundRect">
              <a:avLst>
                <a:gd name="adj"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a:extLst>
                <a:ext uri="{FF2B5EF4-FFF2-40B4-BE49-F238E27FC236}">
                  <a16:creationId xmlns:a16="http://schemas.microsoft.com/office/drawing/2014/main" id="{4FE343CC-C960-B6DD-3CF0-1A8CB67F27E2}"/>
                </a:ext>
              </a:extLst>
            </p:cNvPr>
            <p:cNvSpPr/>
            <p:nvPr/>
          </p:nvSpPr>
          <p:spPr>
            <a:xfrm>
              <a:off x="5983800" y="4127123"/>
              <a:ext cx="1216207" cy="381392"/>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13" name="Google Shape;1113;p49">
            <a:extLst>
              <a:ext uri="{FF2B5EF4-FFF2-40B4-BE49-F238E27FC236}">
                <a16:creationId xmlns:a16="http://schemas.microsoft.com/office/drawing/2014/main" id="{57EE742D-7BCE-F665-76FC-D3305977B1BF}"/>
              </a:ext>
            </a:extLst>
          </p:cNvPr>
          <p:cNvPicPr preferRelativeResize="0"/>
          <p:nvPr/>
        </p:nvPicPr>
        <p:blipFill>
          <a:blip r:embed="rId3"/>
          <a:srcRect t="231" b="231"/>
          <a:stretch/>
        </p:blipFill>
        <p:spPr>
          <a:xfrm>
            <a:off x="5207751" y="2183367"/>
            <a:ext cx="2769300" cy="1547400"/>
          </a:xfrm>
          <a:prstGeom prst="rect">
            <a:avLst/>
          </a:prstGeom>
          <a:noFill/>
          <a:ln w="9525" cap="flat" cmpd="sng">
            <a:solidFill>
              <a:schemeClr val="dk1"/>
            </a:solidFill>
            <a:prstDash val="solid"/>
            <a:round/>
            <a:headEnd type="none" w="sm" len="sm"/>
            <a:tailEnd type="none" w="sm" len="sm"/>
          </a:ln>
        </p:spPr>
      </p:pic>
      <p:grpSp>
        <p:nvGrpSpPr>
          <p:cNvPr id="1114" name="Google Shape;1114;p49">
            <a:extLst>
              <a:ext uri="{FF2B5EF4-FFF2-40B4-BE49-F238E27FC236}">
                <a16:creationId xmlns:a16="http://schemas.microsoft.com/office/drawing/2014/main" id="{5BE48CBD-FEFE-3265-B891-E035DABFAEE3}"/>
              </a:ext>
            </a:extLst>
          </p:cNvPr>
          <p:cNvGrpSpPr/>
          <p:nvPr/>
        </p:nvGrpSpPr>
        <p:grpSpPr>
          <a:xfrm>
            <a:off x="8177500" y="535000"/>
            <a:ext cx="502800" cy="502800"/>
            <a:chOff x="1627550" y="2017350"/>
            <a:chExt cx="502800" cy="502800"/>
          </a:xfrm>
        </p:grpSpPr>
        <p:sp>
          <p:nvSpPr>
            <p:cNvPr id="1115" name="Google Shape;1115;p49">
              <a:extLst>
                <a:ext uri="{FF2B5EF4-FFF2-40B4-BE49-F238E27FC236}">
                  <a16:creationId xmlns:a16="http://schemas.microsoft.com/office/drawing/2014/main" id="{AB2F54A1-49B3-9DE5-6A9B-4D3142906098}"/>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a:extLst>
                <a:ext uri="{FF2B5EF4-FFF2-40B4-BE49-F238E27FC236}">
                  <a16:creationId xmlns:a16="http://schemas.microsoft.com/office/drawing/2014/main" id="{2DC9CC2A-577D-C2C5-E220-D165CB8EB7DC}"/>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49">
            <a:extLst>
              <a:ext uri="{FF2B5EF4-FFF2-40B4-BE49-F238E27FC236}">
                <a16:creationId xmlns:a16="http://schemas.microsoft.com/office/drawing/2014/main" id="{DEE2F335-449D-F671-6C09-5B95950DC330}"/>
              </a:ext>
            </a:extLst>
          </p:cNvPr>
          <p:cNvGrpSpPr/>
          <p:nvPr/>
        </p:nvGrpSpPr>
        <p:grpSpPr>
          <a:xfrm>
            <a:off x="3563251" y="3497697"/>
            <a:ext cx="836668" cy="1371596"/>
            <a:chOff x="2771692" y="3497697"/>
            <a:chExt cx="836668" cy="1371596"/>
          </a:xfrm>
        </p:grpSpPr>
        <p:sp>
          <p:nvSpPr>
            <p:cNvPr id="1118" name="Google Shape;1118;p49">
              <a:extLst>
                <a:ext uri="{FF2B5EF4-FFF2-40B4-BE49-F238E27FC236}">
                  <a16:creationId xmlns:a16="http://schemas.microsoft.com/office/drawing/2014/main" id="{6354AD4A-C0F5-171C-842D-2A53653CAE52}"/>
                </a:ext>
              </a:extLst>
            </p:cNvPr>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a:extLst>
                <a:ext uri="{FF2B5EF4-FFF2-40B4-BE49-F238E27FC236}">
                  <a16:creationId xmlns:a16="http://schemas.microsoft.com/office/drawing/2014/main" id="{76ECD435-7283-3350-00AD-1FA96989AE6D}"/>
                </a:ext>
              </a:extLst>
            </p:cNvPr>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a:extLst>
                <a:ext uri="{FF2B5EF4-FFF2-40B4-BE49-F238E27FC236}">
                  <a16:creationId xmlns:a16="http://schemas.microsoft.com/office/drawing/2014/main" id="{7EB06764-45C7-07CF-6C60-F47EC4F98E29}"/>
                </a:ext>
              </a:extLst>
            </p:cNvPr>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a:extLst>
                <a:ext uri="{FF2B5EF4-FFF2-40B4-BE49-F238E27FC236}">
                  <a16:creationId xmlns:a16="http://schemas.microsoft.com/office/drawing/2014/main" id="{C366B17C-118C-2D4C-4384-F0807D5623E0}"/>
                </a:ext>
              </a:extLst>
            </p:cNvPr>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a:extLst>
                <a:ext uri="{FF2B5EF4-FFF2-40B4-BE49-F238E27FC236}">
                  <a16:creationId xmlns:a16="http://schemas.microsoft.com/office/drawing/2014/main" id="{4AB486F4-FB64-0346-0F42-6BE06676D37D}"/>
                </a:ext>
              </a:extLst>
            </p:cNvPr>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a:extLst>
                <a:ext uri="{FF2B5EF4-FFF2-40B4-BE49-F238E27FC236}">
                  <a16:creationId xmlns:a16="http://schemas.microsoft.com/office/drawing/2014/main" id="{B7A1C430-1BE4-1428-D436-5C183B5E46C2}"/>
                </a:ext>
              </a:extLst>
            </p:cNvPr>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a:extLst>
                <a:ext uri="{FF2B5EF4-FFF2-40B4-BE49-F238E27FC236}">
                  <a16:creationId xmlns:a16="http://schemas.microsoft.com/office/drawing/2014/main" id="{3ED81FA2-6595-A69D-09A6-3A4CA7D3D1D7}"/>
                </a:ext>
              </a:extLst>
            </p:cNvPr>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a:extLst>
                <a:ext uri="{FF2B5EF4-FFF2-40B4-BE49-F238E27FC236}">
                  <a16:creationId xmlns:a16="http://schemas.microsoft.com/office/drawing/2014/main" id="{A501EDC8-6B2B-3321-5AB0-28A4A1F1F089}"/>
                </a:ext>
              </a:extLst>
            </p:cNvPr>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a:extLst>
                <a:ext uri="{FF2B5EF4-FFF2-40B4-BE49-F238E27FC236}">
                  <a16:creationId xmlns:a16="http://schemas.microsoft.com/office/drawing/2014/main" id="{57E93BD9-54D0-7DC1-DF9F-9CE9345D0866}"/>
                </a:ext>
              </a:extLst>
            </p:cNvPr>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a:extLst>
                <a:ext uri="{FF2B5EF4-FFF2-40B4-BE49-F238E27FC236}">
                  <a16:creationId xmlns:a16="http://schemas.microsoft.com/office/drawing/2014/main" id="{333056E8-B387-1FDF-8316-D7792B87741C}"/>
                </a:ext>
              </a:extLst>
            </p:cNvPr>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8" name="Google Shape;1128;p49">
            <a:extLst>
              <a:ext uri="{FF2B5EF4-FFF2-40B4-BE49-F238E27FC236}">
                <a16:creationId xmlns:a16="http://schemas.microsoft.com/office/drawing/2014/main" id="{00A5144F-4529-A331-79C0-FB523B377344}"/>
              </a:ext>
            </a:extLst>
          </p:cNvPr>
          <p:cNvSpPr/>
          <p:nvPr/>
        </p:nvSpPr>
        <p:spPr>
          <a:xfrm>
            <a:off x="1964428" y="378075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40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4">
          <a:extLst>
            <a:ext uri="{FF2B5EF4-FFF2-40B4-BE49-F238E27FC236}">
              <a16:creationId xmlns:a16="http://schemas.microsoft.com/office/drawing/2014/main" id="{5765D798-E763-45EC-364E-55224692BD8C}"/>
            </a:ext>
          </a:extLst>
        </p:cNvPr>
        <p:cNvGrpSpPr/>
        <p:nvPr/>
      </p:nvGrpSpPr>
      <p:grpSpPr>
        <a:xfrm>
          <a:off x="0" y="0"/>
          <a:ext cx="0" cy="0"/>
          <a:chOff x="0" y="0"/>
          <a:chExt cx="0" cy="0"/>
        </a:xfrm>
      </p:grpSpPr>
      <p:grpSp>
        <p:nvGrpSpPr>
          <p:cNvPr id="565" name="Google Shape;565;p33">
            <a:extLst>
              <a:ext uri="{FF2B5EF4-FFF2-40B4-BE49-F238E27FC236}">
                <a16:creationId xmlns:a16="http://schemas.microsoft.com/office/drawing/2014/main" id="{DF78496E-277E-2F43-8F9E-A4F2D4118F82}"/>
              </a:ext>
            </a:extLst>
          </p:cNvPr>
          <p:cNvGrpSpPr/>
          <p:nvPr/>
        </p:nvGrpSpPr>
        <p:grpSpPr>
          <a:xfrm>
            <a:off x="6351563" y="1232223"/>
            <a:ext cx="1827475" cy="1051350"/>
            <a:chOff x="7146475" y="2190661"/>
            <a:chExt cx="1827475" cy="1051350"/>
          </a:xfrm>
        </p:grpSpPr>
        <p:sp>
          <p:nvSpPr>
            <p:cNvPr id="566" name="Google Shape;566;p33">
              <a:extLst>
                <a:ext uri="{FF2B5EF4-FFF2-40B4-BE49-F238E27FC236}">
                  <a16:creationId xmlns:a16="http://schemas.microsoft.com/office/drawing/2014/main" id="{19E1DB9E-9E0E-178F-45CA-0B8403CBEC58}"/>
                </a:ext>
              </a:extLst>
            </p:cNvPr>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a:extLst>
                <a:ext uri="{FF2B5EF4-FFF2-40B4-BE49-F238E27FC236}">
                  <a16:creationId xmlns:a16="http://schemas.microsoft.com/office/drawing/2014/main" id="{8D5F48A3-F635-987F-6194-89BA9290FC50}"/>
                </a:ext>
              </a:extLst>
            </p:cNvPr>
            <p:cNvGrpSpPr/>
            <p:nvPr/>
          </p:nvGrpSpPr>
          <p:grpSpPr>
            <a:xfrm>
              <a:off x="7146475" y="2190661"/>
              <a:ext cx="1737300" cy="960000"/>
              <a:chOff x="7146475" y="2190661"/>
              <a:chExt cx="1737300" cy="960000"/>
            </a:xfrm>
          </p:grpSpPr>
          <p:sp>
            <p:nvSpPr>
              <p:cNvPr id="568" name="Google Shape;568;p33">
                <a:extLst>
                  <a:ext uri="{FF2B5EF4-FFF2-40B4-BE49-F238E27FC236}">
                    <a16:creationId xmlns:a16="http://schemas.microsoft.com/office/drawing/2014/main" id="{841E1480-3C1C-7265-4A6D-3F7731F85CE0}"/>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a:extLst>
                  <a:ext uri="{FF2B5EF4-FFF2-40B4-BE49-F238E27FC236}">
                    <a16:creationId xmlns:a16="http://schemas.microsoft.com/office/drawing/2014/main" id="{1F61527A-A414-E28A-3165-ACB4C38585FC}"/>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a:extLst>
                <a:ext uri="{FF2B5EF4-FFF2-40B4-BE49-F238E27FC236}">
                  <a16:creationId xmlns:a16="http://schemas.microsoft.com/office/drawing/2014/main" id="{DF3262D0-B64F-D346-D919-C29EE2E63C75}"/>
                </a:ext>
              </a:extLst>
            </p:cNvPr>
            <p:cNvGrpSpPr/>
            <p:nvPr/>
          </p:nvGrpSpPr>
          <p:grpSpPr>
            <a:xfrm>
              <a:off x="7300659" y="2505003"/>
              <a:ext cx="1428933" cy="514595"/>
              <a:chOff x="7235888" y="1483625"/>
              <a:chExt cx="1428933" cy="514595"/>
            </a:xfrm>
          </p:grpSpPr>
          <p:sp>
            <p:nvSpPr>
              <p:cNvPr id="571" name="Google Shape;571;p33">
                <a:extLst>
                  <a:ext uri="{FF2B5EF4-FFF2-40B4-BE49-F238E27FC236}">
                    <a16:creationId xmlns:a16="http://schemas.microsoft.com/office/drawing/2014/main" id="{F9A4B728-A786-540D-F761-8C7515F8688A}"/>
                  </a:ext>
                </a:extLst>
              </p:cNvPr>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a:extLst>
                  <a:ext uri="{FF2B5EF4-FFF2-40B4-BE49-F238E27FC236}">
                    <a16:creationId xmlns:a16="http://schemas.microsoft.com/office/drawing/2014/main" id="{E40884A1-4ED9-EFE1-B1BD-F1A9AD954B32}"/>
                  </a:ext>
                </a:extLst>
              </p:cNvPr>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a:extLst>
                  <a:ext uri="{FF2B5EF4-FFF2-40B4-BE49-F238E27FC236}">
                    <a16:creationId xmlns:a16="http://schemas.microsoft.com/office/drawing/2014/main" id="{219EC9B2-D694-924A-8801-E8AC44B1DC9E}"/>
                  </a:ext>
                </a:extLst>
              </p:cNvPr>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a:extLst>
                  <a:ext uri="{FF2B5EF4-FFF2-40B4-BE49-F238E27FC236}">
                    <a16:creationId xmlns:a16="http://schemas.microsoft.com/office/drawing/2014/main" id="{5A463723-63D7-62DE-B032-F09EA904C984}"/>
                  </a:ext>
                </a:extLst>
              </p:cNvPr>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6" name="Google Shape;576;p33">
            <a:extLst>
              <a:ext uri="{FF2B5EF4-FFF2-40B4-BE49-F238E27FC236}">
                <a16:creationId xmlns:a16="http://schemas.microsoft.com/office/drawing/2014/main" id="{70A799B3-0E10-2FF6-9DD3-866A50BF16A8}"/>
              </a:ext>
            </a:extLst>
          </p:cNvPr>
          <p:cNvSpPr txBox="1">
            <a:spLocks noGrp="1"/>
          </p:cNvSpPr>
          <p:nvPr>
            <p:ph type="subTitle" idx="1"/>
          </p:nvPr>
        </p:nvSpPr>
        <p:spPr>
          <a:xfrm>
            <a:off x="1486011" y="1723502"/>
            <a:ext cx="4784841" cy="2497916"/>
          </a:xfrm>
          <a:prstGeom prst="rect">
            <a:avLst/>
          </a:prstGeom>
        </p:spPr>
        <p:txBody>
          <a:bodyPr spcFirstLastPara="1" wrap="square" lIns="91425" tIns="91425" rIns="91425" bIns="91425" anchor="t" anchorCtr="0">
            <a:noAutofit/>
          </a:bodyPr>
          <a:lstStyle/>
          <a:p>
            <a:pPr marL="139700" indent="0"/>
            <a:r>
              <a:rPr lang="en-SG" sz="1100" b="1" u="sng" dirty="0">
                <a:effectLst/>
                <a:latin typeface="Karla" pitchFamily="2" charset="77"/>
              </a:rPr>
              <a:t>Smart features </a:t>
            </a:r>
          </a:p>
          <a:p>
            <a:pPr marL="311150" indent="-171450">
              <a:buFont typeface="Arial" panose="020B0604020202020204" pitchFamily="34" charset="0"/>
              <a:buChar char="•"/>
            </a:pPr>
            <a:r>
              <a:rPr lang="en-SG" sz="1100" dirty="0">
                <a:effectLst/>
                <a:latin typeface="Karla" pitchFamily="2" charset="77"/>
              </a:rPr>
              <a:t>24/7 AI Chatbot</a:t>
            </a:r>
          </a:p>
          <a:p>
            <a:pPr marL="311150" indent="-171450">
              <a:buFont typeface="Arial" panose="020B0604020202020204" pitchFamily="34" charset="0"/>
              <a:buChar char="•"/>
            </a:pPr>
            <a:r>
              <a:rPr lang="en-SG" sz="1100" dirty="0">
                <a:latin typeface="Karla" pitchFamily="2" charset="77"/>
              </a:rPr>
              <a:t>Goal Tracking</a:t>
            </a:r>
          </a:p>
          <a:p>
            <a:pPr marL="311150" indent="-171450">
              <a:buFont typeface="Arial" panose="020B0604020202020204" pitchFamily="34" charset="0"/>
              <a:buChar char="•"/>
            </a:pPr>
            <a:r>
              <a:rPr lang="en-SG" sz="1100" dirty="0">
                <a:effectLst/>
                <a:latin typeface="Karla" pitchFamily="2" charset="77"/>
              </a:rPr>
              <a:t>Spendin</a:t>
            </a:r>
            <a:r>
              <a:rPr lang="en-SG" sz="1100" dirty="0">
                <a:latin typeface="Karla" pitchFamily="2" charset="77"/>
              </a:rPr>
              <a:t>g Analysis</a:t>
            </a:r>
          </a:p>
          <a:p>
            <a:pPr marL="139700" indent="0"/>
            <a:r>
              <a:rPr lang="en-SG" sz="1100" b="1" u="sng" dirty="0">
                <a:latin typeface="Karla" pitchFamily="2" charset="77"/>
              </a:rPr>
              <a:t>Security</a:t>
            </a:r>
          </a:p>
          <a:p>
            <a:pPr marL="311150" indent="-171450">
              <a:buFont typeface="Arial" panose="020B0604020202020204" pitchFamily="34" charset="0"/>
              <a:buChar char="•"/>
            </a:pPr>
            <a:r>
              <a:rPr lang="en-SG" sz="1100" dirty="0">
                <a:effectLst/>
                <a:latin typeface="Karla" pitchFamily="2" charset="77"/>
              </a:rPr>
              <a:t>2FA login</a:t>
            </a:r>
          </a:p>
          <a:p>
            <a:pPr marL="311150" indent="-171450">
              <a:buFont typeface="Arial" panose="020B0604020202020204" pitchFamily="34" charset="0"/>
              <a:buChar char="•"/>
            </a:pPr>
            <a:r>
              <a:rPr lang="en-SG" sz="1100" dirty="0">
                <a:latin typeface="Karla" pitchFamily="2" charset="77"/>
              </a:rPr>
              <a:t>Regular updates and security checks</a:t>
            </a:r>
          </a:p>
          <a:p>
            <a:pPr marL="311150" indent="-171450">
              <a:buFont typeface="Arial" panose="020B0604020202020204" pitchFamily="34" charset="0"/>
              <a:buChar char="•"/>
            </a:pPr>
            <a:r>
              <a:rPr lang="en-SG" sz="1100" dirty="0">
                <a:effectLst/>
                <a:latin typeface="Karla" pitchFamily="2" charset="77"/>
              </a:rPr>
              <a:t>Top-level encryption</a:t>
            </a:r>
          </a:p>
          <a:p>
            <a:pPr marL="139700" indent="0"/>
            <a:r>
              <a:rPr lang="en-SG" sz="1100" b="1" u="sng" dirty="0">
                <a:latin typeface="Karla" pitchFamily="2" charset="77"/>
              </a:rPr>
              <a:t>Others</a:t>
            </a:r>
          </a:p>
          <a:p>
            <a:pPr marL="311150" indent="-171450">
              <a:buFont typeface="Arial" panose="020B0604020202020204" pitchFamily="34" charset="0"/>
              <a:buChar char="•"/>
            </a:pPr>
            <a:r>
              <a:rPr lang="en-SG" sz="1100" dirty="0">
                <a:latin typeface="Karla" pitchFamily="2" charset="77"/>
              </a:rPr>
              <a:t>Financial po</a:t>
            </a:r>
            <a:r>
              <a:rPr lang="en-SG" sz="1100" dirty="0">
                <a:effectLst/>
                <a:latin typeface="Karla" pitchFamily="2" charset="77"/>
              </a:rPr>
              <a:t>rtfol</a:t>
            </a:r>
            <a:r>
              <a:rPr lang="en-SG" sz="1100" dirty="0">
                <a:latin typeface="Karla" pitchFamily="2" charset="77"/>
              </a:rPr>
              <a:t>io management</a:t>
            </a:r>
          </a:p>
          <a:p>
            <a:pPr marL="311150" indent="-171450">
              <a:buFont typeface="Arial" panose="020B0604020202020204" pitchFamily="34" charset="0"/>
              <a:buChar char="•"/>
            </a:pPr>
            <a:r>
              <a:rPr lang="en-SG" sz="1100" dirty="0">
                <a:effectLst/>
                <a:latin typeface="Karla" pitchFamily="2" charset="77"/>
              </a:rPr>
              <a:t>Live ch</a:t>
            </a:r>
            <a:r>
              <a:rPr lang="en-SG" sz="1100" dirty="0">
                <a:latin typeface="Karla" pitchFamily="2" charset="77"/>
              </a:rPr>
              <a:t>ats with financial adviser during working hours</a:t>
            </a:r>
          </a:p>
          <a:p>
            <a:pPr marL="311150" indent="-171450">
              <a:buFont typeface="Arial" panose="020B0604020202020204" pitchFamily="34" charset="0"/>
              <a:buChar char="•"/>
            </a:pPr>
            <a:r>
              <a:rPr lang="en-SG" sz="1100" dirty="0">
                <a:effectLst/>
                <a:latin typeface="Karla" pitchFamily="2" charset="77"/>
              </a:rPr>
              <a:t>Courses on finance</a:t>
            </a:r>
          </a:p>
          <a:p>
            <a:pPr marL="311150" indent="-171450">
              <a:buFont typeface="Arial" panose="020B0604020202020204" pitchFamily="34" charset="0"/>
              <a:buChar char="•"/>
            </a:pPr>
            <a:r>
              <a:rPr lang="en-SG" sz="1100" dirty="0">
                <a:latin typeface="Karla" pitchFamily="2" charset="77"/>
              </a:rPr>
              <a:t>Real-time monitoring on market insights</a:t>
            </a:r>
            <a:endParaRPr lang="en-SG" sz="1100" dirty="0">
              <a:effectLst/>
              <a:latin typeface="Karla" pitchFamily="2" charset="77"/>
            </a:endParaRPr>
          </a:p>
        </p:txBody>
      </p:sp>
      <p:grpSp>
        <p:nvGrpSpPr>
          <p:cNvPr id="577" name="Google Shape;577;p33">
            <a:extLst>
              <a:ext uri="{FF2B5EF4-FFF2-40B4-BE49-F238E27FC236}">
                <a16:creationId xmlns:a16="http://schemas.microsoft.com/office/drawing/2014/main" id="{D7D920A0-79EE-270B-AB42-408EF4520DA3}"/>
              </a:ext>
            </a:extLst>
          </p:cNvPr>
          <p:cNvGrpSpPr/>
          <p:nvPr/>
        </p:nvGrpSpPr>
        <p:grpSpPr>
          <a:xfrm>
            <a:off x="463651" y="1220603"/>
            <a:ext cx="502899" cy="502899"/>
            <a:chOff x="858700" y="1967475"/>
            <a:chExt cx="605100" cy="605100"/>
          </a:xfrm>
        </p:grpSpPr>
        <p:sp>
          <p:nvSpPr>
            <p:cNvPr id="578" name="Google Shape;578;p33">
              <a:extLst>
                <a:ext uri="{FF2B5EF4-FFF2-40B4-BE49-F238E27FC236}">
                  <a16:creationId xmlns:a16="http://schemas.microsoft.com/office/drawing/2014/main" id="{3D01C4CD-B7E9-808D-7962-3A2FFF3C42CA}"/>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a:extLst>
                <a:ext uri="{FF2B5EF4-FFF2-40B4-BE49-F238E27FC236}">
                  <a16:creationId xmlns:a16="http://schemas.microsoft.com/office/drawing/2014/main" id="{2CB1CF67-2B04-B79F-6703-E6C22EAEAA42}"/>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a:extLst>
              <a:ext uri="{FF2B5EF4-FFF2-40B4-BE49-F238E27FC236}">
                <a16:creationId xmlns:a16="http://schemas.microsoft.com/office/drawing/2014/main" id="{687B0217-5426-0ED3-C54C-770CBBD1E6CF}"/>
              </a:ext>
            </a:extLst>
          </p:cNvPr>
          <p:cNvGrpSpPr/>
          <p:nvPr/>
        </p:nvGrpSpPr>
        <p:grpSpPr>
          <a:xfrm>
            <a:off x="463651" y="1906497"/>
            <a:ext cx="502800" cy="502800"/>
            <a:chOff x="7014301" y="2017350"/>
            <a:chExt cx="502800" cy="502800"/>
          </a:xfrm>
        </p:grpSpPr>
        <p:sp>
          <p:nvSpPr>
            <p:cNvPr id="581" name="Google Shape;581;p33">
              <a:extLst>
                <a:ext uri="{FF2B5EF4-FFF2-40B4-BE49-F238E27FC236}">
                  <a16:creationId xmlns:a16="http://schemas.microsoft.com/office/drawing/2014/main" id="{DE21E8DD-B95B-1733-87DD-6B2B699D9EDD}"/>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a:extLst>
                <a:ext uri="{FF2B5EF4-FFF2-40B4-BE49-F238E27FC236}">
                  <a16:creationId xmlns:a16="http://schemas.microsoft.com/office/drawing/2014/main" id="{40768A29-1EE0-791C-4D58-8409D1311733}"/>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a:extLst>
              <a:ext uri="{FF2B5EF4-FFF2-40B4-BE49-F238E27FC236}">
                <a16:creationId xmlns:a16="http://schemas.microsoft.com/office/drawing/2014/main" id="{D7C11356-EFF8-5ED6-D918-35028A56D4F2}"/>
              </a:ext>
            </a:extLst>
          </p:cNvPr>
          <p:cNvGrpSpPr/>
          <p:nvPr/>
        </p:nvGrpSpPr>
        <p:grpSpPr>
          <a:xfrm>
            <a:off x="463651" y="445094"/>
            <a:ext cx="629846" cy="592514"/>
            <a:chOff x="463701" y="2217961"/>
            <a:chExt cx="629846" cy="592514"/>
          </a:xfrm>
        </p:grpSpPr>
        <p:sp>
          <p:nvSpPr>
            <p:cNvPr id="584" name="Google Shape;584;p33">
              <a:extLst>
                <a:ext uri="{FF2B5EF4-FFF2-40B4-BE49-F238E27FC236}">
                  <a16:creationId xmlns:a16="http://schemas.microsoft.com/office/drawing/2014/main" id="{10A527F5-4955-1745-E70E-D545DA40B31F}"/>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a:extLst>
                <a:ext uri="{FF2B5EF4-FFF2-40B4-BE49-F238E27FC236}">
                  <a16:creationId xmlns:a16="http://schemas.microsoft.com/office/drawing/2014/main" id="{FBA284B3-0776-B474-6E66-B7293AB32947}"/>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a:extLst>
                <a:ext uri="{FF2B5EF4-FFF2-40B4-BE49-F238E27FC236}">
                  <a16:creationId xmlns:a16="http://schemas.microsoft.com/office/drawing/2014/main" id="{F890D528-0849-1FBA-EE52-29D2BE05FE71}"/>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a:extLst>
                <a:ext uri="{FF2B5EF4-FFF2-40B4-BE49-F238E27FC236}">
                  <a16:creationId xmlns:a16="http://schemas.microsoft.com/office/drawing/2014/main" id="{8BC9B7F0-66B9-83E2-F860-4D4353DD9386}"/>
                </a:ext>
              </a:extLst>
            </p:cNvPr>
            <p:cNvGrpSpPr/>
            <p:nvPr/>
          </p:nvGrpSpPr>
          <p:grpSpPr>
            <a:xfrm>
              <a:off x="773496" y="2217961"/>
              <a:ext cx="320051" cy="298703"/>
              <a:chOff x="1023863" y="2896525"/>
              <a:chExt cx="240875" cy="219425"/>
            </a:xfrm>
          </p:grpSpPr>
          <p:sp>
            <p:nvSpPr>
              <p:cNvPr id="588" name="Google Shape;588;p33">
                <a:extLst>
                  <a:ext uri="{FF2B5EF4-FFF2-40B4-BE49-F238E27FC236}">
                    <a16:creationId xmlns:a16="http://schemas.microsoft.com/office/drawing/2014/main" id="{6B862B7E-1147-B261-80C9-54C803675883}"/>
                  </a:ext>
                </a:extLst>
              </p:cNvPr>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a:extLst>
                  <a:ext uri="{FF2B5EF4-FFF2-40B4-BE49-F238E27FC236}">
                    <a16:creationId xmlns:a16="http://schemas.microsoft.com/office/drawing/2014/main" id="{61A2D0F3-C189-4B45-D4D2-89F02814E19C}"/>
                  </a:ext>
                </a:extLst>
              </p:cNvPr>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a:extLst>
              <a:ext uri="{FF2B5EF4-FFF2-40B4-BE49-F238E27FC236}">
                <a16:creationId xmlns:a16="http://schemas.microsoft.com/office/drawing/2014/main" id="{040F28AD-A24F-E3CF-4EA8-5BDDB820E6AB}"/>
              </a:ext>
            </a:extLst>
          </p:cNvPr>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a:extLst>
              <a:ext uri="{FF2B5EF4-FFF2-40B4-BE49-F238E27FC236}">
                <a16:creationId xmlns:a16="http://schemas.microsoft.com/office/drawing/2014/main" id="{7F241655-4889-FDFF-B84B-CCAC5F102224}"/>
              </a:ext>
            </a:extLst>
          </p:cNvPr>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a:extLst>
              <a:ext uri="{FF2B5EF4-FFF2-40B4-BE49-F238E27FC236}">
                <a16:creationId xmlns:a16="http://schemas.microsoft.com/office/drawing/2014/main" id="{DB554F45-FB37-3BE8-4A26-6EED00A30F76}"/>
              </a:ext>
            </a:extLst>
          </p:cNvPr>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a:extLst>
              <a:ext uri="{FF2B5EF4-FFF2-40B4-BE49-F238E27FC236}">
                <a16:creationId xmlns:a16="http://schemas.microsoft.com/office/drawing/2014/main" id="{14DB2245-D008-6FE3-0822-7F7617BD0BB1}"/>
              </a:ext>
            </a:extLst>
          </p:cNvPr>
          <p:cNvGrpSpPr/>
          <p:nvPr/>
        </p:nvGrpSpPr>
        <p:grpSpPr>
          <a:xfrm>
            <a:off x="404600" y="4046486"/>
            <a:ext cx="621000" cy="621000"/>
            <a:chOff x="416300" y="4058211"/>
            <a:chExt cx="621000" cy="621000"/>
          </a:xfrm>
        </p:grpSpPr>
        <p:sp>
          <p:nvSpPr>
            <p:cNvPr id="596" name="Google Shape;596;p33">
              <a:extLst>
                <a:ext uri="{FF2B5EF4-FFF2-40B4-BE49-F238E27FC236}">
                  <a16:creationId xmlns:a16="http://schemas.microsoft.com/office/drawing/2014/main" id="{9B91ADA5-DC02-BE70-1A94-902DD43FE03B}"/>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a:extLst>
                <a:ext uri="{FF2B5EF4-FFF2-40B4-BE49-F238E27FC236}">
                  <a16:creationId xmlns:a16="http://schemas.microsoft.com/office/drawing/2014/main" id="{9183865D-0CBD-8BE1-0853-DF7B25936BDE}"/>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04;p49">
            <a:extLst>
              <a:ext uri="{FF2B5EF4-FFF2-40B4-BE49-F238E27FC236}">
                <a16:creationId xmlns:a16="http://schemas.microsoft.com/office/drawing/2014/main" id="{3B8A6B50-F20C-A05E-6ED0-200155889D91}"/>
              </a:ext>
            </a:extLst>
          </p:cNvPr>
          <p:cNvSpPr txBox="1">
            <a:spLocks noGrp="1"/>
          </p:cNvSpPr>
          <p:nvPr>
            <p:ph type="title"/>
          </p:nvPr>
        </p:nvSpPr>
        <p:spPr>
          <a:xfrm>
            <a:off x="2104133" y="1166269"/>
            <a:ext cx="36741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Features</a:t>
            </a:r>
            <a:endParaRPr sz="2800" dirty="0"/>
          </a:p>
        </p:txBody>
      </p:sp>
    </p:spTree>
    <p:extLst>
      <p:ext uri="{BB962C8B-B14F-4D97-AF65-F5344CB8AC3E}">
        <p14:creationId xmlns:p14="http://schemas.microsoft.com/office/powerpoint/2010/main" val="85513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3">
          <a:extLst>
            <a:ext uri="{FF2B5EF4-FFF2-40B4-BE49-F238E27FC236}">
              <a16:creationId xmlns:a16="http://schemas.microsoft.com/office/drawing/2014/main" id="{E9617D6E-CC3B-14EC-EFFC-19F527C010B8}"/>
            </a:ext>
          </a:extLst>
        </p:cNvPr>
        <p:cNvGrpSpPr/>
        <p:nvPr/>
      </p:nvGrpSpPr>
      <p:grpSpPr>
        <a:xfrm>
          <a:off x="0" y="0"/>
          <a:ext cx="0" cy="0"/>
          <a:chOff x="0" y="0"/>
          <a:chExt cx="0" cy="0"/>
        </a:xfrm>
      </p:grpSpPr>
      <p:grpSp>
        <p:nvGrpSpPr>
          <p:cNvPr id="718" name="Google Shape;718;p37">
            <a:extLst>
              <a:ext uri="{FF2B5EF4-FFF2-40B4-BE49-F238E27FC236}">
                <a16:creationId xmlns:a16="http://schemas.microsoft.com/office/drawing/2014/main" id="{FDB88271-8AF4-5702-0F8C-E7759FD93745}"/>
              </a:ext>
            </a:extLst>
          </p:cNvPr>
          <p:cNvGrpSpPr/>
          <p:nvPr/>
        </p:nvGrpSpPr>
        <p:grpSpPr>
          <a:xfrm>
            <a:off x="715100" y="3195863"/>
            <a:ext cx="3771900" cy="1412550"/>
            <a:chOff x="4754850" y="1600325"/>
            <a:chExt cx="3771900" cy="1412550"/>
          </a:xfrm>
        </p:grpSpPr>
        <p:sp>
          <p:nvSpPr>
            <p:cNvPr id="719" name="Google Shape;719;p37">
              <a:extLst>
                <a:ext uri="{FF2B5EF4-FFF2-40B4-BE49-F238E27FC236}">
                  <a16:creationId xmlns:a16="http://schemas.microsoft.com/office/drawing/2014/main" id="{2330F124-FA6A-E055-0E26-AB035969B6D5}"/>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a:extLst>
                <a:ext uri="{FF2B5EF4-FFF2-40B4-BE49-F238E27FC236}">
                  <a16:creationId xmlns:a16="http://schemas.microsoft.com/office/drawing/2014/main" id="{AF5DA9F9-6F5B-33F5-0876-4FAA0F5B54E7}"/>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1" name="Google Shape;721;p37">
              <a:extLst>
                <a:ext uri="{FF2B5EF4-FFF2-40B4-BE49-F238E27FC236}">
                  <a16:creationId xmlns:a16="http://schemas.microsoft.com/office/drawing/2014/main" id="{01E3278A-0B44-3433-324B-42303BF7B432}"/>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2" name="Google Shape;722;p37">
            <a:extLst>
              <a:ext uri="{FF2B5EF4-FFF2-40B4-BE49-F238E27FC236}">
                <a16:creationId xmlns:a16="http://schemas.microsoft.com/office/drawing/2014/main" id="{1F0BE6BF-EBCE-2F49-A8E3-70236415AD28}"/>
              </a:ext>
            </a:extLst>
          </p:cNvPr>
          <p:cNvGrpSpPr/>
          <p:nvPr/>
        </p:nvGrpSpPr>
        <p:grpSpPr>
          <a:xfrm>
            <a:off x="715100" y="1600313"/>
            <a:ext cx="3771900" cy="1412550"/>
            <a:chOff x="715100" y="1600313"/>
            <a:chExt cx="3771900" cy="1412550"/>
          </a:xfrm>
        </p:grpSpPr>
        <p:sp>
          <p:nvSpPr>
            <p:cNvPr id="723" name="Google Shape;723;p37">
              <a:extLst>
                <a:ext uri="{FF2B5EF4-FFF2-40B4-BE49-F238E27FC236}">
                  <a16:creationId xmlns:a16="http://schemas.microsoft.com/office/drawing/2014/main" id="{C565AB9B-9DB3-AFE4-BD94-31AB8C62F960}"/>
                </a:ext>
              </a:extLst>
            </p:cNvPr>
            <p:cNvSpPr/>
            <p:nvPr/>
          </p:nvSpPr>
          <p:spPr>
            <a:xfrm>
              <a:off x="812900" y="1691663"/>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a:extLst>
                <a:ext uri="{FF2B5EF4-FFF2-40B4-BE49-F238E27FC236}">
                  <a16:creationId xmlns:a16="http://schemas.microsoft.com/office/drawing/2014/main" id="{B38BD4DD-7250-F7A8-FF4F-D95C06849FE8}"/>
                </a:ext>
              </a:extLst>
            </p:cNvPr>
            <p:cNvSpPr/>
            <p:nvPr/>
          </p:nvSpPr>
          <p:spPr>
            <a:xfrm>
              <a:off x="715100" y="1600313"/>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5" name="Google Shape;725;p37">
              <a:extLst>
                <a:ext uri="{FF2B5EF4-FFF2-40B4-BE49-F238E27FC236}">
                  <a16:creationId xmlns:a16="http://schemas.microsoft.com/office/drawing/2014/main" id="{A07BAE6D-4FC9-452C-52D4-A5F71AC7ACD7}"/>
                </a:ext>
              </a:extLst>
            </p:cNvPr>
            <p:cNvCxnSpPr/>
            <p:nvPr/>
          </p:nvCxnSpPr>
          <p:spPr>
            <a:xfrm>
              <a:off x="715100" y="1783313"/>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26" name="Google Shape;726;p37">
            <a:extLst>
              <a:ext uri="{FF2B5EF4-FFF2-40B4-BE49-F238E27FC236}">
                <a16:creationId xmlns:a16="http://schemas.microsoft.com/office/drawing/2014/main" id="{7AEE0A06-887E-168C-9FBB-3AE5966E9219}"/>
              </a:ext>
            </a:extLst>
          </p:cNvPr>
          <p:cNvGrpSpPr/>
          <p:nvPr/>
        </p:nvGrpSpPr>
        <p:grpSpPr>
          <a:xfrm>
            <a:off x="4754850" y="1600313"/>
            <a:ext cx="3771900" cy="1412550"/>
            <a:chOff x="4754850" y="1600325"/>
            <a:chExt cx="3771900" cy="1412550"/>
          </a:xfrm>
        </p:grpSpPr>
        <p:sp>
          <p:nvSpPr>
            <p:cNvPr id="727" name="Google Shape;727;p37">
              <a:extLst>
                <a:ext uri="{FF2B5EF4-FFF2-40B4-BE49-F238E27FC236}">
                  <a16:creationId xmlns:a16="http://schemas.microsoft.com/office/drawing/2014/main" id="{342FE46F-4252-456A-DC6D-3CD3BE528C02}"/>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a:extLst>
                <a:ext uri="{FF2B5EF4-FFF2-40B4-BE49-F238E27FC236}">
                  <a16:creationId xmlns:a16="http://schemas.microsoft.com/office/drawing/2014/main" id="{E1EB7AC4-1C3C-0B55-ACB3-5BFC62A1B020}"/>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 name="Google Shape;729;p37">
              <a:extLst>
                <a:ext uri="{FF2B5EF4-FFF2-40B4-BE49-F238E27FC236}">
                  <a16:creationId xmlns:a16="http://schemas.microsoft.com/office/drawing/2014/main" id="{7ED3DAA3-0D74-54DD-064A-3413F84BEE6E}"/>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734" name="Google Shape;734;p37">
            <a:extLst>
              <a:ext uri="{FF2B5EF4-FFF2-40B4-BE49-F238E27FC236}">
                <a16:creationId xmlns:a16="http://schemas.microsoft.com/office/drawing/2014/main" id="{E770F678-4B22-3D34-8C67-DCB00EB66C7A}"/>
              </a:ext>
            </a:extLst>
          </p:cNvPr>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My Target Audience</a:t>
            </a:r>
            <a:endParaRPr sz="2800" dirty="0"/>
          </a:p>
        </p:txBody>
      </p:sp>
      <p:sp>
        <p:nvSpPr>
          <p:cNvPr id="736" name="Google Shape;736;p37">
            <a:extLst>
              <a:ext uri="{FF2B5EF4-FFF2-40B4-BE49-F238E27FC236}">
                <a16:creationId xmlns:a16="http://schemas.microsoft.com/office/drawing/2014/main" id="{E25A07D3-AFFB-A6C4-18FC-E4A7F721186C}"/>
              </a:ext>
            </a:extLst>
          </p:cNvPr>
          <p:cNvSpPr txBox="1">
            <a:spLocks noGrp="1"/>
          </p:cNvSpPr>
          <p:nvPr>
            <p:ph type="subTitle" idx="6"/>
          </p:nvPr>
        </p:nvSpPr>
        <p:spPr>
          <a:xfrm>
            <a:off x="1878800" y="3673613"/>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SME owners</a:t>
            </a:r>
            <a:endParaRPr sz="1800" dirty="0"/>
          </a:p>
        </p:txBody>
      </p:sp>
      <p:sp>
        <p:nvSpPr>
          <p:cNvPr id="737" name="Google Shape;737;p37">
            <a:extLst>
              <a:ext uri="{FF2B5EF4-FFF2-40B4-BE49-F238E27FC236}">
                <a16:creationId xmlns:a16="http://schemas.microsoft.com/office/drawing/2014/main" id="{BA402840-747C-8DE3-CC97-0B83247CA147}"/>
              </a:ext>
            </a:extLst>
          </p:cNvPr>
          <p:cNvSpPr txBox="1">
            <a:spLocks noGrp="1"/>
          </p:cNvSpPr>
          <p:nvPr>
            <p:ph type="subTitle" idx="7"/>
          </p:nvPr>
        </p:nvSpPr>
        <p:spPr>
          <a:xfrm>
            <a:off x="1878800" y="206759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800" dirty="0"/>
              <a:t>Institute investors</a:t>
            </a:r>
          </a:p>
        </p:txBody>
      </p:sp>
      <p:sp>
        <p:nvSpPr>
          <p:cNvPr id="738" name="Google Shape;738;p37">
            <a:extLst>
              <a:ext uri="{FF2B5EF4-FFF2-40B4-BE49-F238E27FC236}">
                <a16:creationId xmlns:a16="http://schemas.microsoft.com/office/drawing/2014/main" id="{7690B3FD-F255-12F4-4C78-FE26AEC3E7A2}"/>
              </a:ext>
            </a:extLst>
          </p:cNvPr>
          <p:cNvSpPr txBox="1">
            <a:spLocks noGrp="1"/>
          </p:cNvSpPr>
          <p:nvPr>
            <p:ph type="subTitle" idx="8"/>
          </p:nvPr>
        </p:nvSpPr>
        <p:spPr>
          <a:xfrm>
            <a:off x="5892391" y="2190849"/>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Individual retail customers</a:t>
            </a:r>
            <a:endParaRPr sz="1800" dirty="0"/>
          </a:p>
        </p:txBody>
      </p:sp>
      <p:grpSp>
        <p:nvGrpSpPr>
          <p:cNvPr id="739" name="Google Shape;739;p37">
            <a:extLst>
              <a:ext uri="{FF2B5EF4-FFF2-40B4-BE49-F238E27FC236}">
                <a16:creationId xmlns:a16="http://schemas.microsoft.com/office/drawing/2014/main" id="{A19C0E45-7EBF-2128-4CB6-2564DDD37674}"/>
              </a:ext>
            </a:extLst>
          </p:cNvPr>
          <p:cNvGrpSpPr/>
          <p:nvPr/>
        </p:nvGrpSpPr>
        <p:grpSpPr>
          <a:xfrm>
            <a:off x="5085306" y="2100976"/>
            <a:ext cx="502899" cy="502899"/>
            <a:chOff x="858700" y="1967475"/>
            <a:chExt cx="605100" cy="605100"/>
          </a:xfrm>
        </p:grpSpPr>
        <p:sp>
          <p:nvSpPr>
            <p:cNvPr id="740" name="Google Shape;740;p37">
              <a:extLst>
                <a:ext uri="{FF2B5EF4-FFF2-40B4-BE49-F238E27FC236}">
                  <a16:creationId xmlns:a16="http://schemas.microsoft.com/office/drawing/2014/main" id="{29DC0538-1D70-43C1-9A1C-E9D0B3276589}"/>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a:extLst>
                <a:ext uri="{FF2B5EF4-FFF2-40B4-BE49-F238E27FC236}">
                  <a16:creationId xmlns:a16="http://schemas.microsoft.com/office/drawing/2014/main" id="{46D8B836-ABF1-ECEF-F329-03FF0DA853BB}"/>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7">
            <a:extLst>
              <a:ext uri="{FF2B5EF4-FFF2-40B4-BE49-F238E27FC236}">
                <a16:creationId xmlns:a16="http://schemas.microsoft.com/office/drawing/2014/main" id="{71EDBF95-EF26-87BB-12A9-E8CBEDE39495}"/>
              </a:ext>
            </a:extLst>
          </p:cNvPr>
          <p:cNvGrpSpPr/>
          <p:nvPr/>
        </p:nvGrpSpPr>
        <p:grpSpPr>
          <a:xfrm>
            <a:off x="1045556" y="3694821"/>
            <a:ext cx="502800" cy="502800"/>
            <a:chOff x="1627550" y="2017350"/>
            <a:chExt cx="502800" cy="502800"/>
          </a:xfrm>
        </p:grpSpPr>
        <p:sp>
          <p:nvSpPr>
            <p:cNvPr id="746" name="Google Shape;746;p37">
              <a:extLst>
                <a:ext uri="{FF2B5EF4-FFF2-40B4-BE49-F238E27FC236}">
                  <a16:creationId xmlns:a16="http://schemas.microsoft.com/office/drawing/2014/main" id="{B27ED774-795A-8D81-5C57-780F72200B62}"/>
                </a:ext>
              </a:extLst>
            </p:cNvPr>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a:extLst>
                <a:ext uri="{FF2B5EF4-FFF2-40B4-BE49-F238E27FC236}">
                  <a16:creationId xmlns:a16="http://schemas.microsoft.com/office/drawing/2014/main" id="{CAF940FD-023B-B295-8F0F-E2A44D151D19}"/>
                </a:ext>
              </a:extLst>
            </p:cNvPr>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7">
            <a:extLst>
              <a:ext uri="{FF2B5EF4-FFF2-40B4-BE49-F238E27FC236}">
                <a16:creationId xmlns:a16="http://schemas.microsoft.com/office/drawing/2014/main" id="{8DACC273-43B3-720B-CA16-6650542B2DA6}"/>
              </a:ext>
            </a:extLst>
          </p:cNvPr>
          <p:cNvGrpSpPr/>
          <p:nvPr/>
        </p:nvGrpSpPr>
        <p:grpSpPr>
          <a:xfrm>
            <a:off x="1046025" y="2101025"/>
            <a:ext cx="502800" cy="502800"/>
            <a:chOff x="463701" y="2307675"/>
            <a:chExt cx="502800" cy="502800"/>
          </a:xfrm>
        </p:grpSpPr>
        <p:sp>
          <p:nvSpPr>
            <p:cNvPr id="749" name="Google Shape;749;p37">
              <a:extLst>
                <a:ext uri="{FF2B5EF4-FFF2-40B4-BE49-F238E27FC236}">
                  <a16:creationId xmlns:a16="http://schemas.microsoft.com/office/drawing/2014/main" id="{036FA1D5-4E28-9AFA-04FC-5D6F74966BC5}"/>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a:extLst>
                <a:ext uri="{FF2B5EF4-FFF2-40B4-BE49-F238E27FC236}">
                  <a16:creationId xmlns:a16="http://schemas.microsoft.com/office/drawing/2014/main" id="{CAFF05C4-8AAB-9923-D344-BD62713BE6C8}"/>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a:extLst>
                <a:ext uri="{FF2B5EF4-FFF2-40B4-BE49-F238E27FC236}">
                  <a16:creationId xmlns:a16="http://schemas.microsoft.com/office/drawing/2014/main" id="{03D6A427-D8D0-D599-2DE0-70D77AD2EDFC}"/>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37">
            <a:extLst>
              <a:ext uri="{FF2B5EF4-FFF2-40B4-BE49-F238E27FC236}">
                <a16:creationId xmlns:a16="http://schemas.microsoft.com/office/drawing/2014/main" id="{4AB858D1-B8E2-5A0D-81E4-90D6EFBC954A}"/>
              </a:ext>
            </a:extLst>
          </p:cNvPr>
          <p:cNvSpPr/>
          <p:nvPr/>
        </p:nvSpPr>
        <p:spPr>
          <a:xfrm>
            <a:off x="947500" y="10903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a:extLst>
              <a:ext uri="{FF2B5EF4-FFF2-40B4-BE49-F238E27FC236}">
                <a16:creationId xmlns:a16="http://schemas.microsoft.com/office/drawing/2014/main" id="{29459E10-2597-6683-5C33-577117698FC0}"/>
              </a:ext>
            </a:extLst>
          </p:cNvPr>
          <p:cNvSpPr/>
          <p:nvPr/>
        </p:nvSpPr>
        <p:spPr>
          <a:xfrm>
            <a:off x="715160" y="94166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a:extLst>
              <a:ext uri="{FF2B5EF4-FFF2-40B4-BE49-F238E27FC236}">
                <a16:creationId xmlns:a16="http://schemas.microsoft.com/office/drawing/2014/main" id="{EFB92E6D-26D7-65B9-1741-92B4CB993050}"/>
              </a:ext>
            </a:extLst>
          </p:cNvPr>
          <p:cNvSpPr/>
          <p:nvPr/>
        </p:nvSpPr>
        <p:spPr>
          <a:xfrm>
            <a:off x="7971748" y="104235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73;p48">
            <a:extLst>
              <a:ext uri="{FF2B5EF4-FFF2-40B4-BE49-F238E27FC236}">
                <a16:creationId xmlns:a16="http://schemas.microsoft.com/office/drawing/2014/main" id="{84E9E027-C2DE-F2C8-3BD8-A332B1733478}"/>
              </a:ext>
            </a:extLst>
          </p:cNvPr>
          <p:cNvSpPr/>
          <p:nvPr/>
        </p:nvSpPr>
        <p:spPr>
          <a:xfrm rot="-2700000">
            <a:off x="5557440" y="2782510"/>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565;p33">
            <a:extLst>
              <a:ext uri="{FF2B5EF4-FFF2-40B4-BE49-F238E27FC236}">
                <a16:creationId xmlns:a16="http://schemas.microsoft.com/office/drawing/2014/main" id="{882CF053-7CE9-00B6-339E-3F49C009779F}"/>
              </a:ext>
            </a:extLst>
          </p:cNvPr>
          <p:cNvGrpSpPr/>
          <p:nvPr/>
        </p:nvGrpSpPr>
        <p:grpSpPr>
          <a:xfrm>
            <a:off x="5948899" y="3094415"/>
            <a:ext cx="1827475" cy="1051350"/>
            <a:chOff x="7146475" y="2190661"/>
            <a:chExt cx="1827475" cy="1051350"/>
          </a:xfrm>
        </p:grpSpPr>
        <p:sp>
          <p:nvSpPr>
            <p:cNvPr id="11" name="Google Shape;566;p33">
              <a:extLst>
                <a:ext uri="{FF2B5EF4-FFF2-40B4-BE49-F238E27FC236}">
                  <a16:creationId xmlns:a16="http://schemas.microsoft.com/office/drawing/2014/main" id="{9C3402F1-2F56-D1C5-18F2-EF246FCA66C3}"/>
                </a:ext>
              </a:extLst>
            </p:cNvPr>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67;p33">
              <a:extLst>
                <a:ext uri="{FF2B5EF4-FFF2-40B4-BE49-F238E27FC236}">
                  <a16:creationId xmlns:a16="http://schemas.microsoft.com/office/drawing/2014/main" id="{F3BEA17C-C589-201E-E95F-4ECEC2682D8C}"/>
                </a:ext>
              </a:extLst>
            </p:cNvPr>
            <p:cNvGrpSpPr/>
            <p:nvPr/>
          </p:nvGrpSpPr>
          <p:grpSpPr>
            <a:xfrm>
              <a:off x="7146475" y="2190661"/>
              <a:ext cx="1737300" cy="960000"/>
              <a:chOff x="7146475" y="2190661"/>
              <a:chExt cx="1737300" cy="960000"/>
            </a:xfrm>
          </p:grpSpPr>
          <p:sp>
            <p:nvSpPr>
              <p:cNvPr id="18" name="Google Shape;568;p33">
                <a:extLst>
                  <a:ext uri="{FF2B5EF4-FFF2-40B4-BE49-F238E27FC236}">
                    <a16:creationId xmlns:a16="http://schemas.microsoft.com/office/drawing/2014/main" id="{97F11B1C-F37F-B2FD-50B2-ECA4E8903A83}"/>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200" dirty="0">
                    <a:latin typeface="Karla" pitchFamily="2" charset="77"/>
                  </a:rPr>
                  <a:t>Individual age 16 years old and above*</a:t>
                </a:r>
                <a:endParaRPr sz="1200" dirty="0">
                  <a:latin typeface="Karla" pitchFamily="2" charset="77"/>
                </a:endParaRPr>
              </a:p>
            </p:txBody>
          </p:sp>
          <p:cxnSp>
            <p:nvCxnSpPr>
              <p:cNvPr id="19" name="Google Shape;569;p33">
                <a:extLst>
                  <a:ext uri="{FF2B5EF4-FFF2-40B4-BE49-F238E27FC236}">
                    <a16:creationId xmlns:a16="http://schemas.microsoft.com/office/drawing/2014/main" id="{466C1CEA-E945-E1EE-DA1E-D9CF79C55459}"/>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sp>
        <p:nvSpPr>
          <p:cNvPr id="20" name="TextBox 19">
            <a:extLst>
              <a:ext uri="{FF2B5EF4-FFF2-40B4-BE49-F238E27FC236}">
                <a16:creationId xmlns:a16="http://schemas.microsoft.com/office/drawing/2014/main" id="{9518D8EE-C093-BF2B-5396-DB2F2BBE4D86}"/>
              </a:ext>
            </a:extLst>
          </p:cNvPr>
          <p:cNvSpPr txBox="1"/>
          <p:nvPr/>
        </p:nvSpPr>
        <p:spPr>
          <a:xfrm>
            <a:off x="5858236" y="4135201"/>
            <a:ext cx="4651513" cy="200055"/>
          </a:xfrm>
          <a:prstGeom prst="rect">
            <a:avLst/>
          </a:prstGeom>
          <a:noFill/>
        </p:spPr>
        <p:txBody>
          <a:bodyPr wrap="square" rtlCol="0">
            <a:spAutoFit/>
          </a:bodyPr>
          <a:lstStyle/>
          <a:p>
            <a:r>
              <a:rPr lang="en-US" sz="700" dirty="0">
                <a:latin typeface="Karla" pitchFamily="2" charset="77"/>
              </a:rPr>
              <a:t>*minimum age to apply to open a personal bank account is 16 years old</a:t>
            </a:r>
          </a:p>
        </p:txBody>
      </p:sp>
    </p:spTree>
    <p:extLst>
      <p:ext uri="{BB962C8B-B14F-4D97-AF65-F5344CB8AC3E}">
        <p14:creationId xmlns:p14="http://schemas.microsoft.com/office/powerpoint/2010/main" val="214905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2">
          <a:extLst>
            <a:ext uri="{FF2B5EF4-FFF2-40B4-BE49-F238E27FC236}">
              <a16:creationId xmlns:a16="http://schemas.microsoft.com/office/drawing/2014/main" id="{AEECC350-6415-51D7-5C96-8EA0259AA21F}"/>
            </a:ext>
          </a:extLst>
        </p:cNvPr>
        <p:cNvGrpSpPr/>
        <p:nvPr/>
      </p:nvGrpSpPr>
      <p:grpSpPr>
        <a:xfrm>
          <a:off x="0" y="0"/>
          <a:ext cx="0" cy="0"/>
          <a:chOff x="0" y="0"/>
          <a:chExt cx="0" cy="0"/>
        </a:xfrm>
      </p:grpSpPr>
      <p:sp>
        <p:nvSpPr>
          <p:cNvPr id="983" name="Google Shape;983;p45">
            <a:extLst>
              <a:ext uri="{FF2B5EF4-FFF2-40B4-BE49-F238E27FC236}">
                <a16:creationId xmlns:a16="http://schemas.microsoft.com/office/drawing/2014/main" id="{8999D393-42DD-0A84-90A8-2D0DFA1C4837}"/>
              </a:ext>
            </a:extLst>
          </p:cNvPr>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dirty="0"/>
              <a:t>Problem faced in the financial service industry</a:t>
            </a:r>
            <a:endParaRPr sz="5000" dirty="0"/>
          </a:p>
        </p:txBody>
      </p:sp>
      <p:grpSp>
        <p:nvGrpSpPr>
          <p:cNvPr id="984" name="Google Shape;984;p45">
            <a:extLst>
              <a:ext uri="{FF2B5EF4-FFF2-40B4-BE49-F238E27FC236}">
                <a16:creationId xmlns:a16="http://schemas.microsoft.com/office/drawing/2014/main" id="{8D6FEF73-76C2-2994-96F9-8DD7646EDE09}"/>
              </a:ext>
            </a:extLst>
          </p:cNvPr>
          <p:cNvGrpSpPr/>
          <p:nvPr/>
        </p:nvGrpSpPr>
        <p:grpSpPr>
          <a:xfrm>
            <a:off x="463700" y="3419112"/>
            <a:ext cx="502800" cy="502800"/>
            <a:chOff x="7014301" y="2017350"/>
            <a:chExt cx="502800" cy="502800"/>
          </a:xfrm>
        </p:grpSpPr>
        <p:sp>
          <p:nvSpPr>
            <p:cNvPr id="985" name="Google Shape;985;p45">
              <a:extLst>
                <a:ext uri="{FF2B5EF4-FFF2-40B4-BE49-F238E27FC236}">
                  <a16:creationId xmlns:a16="http://schemas.microsoft.com/office/drawing/2014/main" id="{7F356884-20F5-0E12-60B2-D56EBA72F1D6}"/>
                </a:ext>
              </a:extLst>
            </p:cNvPr>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a:extLst>
                <a:ext uri="{FF2B5EF4-FFF2-40B4-BE49-F238E27FC236}">
                  <a16:creationId xmlns:a16="http://schemas.microsoft.com/office/drawing/2014/main" id="{D746F038-AEE8-127B-F853-65284E580868}"/>
                </a:ext>
              </a:extLst>
            </p:cNvPr>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a:extLst>
              <a:ext uri="{FF2B5EF4-FFF2-40B4-BE49-F238E27FC236}">
                <a16:creationId xmlns:a16="http://schemas.microsoft.com/office/drawing/2014/main" id="{0D048A5D-A3A9-0839-2029-38F3E26A93F7}"/>
              </a:ext>
            </a:extLst>
          </p:cNvPr>
          <p:cNvGrpSpPr/>
          <p:nvPr/>
        </p:nvGrpSpPr>
        <p:grpSpPr>
          <a:xfrm>
            <a:off x="274188" y="891658"/>
            <a:ext cx="1827475" cy="1051350"/>
            <a:chOff x="136938" y="1799258"/>
            <a:chExt cx="1827475" cy="1051350"/>
          </a:xfrm>
        </p:grpSpPr>
        <p:grpSp>
          <p:nvGrpSpPr>
            <p:cNvPr id="988" name="Google Shape;988;p45">
              <a:extLst>
                <a:ext uri="{FF2B5EF4-FFF2-40B4-BE49-F238E27FC236}">
                  <a16:creationId xmlns:a16="http://schemas.microsoft.com/office/drawing/2014/main" id="{2DFC0D05-A151-FB7D-7141-E25853DC4442}"/>
                </a:ext>
              </a:extLst>
            </p:cNvPr>
            <p:cNvGrpSpPr/>
            <p:nvPr/>
          </p:nvGrpSpPr>
          <p:grpSpPr>
            <a:xfrm>
              <a:off x="136938" y="1799258"/>
              <a:ext cx="1827475" cy="1051350"/>
              <a:chOff x="274188" y="1278048"/>
              <a:chExt cx="1827475" cy="1051350"/>
            </a:xfrm>
          </p:grpSpPr>
          <p:sp>
            <p:nvSpPr>
              <p:cNvPr id="989" name="Google Shape;989;p45">
                <a:extLst>
                  <a:ext uri="{FF2B5EF4-FFF2-40B4-BE49-F238E27FC236}">
                    <a16:creationId xmlns:a16="http://schemas.microsoft.com/office/drawing/2014/main" id="{403CDAAF-21BA-9A14-509F-3797B9D7F658}"/>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a:extLst>
                  <a:ext uri="{FF2B5EF4-FFF2-40B4-BE49-F238E27FC236}">
                    <a16:creationId xmlns:a16="http://schemas.microsoft.com/office/drawing/2014/main" id="{1341E5C3-B5C5-75CE-0C9A-938E82560373}"/>
                  </a:ext>
                </a:extLst>
              </p:cNvPr>
              <p:cNvGrpSpPr/>
              <p:nvPr/>
            </p:nvGrpSpPr>
            <p:grpSpPr>
              <a:xfrm>
                <a:off x="274188" y="1278048"/>
                <a:ext cx="1737300" cy="960000"/>
                <a:chOff x="7146475" y="2190661"/>
                <a:chExt cx="1737300" cy="960000"/>
              </a:xfrm>
            </p:grpSpPr>
            <p:sp>
              <p:nvSpPr>
                <p:cNvPr id="991" name="Google Shape;991;p45">
                  <a:extLst>
                    <a:ext uri="{FF2B5EF4-FFF2-40B4-BE49-F238E27FC236}">
                      <a16:creationId xmlns:a16="http://schemas.microsoft.com/office/drawing/2014/main" id="{88E4C885-3138-3616-9F65-65753FF31C0D}"/>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a:extLst>
                    <a:ext uri="{FF2B5EF4-FFF2-40B4-BE49-F238E27FC236}">
                      <a16:creationId xmlns:a16="http://schemas.microsoft.com/office/drawing/2014/main" id="{F1F8D8DC-FA0C-BD07-438D-AF96CDF3557F}"/>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a:extLst>
                <a:ext uri="{FF2B5EF4-FFF2-40B4-BE49-F238E27FC236}">
                  <a16:creationId xmlns:a16="http://schemas.microsoft.com/office/drawing/2014/main" id="{92C81E63-1B8F-D70A-3AC8-BB71BC34155E}"/>
                </a:ext>
              </a:extLst>
            </p:cNvPr>
            <p:cNvGrpSpPr/>
            <p:nvPr/>
          </p:nvGrpSpPr>
          <p:grpSpPr>
            <a:xfrm>
              <a:off x="516820" y="2120752"/>
              <a:ext cx="984259" cy="497716"/>
              <a:chOff x="516820" y="2059368"/>
              <a:chExt cx="984259" cy="497716"/>
            </a:xfrm>
          </p:grpSpPr>
          <p:sp>
            <p:nvSpPr>
              <p:cNvPr id="994" name="Google Shape;994;p45">
                <a:extLst>
                  <a:ext uri="{FF2B5EF4-FFF2-40B4-BE49-F238E27FC236}">
                    <a16:creationId xmlns:a16="http://schemas.microsoft.com/office/drawing/2014/main" id="{44BD8D29-143E-9F80-F765-B31E9EF332DE}"/>
                  </a:ext>
                </a:extLst>
              </p:cNvPr>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a:extLst>
                  <a:ext uri="{FF2B5EF4-FFF2-40B4-BE49-F238E27FC236}">
                    <a16:creationId xmlns:a16="http://schemas.microsoft.com/office/drawing/2014/main" id="{EED9BC6A-D61D-5869-533E-1E9ECB188B03}"/>
                  </a:ext>
                </a:extLst>
              </p:cNvPr>
              <p:cNvGrpSpPr/>
              <p:nvPr/>
            </p:nvGrpSpPr>
            <p:grpSpPr>
              <a:xfrm>
                <a:off x="704319" y="2347322"/>
                <a:ext cx="609261" cy="209762"/>
                <a:chOff x="704319" y="2343647"/>
                <a:chExt cx="609261" cy="209762"/>
              </a:xfrm>
            </p:grpSpPr>
            <p:sp>
              <p:nvSpPr>
                <p:cNvPr id="996" name="Google Shape;996;p45">
                  <a:extLst>
                    <a:ext uri="{FF2B5EF4-FFF2-40B4-BE49-F238E27FC236}">
                      <a16:creationId xmlns:a16="http://schemas.microsoft.com/office/drawing/2014/main" id="{2E594770-27A6-2244-6C46-80186C7DAE2D}"/>
                    </a:ext>
                  </a:extLst>
                </p:cNvPr>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a:extLst>
                    <a:ext uri="{FF2B5EF4-FFF2-40B4-BE49-F238E27FC236}">
                      <a16:creationId xmlns:a16="http://schemas.microsoft.com/office/drawing/2014/main" id="{1975383C-BC52-18D3-7F4F-6801A3AC1C39}"/>
                    </a:ext>
                  </a:extLst>
                </p:cNvPr>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a:extLst>
                  <a:ext uri="{FF2B5EF4-FFF2-40B4-BE49-F238E27FC236}">
                    <a16:creationId xmlns:a16="http://schemas.microsoft.com/office/drawing/2014/main" id="{2CDF4CDF-BB01-8BEA-1076-5A3857FEA3CF}"/>
                  </a:ext>
                </a:extLst>
              </p:cNvPr>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a:extLst>
              <a:ext uri="{FF2B5EF4-FFF2-40B4-BE49-F238E27FC236}">
                <a16:creationId xmlns:a16="http://schemas.microsoft.com/office/drawing/2014/main" id="{CFFA1F1C-271A-F5C0-ECD4-A0A8D1080BFC}"/>
              </a:ext>
            </a:extLst>
          </p:cNvPr>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a:extLst>
              <a:ext uri="{FF2B5EF4-FFF2-40B4-BE49-F238E27FC236}">
                <a16:creationId xmlns:a16="http://schemas.microsoft.com/office/drawing/2014/main" id="{AB8F610C-20B3-3A7D-83FE-3D276907FA84}"/>
              </a:ext>
            </a:extLst>
          </p:cNvPr>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a:extLst>
              <a:ext uri="{FF2B5EF4-FFF2-40B4-BE49-F238E27FC236}">
                <a16:creationId xmlns:a16="http://schemas.microsoft.com/office/drawing/2014/main" id="{3F896599-690E-46D6-BF74-3F239F3CD9DA}"/>
              </a:ext>
            </a:extLst>
          </p:cNvPr>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a:extLst>
              <a:ext uri="{FF2B5EF4-FFF2-40B4-BE49-F238E27FC236}">
                <a16:creationId xmlns:a16="http://schemas.microsoft.com/office/drawing/2014/main" id="{57895964-1567-B51D-4878-180C1AABFD4B}"/>
              </a:ext>
            </a:extLst>
          </p:cNvPr>
          <p:cNvGrpSpPr/>
          <p:nvPr/>
        </p:nvGrpSpPr>
        <p:grpSpPr>
          <a:xfrm>
            <a:off x="463651" y="4104919"/>
            <a:ext cx="502899" cy="502899"/>
            <a:chOff x="858700" y="1967475"/>
            <a:chExt cx="605100" cy="605100"/>
          </a:xfrm>
        </p:grpSpPr>
        <p:sp>
          <p:nvSpPr>
            <p:cNvPr id="1003" name="Google Shape;1003;p45">
              <a:extLst>
                <a:ext uri="{FF2B5EF4-FFF2-40B4-BE49-F238E27FC236}">
                  <a16:creationId xmlns:a16="http://schemas.microsoft.com/office/drawing/2014/main" id="{4DBCE08E-7253-DCED-489D-6A17F6F6E202}"/>
                </a:ext>
              </a:extLst>
            </p:cNvPr>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a:extLst>
                <a:ext uri="{FF2B5EF4-FFF2-40B4-BE49-F238E27FC236}">
                  <a16:creationId xmlns:a16="http://schemas.microsoft.com/office/drawing/2014/main" id="{E3C22740-AB24-C014-3EB5-79CED60B3E48}"/>
                </a:ext>
              </a:extLst>
            </p:cNvPr>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a:extLst>
              <a:ext uri="{FF2B5EF4-FFF2-40B4-BE49-F238E27FC236}">
                <a16:creationId xmlns:a16="http://schemas.microsoft.com/office/drawing/2014/main" id="{A796E8E6-5F16-D55A-F092-392B9C2AFB41}"/>
              </a:ext>
            </a:extLst>
          </p:cNvPr>
          <p:cNvGrpSpPr/>
          <p:nvPr/>
        </p:nvGrpSpPr>
        <p:grpSpPr>
          <a:xfrm>
            <a:off x="404600" y="2673613"/>
            <a:ext cx="621000" cy="621000"/>
            <a:chOff x="416300" y="4058211"/>
            <a:chExt cx="621000" cy="621000"/>
          </a:xfrm>
        </p:grpSpPr>
        <p:sp>
          <p:nvSpPr>
            <p:cNvPr id="1006" name="Google Shape;1006;p45">
              <a:extLst>
                <a:ext uri="{FF2B5EF4-FFF2-40B4-BE49-F238E27FC236}">
                  <a16:creationId xmlns:a16="http://schemas.microsoft.com/office/drawing/2014/main" id="{6ED81358-9F7C-C99F-EC7C-9A4F74845E1E}"/>
                </a:ext>
              </a:extLst>
            </p:cNvPr>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a:extLst>
                <a:ext uri="{FF2B5EF4-FFF2-40B4-BE49-F238E27FC236}">
                  <a16:creationId xmlns:a16="http://schemas.microsoft.com/office/drawing/2014/main" id="{80A7BBAD-B62E-1875-3C48-BCDB462A4798}"/>
                </a:ext>
              </a:extLst>
            </p:cNvPr>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42366693"/>
      </p:ext>
    </p:extLst>
  </p:cSld>
  <p:clrMapOvr>
    <a:masterClrMapping/>
  </p:clrMapOvr>
</p:sld>
</file>

<file path=ppt/theme/theme1.xml><?xml version="1.0" encoding="utf-8"?>
<a:theme xmlns:a="http://schemas.openxmlformats.org/drawingml/2006/main" name="Soft Colors UI Design for Agencies Purple Variant by Slidesgo">
  <a:themeElements>
    <a:clrScheme name="Simple Light">
      <a:dk1>
        <a:srgbClr val="000000"/>
      </a:dk1>
      <a:lt1>
        <a:srgbClr val="F5E7F7"/>
      </a:lt1>
      <a:dk2>
        <a:srgbClr val="D4BDD8"/>
      </a:dk2>
      <a:lt2>
        <a:srgbClr val="F3E29F"/>
      </a:lt2>
      <a:accent1>
        <a:srgbClr val="E2BF44"/>
      </a:accent1>
      <a:accent2>
        <a:srgbClr val="C2D6B8"/>
      </a:accent2>
      <a:accent3>
        <a:srgbClr val="BDA2B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0176929-78a9-49b6-a000-12496bf5f0fe" xsi:nil="true"/>
    <lcf76f155ced4ddcb4097134ff3c332f xmlns="bae740d6-5431-4d63-880f-10bd952efb0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50EE9B6DA14D4D911210131646D175" ma:contentTypeVersion="11" ma:contentTypeDescription="Create a new document." ma:contentTypeScope="" ma:versionID="72a18abb5e36fea37480aceb54388c45">
  <xsd:schema xmlns:xsd="http://www.w3.org/2001/XMLSchema" xmlns:xs="http://www.w3.org/2001/XMLSchema" xmlns:p="http://schemas.microsoft.com/office/2006/metadata/properties" xmlns:ns2="bae740d6-5431-4d63-880f-10bd952efb0b" xmlns:ns3="d0176929-78a9-49b6-a000-12496bf5f0fe" targetNamespace="http://schemas.microsoft.com/office/2006/metadata/properties" ma:root="true" ma:fieldsID="c73ec8b8619e598ee9f971e500637b3c" ns2:_="" ns3:_="">
    <xsd:import namespace="bae740d6-5431-4d63-880f-10bd952efb0b"/>
    <xsd:import namespace="d0176929-78a9-49b6-a000-12496bf5f0f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e740d6-5431-4d63-880f-10bd952efb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754bec2-9c12-4dff-9bba-47e6622608a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176929-78a9-49b6-a000-12496bf5f0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8861ae7-0823-4109-84fe-97363d5f790b}" ma:internalName="TaxCatchAll" ma:showField="CatchAllData" ma:web="d0176929-78a9-49b6-a000-12496bf5f0f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DDA93E-FF98-4F17-ACF4-0A6CAFF69457}">
  <ds:schemaRefs>
    <ds:schemaRef ds:uri="http://schemas.microsoft.com/office/2006/metadata/properties"/>
    <ds:schemaRef ds:uri="http://schemas.microsoft.com/office/infopath/2007/PartnerControls"/>
    <ds:schemaRef ds:uri="d0176929-78a9-49b6-a000-12496bf5f0fe"/>
    <ds:schemaRef ds:uri="bae740d6-5431-4d63-880f-10bd952efb0b"/>
  </ds:schemaRefs>
</ds:datastoreItem>
</file>

<file path=customXml/itemProps2.xml><?xml version="1.0" encoding="utf-8"?>
<ds:datastoreItem xmlns:ds="http://schemas.openxmlformats.org/officeDocument/2006/customXml" ds:itemID="{6BD5E563-8C8F-48D2-9DAB-06A467B172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e740d6-5431-4d63-880f-10bd952efb0b"/>
    <ds:schemaRef ds:uri="d0176929-78a9-49b6-a000-12496bf5f0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584B2-CCCA-4459-8891-903186657ABC}">
  <ds:schemaRefs>
    <ds:schemaRef ds:uri="http://schemas.microsoft.com/sharepoint/v3/contenttype/forms"/>
  </ds:schemaRefs>
</ds:datastoreItem>
</file>

<file path=docMetadata/LabelInfo.xml><?xml version="1.0" encoding="utf-8"?>
<clbl:labelList xmlns:clbl="http://schemas.microsoft.com/office/2020/mipLabelMetadata">
  <clbl:label id="{f688b0d0-79f0-40a4-8644-35fcdee9d0f3}" enabled="0" method="" siteId="{f688b0d0-79f0-40a4-8644-35fcdee9d0f3}" removed="1"/>
</clbl:labelList>
</file>

<file path=docProps/app.xml><?xml version="1.0" encoding="utf-8"?>
<Properties xmlns="http://schemas.openxmlformats.org/officeDocument/2006/extended-properties" xmlns:vt="http://schemas.openxmlformats.org/officeDocument/2006/docPropsVTypes">
  <TotalTime>946</TotalTime>
  <Words>697</Words>
  <Application>Microsoft Macintosh PowerPoint</Application>
  <PresentationFormat>On-screen Show (16:9)</PresentationFormat>
  <Paragraphs>94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Rubik Black</vt:lpstr>
      <vt:lpstr>Karla</vt:lpstr>
      <vt:lpstr>Bebas Neue</vt:lpstr>
      <vt:lpstr>Wingdings</vt:lpstr>
      <vt:lpstr>Soft Colors UI Design for Agencies Purple Variant by Slidesgo</vt:lpstr>
      <vt:lpstr>C369 Project Proposal</vt:lpstr>
      <vt:lpstr>My Work Link</vt:lpstr>
      <vt:lpstr>My Assignment</vt:lpstr>
      <vt:lpstr>PowerPoint Presentation</vt:lpstr>
      <vt:lpstr>My Proposal</vt:lpstr>
      <vt:lpstr>Platform Overview</vt:lpstr>
      <vt:lpstr>Features</vt:lpstr>
      <vt:lpstr>My Target Audience</vt:lpstr>
      <vt:lpstr>Problem faced in the financial service industry</vt:lpstr>
      <vt:lpstr>What are some problems?</vt:lpstr>
      <vt:lpstr>The people that can be affected</vt:lpstr>
      <vt:lpstr>How are they affected</vt:lpstr>
      <vt:lpstr>Solution to the problems with fintech trends</vt:lpstr>
      <vt:lpstr>Technology Risk Management Guidelines (TRMG)</vt:lpstr>
      <vt:lpstr>TRMG</vt:lpstr>
      <vt:lpstr>Risk Management Guidelines</vt:lpstr>
      <vt:lpstr>Financial Advisers Act</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Colors UI Design for Agencies</dc:title>
  <cp:lastModifiedBy>LIM KO ANN</cp:lastModifiedBy>
  <cp:revision>7</cp:revision>
  <dcterms:modified xsi:type="dcterms:W3CDTF">2024-08-04T13:21:33Z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0x0101009950EE9B6DA14D4D911210131646D175</vt:lpwstr>
  </property>
</Properties>
</file>