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69" r:id="rId4"/>
  </p:sldMasterIdLst>
  <p:notesMasterIdLst>
    <p:notesMasterId r:id="rId38"/>
  </p:notesMasterIdLst>
  <p:sldIdLst>
    <p:sldId id="351" r:id="rId5"/>
    <p:sldId id="352" r:id="rId6"/>
    <p:sldId id="391" r:id="rId7"/>
    <p:sldId id="353" r:id="rId8"/>
    <p:sldId id="356" r:id="rId9"/>
    <p:sldId id="393" r:id="rId10"/>
    <p:sldId id="395" r:id="rId11"/>
    <p:sldId id="394" r:id="rId12"/>
    <p:sldId id="396" r:id="rId13"/>
    <p:sldId id="397" r:id="rId14"/>
    <p:sldId id="388" r:id="rId15"/>
    <p:sldId id="430" r:id="rId16"/>
    <p:sldId id="424" r:id="rId17"/>
    <p:sldId id="359" r:id="rId18"/>
    <p:sldId id="398" r:id="rId19"/>
    <p:sldId id="421" r:id="rId20"/>
    <p:sldId id="422" r:id="rId21"/>
    <p:sldId id="420" r:id="rId22"/>
    <p:sldId id="404" r:id="rId23"/>
    <p:sldId id="423" r:id="rId24"/>
    <p:sldId id="425" r:id="rId25"/>
    <p:sldId id="400" r:id="rId26"/>
    <p:sldId id="427" r:id="rId27"/>
    <p:sldId id="419" r:id="rId28"/>
    <p:sldId id="426" r:id="rId29"/>
    <p:sldId id="401" r:id="rId30"/>
    <p:sldId id="402" r:id="rId31"/>
    <p:sldId id="403" r:id="rId32"/>
    <p:sldId id="405" r:id="rId33"/>
    <p:sldId id="406" r:id="rId34"/>
    <p:sldId id="429" r:id="rId35"/>
    <p:sldId id="428" r:id="rId36"/>
    <p:sldId id="39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6196" autoAdjust="0"/>
  </p:normalViewPr>
  <p:slideViewPr>
    <p:cSldViewPr snapToGrid="0" showGuides="1">
      <p:cViewPr varScale="1">
        <p:scale>
          <a:sx n="70" d="100"/>
          <a:sy n="70" d="100"/>
        </p:scale>
        <p:origin x="69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Master" Target="slideMasters/slideMaster3.xml"/><Relationship Id="rId39" Type="http://schemas.openxmlformats.org/officeDocument/2006/relationships/presProps" Target="presProps.xml"/><Relationship Id="rId38" Type="http://schemas.openxmlformats.org/officeDocument/2006/relationships/notesMaster" Target="notesMasters/notesMaster1.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p:cNvSpPr/>
          <p:nvPr userDrawn="1"/>
        </p:nvSpPr>
        <p:spPr>
          <a:xfrm>
            <a:off x="3397776" y="2717708"/>
            <a:ext cx="8794226" cy="240487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3"/>
          <p:cNvGrpSpPr/>
          <p:nvPr userDrawn="1"/>
        </p:nvGrpSpPr>
        <p:grpSpPr>
          <a:xfrm>
            <a:off x="733478" y="1571013"/>
            <a:ext cx="2664296" cy="4683693"/>
            <a:chOff x="445712" y="1449040"/>
            <a:chExt cx="2113018" cy="3924176"/>
          </a:xfrm>
        </p:grpSpPr>
        <p:sp>
          <p:nvSpPr>
            <p:cNvPr id="4" name="Rounded Rectangle 4"/>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5"/>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6"/>
            <p:cNvGrpSpPr/>
            <p:nvPr userDrawn="1"/>
          </p:nvGrpSpPr>
          <p:grpSpPr>
            <a:xfrm>
              <a:off x="1407705" y="5045834"/>
              <a:ext cx="211967" cy="211967"/>
              <a:chOff x="1549420" y="5712364"/>
              <a:chExt cx="312583" cy="312583"/>
            </a:xfrm>
          </p:grpSpPr>
          <p:sp>
            <p:nvSpPr>
              <p:cNvPr id="7" name="Oval 7"/>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8"/>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p:cNvSpPr>
            <a:spLocks noGrp="1"/>
          </p:cNvSpPr>
          <p:nvPr>
            <p:ph type="pic" idx="12" hasCustomPrompt="1"/>
          </p:nvPr>
        </p:nvSpPr>
        <p:spPr>
          <a:xfrm>
            <a:off x="921396" y="1982583"/>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0"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1"/>
          <p:cNvGrpSpPr/>
          <p:nvPr userDrawn="1"/>
        </p:nvGrpSpPr>
        <p:grpSpPr>
          <a:xfrm>
            <a:off x="3095065" y="1780189"/>
            <a:ext cx="6001870" cy="3297621"/>
            <a:chOff x="-548507" y="477868"/>
            <a:chExt cx="11570449" cy="6357177"/>
          </a:xfrm>
        </p:grpSpPr>
        <p:sp>
          <p:nvSpPr>
            <p:cNvPr id="3" name="Freeform: Shape 2"/>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p:cNvGrpSpPr/>
            <p:nvPr/>
          </p:nvGrpSpPr>
          <p:grpSpPr>
            <a:xfrm>
              <a:off x="1606" y="6382978"/>
              <a:ext cx="413937" cy="115242"/>
              <a:chOff x="5955" y="6353672"/>
              <a:chExt cx="413937" cy="115242"/>
            </a:xfrm>
          </p:grpSpPr>
          <p:sp>
            <p:nvSpPr>
              <p:cNvPr id="13" name="Rectangle: Rounded Corners 12"/>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9855291" y="6381600"/>
              <a:ext cx="885989" cy="115242"/>
              <a:chOff x="5955" y="6353672"/>
              <a:chExt cx="413937" cy="115242"/>
            </a:xfrm>
          </p:grpSpPr>
          <p:sp>
            <p:nvSpPr>
              <p:cNvPr id="11" name="Rectangle: Rounded Corners 10"/>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Picture Placeholder 2"/>
          <p:cNvSpPr>
            <a:spLocks noGrp="1"/>
          </p:cNvSpPr>
          <p:nvPr>
            <p:ph type="pic" idx="12" hasCustomPrompt="1"/>
          </p:nvPr>
        </p:nvSpPr>
        <p:spPr>
          <a:xfrm>
            <a:off x="3909754" y="1947860"/>
            <a:ext cx="4372493" cy="2669432"/>
          </a:xfrm>
          <a:prstGeom prst="rect">
            <a:avLst/>
          </a:prstGeom>
          <a:solidFill>
            <a:schemeClr val="bg1">
              <a:lumMod val="95000"/>
            </a:schemeClr>
          </a:solidFill>
          <a:ln w="12700">
            <a:noFill/>
          </a:ln>
        </p:spPr>
        <p:txBody>
          <a:bodyPr anchor="ctr"/>
          <a:lstStyle>
            <a:lvl1pPr marL="0" indent="0" algn="ctr">
              <a:buNone/>
              <a:defRPr sz="16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6"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PNG &amp; Shapes Layout</a:t>
            </a:r>
            <a:endParaRPr lang="en-US" altLang="ko-K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endParaRPr lang="en-US" altLang="ko-KR" dirty="0"/>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endParaRPr lang="en-US" altLang="ko-KR" sz="1400" b="1" dirty="0">
              <a:solidFill>
                <a:schemeClr val="bg1"/>
              </a:solidFill>
              <a:latin typeface="Arial" panose="020B0604020202020204" pitchFamily="34" charset="0"/>
              <a:cs typeface="Arial" panose="020B0604020202020204" pitchFamily="34" charset="0"/>
            </a:endParaRP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anose="020B0604020202020204" pitchFamily="34" charset="0"/>
                <a:cs typeface="Arial" panose="020B0604020202020204" pitchFamily="34" charset="0"/>
              </a:rPr>
              <a:t>www.allppt.com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endParaRPr lang="en-US" altLang="ko-KR" sz="2800" b="1" dirty="0">
              <a:solidFill>
                <a:schemeClr val="bg1"/>
              </a:solidFill>
              <a:latin typeface="+mn-lt"/>
              <a:ea typeface="+mn-ea"/>
              <a:cs typeface="Arial" panose="020B0604020202020204" pitchFamily="34" charset="0"/>
            </a:endParaRPr>
          </a:p>
          <a:p>
            <a:r>
              <a:rPr lang="en-US" altLang="ko-KR" sz="2800" b="1" dirty="0">
                <a:solidFill>
                  <a:schemeClr val="bg1"/>
                </a:solidFill>
                <a:latin typeface="+mn-lt"/>
                <a:ea typeface="+mn-ea"/>
                <a:cs typeface="Arial" panose="020B0604020202020204" pitchFamily="34" charset="0"/>
              </a:rPr>
              <a:t>PPT TEMPLATES</a:t>
            </a:r>
            <a:endParaRPr lang="en-US" altLang="ko-KR" sz="2800" b="1" dirty="0">
              <a:solidFill>
                <a:schemeClr val="bg1"/>
              </a:solidFill>
              <a:latin typeface="+mn-lt"/>
              <a:ea typeface="+mn-ea"/>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a:prstGeom prst="rect">
            <a:avLst/>
          </a:prstGeom>
        </p:spPr>
        <p:txBody>
          <a:bodyPr/>
          <a:lstStyle/>
          <a:p>
            <a:r>
              <a:rPr lang="en-US"/>
              <a:t>Click to edit Master title style</a:t>
            </a:r>
            <a:endParaRPr lang="en-US"/>
          </a:p>
        </p:txBody>
      </p:sp>
      <p:sp>
        <p:nvSpPr>
          <p:cNvPr id="3" name="Subtitle 2"/>
          <p:cNvSpPr>
            <a:spLocks noGrp="1"/>
          </p:cNvSpPr>
          <p:nvPr>
            <p:ph type="subTitle" idx="1"/>
          </p:nvPr>
        </p:nvSpPr>
        <p:spPr>
          <a:xfrm>
            <a:off x="1828801"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a:xfrm>
            <a:off x="609599" y="6356352"/>
            <a:ext cx="2844800" cy="365125"/>
          </a:xfrm>
          <a:prstGeom prst="rect">
            <a:avLst/>
          </a:prstGeom>
        </p:spPr>
        <p:txBody>
          <a:bodyPr/>
          <a:lstStyle/>
          <a:p>
            <a:fld id="{D31D19E3-68ED-4BEA-B59C-2A66F0BA1200}" type="datetimeFigureOut">
              <a:rPr lang="en-US" smtClean="0"/>
            </a:fld>
            <a:endParaRPr lang="en-US"/>
          </a:p>
        </p:txBody>
      </p:sp>
      <p:sp>
        <p:nvSpPr>
          <p:cNvPr id="5" name="Footer Placeholder 4"/>
          <p:cNvSpPr>
            <a:spLocks noGrp="1"/>
          </p:cNvSpPr>
          <p:nvPr>
            <p:ph type="ftr" sz="quarter" idx="11"/>
          </p:nvPr>
        </p:nvSpPr>
        <p:spPr>
          <a:xfrm>
            <a:off x="4165601" y="6356352"/>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1" y="6356352"/>
            <a:ext cx="2844800" cy="365125"/>
          </a:xfrm>
          <a:prstGeom prst="rect">
            <a:avLst/>
          </a:prstGeom>
        </p:spPr>
        <p:txBody>
          <a:bodyPr/>
          <a:lstStyle/>
          <a:p>
            <a:fld id="{C0D29EB6-B318-4A1D-B7CC-D5611AD205F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Our Team LAYOUT</a:t>
            </a:r>
            <a:endParaRPr lang="en-US" altLang="ko-KR" dirty="0"/>
          </a:p>
        </p:txBody>
      </p:sp>
      <p:sp>
        <p:nvSpPr>
          <p:cNvPr id="4" name="그림 개체 틀 2"/>
          <p:cNvSpPr>
            <a:spLocks noGrp="1"/>
          </p:cNvSpPr>
          <p:nvPr>
            <p:ph type="pic" sz="quarter" idx="14" hasCustomPrompt="1"/>
          </p:nvPr>
        </p:nvSpPr>
        <p:spPr>
          <a:xfrm>
            <a:off x="905524" y="1837041"/>
            <a:ext cx="2268000" cy="1986288"/>
          </a:xfrm>
          <a:prstGeom prst="rect">
            <a:avLst/>
          </a:prstGeom>
          <a:solidFill>
            <a:schemeClr val="bg1">
              <a:lumMod val="95000"/>
            </a:schemeClr>
          </a:solidFill>
          <a:ln w="25400">
            <a:solidFill>
              <a:schemeClr val="accent1"/>
            </a:solid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9" name="그림 개체 틀 2"/>
          <p:cNvSpPr>
            <a:spLocks noGrp="1"/>
          </p:cNvSpPr>
          <p:nvPr>
            <p:ph type="pic" sz="quarter" idx="33" hasCustomPrompt="1"/>
          </p:nvPr>
        </p:nvSpPr>
        <p:spPr>
          <a:xfrm>
            <a:off x="3603313" y="1837041"/>
            <a:ext cx="2268000" cy="1986288"/>
          </a:xfrm>
          <a:prstGeom prst="rect">
            <a:avLst/>
          </a:prstGeom>
          <a:solidFill>
            <a:schemeClr val="bg1">
              <a:lumMod val="95000"/>
            </a:schemeClr>
          </a:solidFill>
          <a:ln w="25400">
            <a:solidFill>
              <a:schemeClr val="accent2"/>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4" name="그림 개체 틀 2"/>
          <p:cNvSpPr>
            <a:spLocks noGrp="1"/>
          </p:cNvSpPr>
          <p:nvPr>
            <p:ph type="pic" sz="quarter" idx="38" hasCustomPrompt="1"/>
          </p:nvPr>
        </p:nvSpPr>
        <p:spPr>
          <a:xfrm>
            <a:off x="6301102" y="1837041"/>
            <a:ext cx="2268000" cy="1986288"/>
          </a:xfrm>
          <a:prstGeom prst="rect">
            <a:avLst/>
          </a:prstGeom>
          <a:solidFill>
            <a:schemeClr val="bg1">
              <a:lumMod val="95000"/>
            </a:schemeClr>
          </a:solidFill>
          <a:ln w="25400">
            <a:solidFill>
              <a:schemeClr val="accent3"/>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5" name="그림 개체 틀 2"/>
          <p:cNvSpPr>
            <a:spLocks noGrp="1"/>
          </p:cNvSpPr>
          <p:nvPr>
            <p:ph type="pic" sz="quarter" idx="43" hasCustomPrompt="1"/>
          </p:nvPr>
        </p:nvSpPr>
        <p:spPr>
          <a:xfrm>
            <a:off x="9016308" y="1837041"/>
            <a:ext cx="2268000" cy="1986288"/>
          </a:xfrm>
          <a:prstGeom prst="rect">
            <a:avLst/>
          </a:prstGeom>
          <a:solidFill>
            <a:schemeClr val="bg1">
              <a:lumMod val="95000"/>
            </a:schemeClr>
          </a:solidFill>
          <a:ln w="25400">
            <a:solidFill>
              <a:schemeClr val="accent4"/>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7" Type="http://schemas.openxmlformats.org/officeDocument/2006/relationships/theme" Target="../theme/theme2.xml"/><Relationship Id="rId16" Type="http://schemas.openxmlformats.org/officeDocument/2006/relationships/slideLayout" Target="../slideLayouts/slideLayout19.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0"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9.jpeg"/><Relationship Id="rId1" Type="http://schemas.openxmlformats.org/officeDocument/2006/relationships/hyperlink" Target="https://www.youtube.com/coderbaba"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09293" y="285729"/>
            <a:ext cx="7859203" cy="707886"/>
          </a:xfrm>
          <a:prstGeom prst="rect">
            <a:avLst/>
          </a:prstGeom>
          <a:noFill/>
        </p:spPr>
        <p:txBody>
          <a:bodyPr wrap="square" rtlCol="0">
            <a:spAutoFit/>
          </a:bodyPr>
          <a:lstStyle/>
          <a:p>
            <a:pPr algn="ctr"/>
            <a:r>
              <a:rPr lang="en-US" sz="4000" b="1" dirty="0">
                <a:solidFill>
                  <a:schemeClr val="accent1">
                    <a:lumMod val="75000"/>
                  </a:schemeClr>
                </a:solidFill>
                <a:latin typeface="Cambria" panose="02040503050406030204" pitchFamily="18" charset="0"/>
                <a:ea typeface="Cambria" panose="02040503050406030204" pitchFamily="18" charset="0"/>
              </a:rPr>
              <a:t>Online Shopping System</a:t>
            </a:r>
            <a:endParaRPr lang="en-US" sz="4000" b="1" dirty="0">
              <a:solidFill>
                <a:schemeClr val="accent1">
                  <a:lumMod val="75000"/>
                </a:schemeClr>
              </a:solidFill>
              <a:latin typeface="Cambria" panose="02040503050406030204" pitchFamily="18" charset="0"/>
              <a:ea typeface="Cambria" panose="02040503050406030204" pitchFamily="18" charset="0"/>
            </a:endParaRPr>
          </a:p>
        </p:txBody>
      </p:sp>
      <p:sp>
        <p:nvSpPr>
          <p:cNvPr id="7" name="Rectangle 6"/>
          <p:cNvSpPr/>
          <p:nvPr/>
        </p:nvSpPr>
        <p:spPr>
          <a:xfrm>
            <a:off x="0" y="2831465"/>
            <a:ext cx="12192000" cy="3098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bg1"/>
                </a:solidFill>
                <a:latin typeface="Cambria" panose="02040503050406030204" pitchFamily="18" charset="0"/>
                <a:ea typeface="Cambria" panose="02040503050406030204" pitchFamily="18" charset="0"/>
                <a:sym typeface="+mn-ea"/>
              </a:rPr>
              <a:t>Presented By</a:t>
            </a:r>
            <a:endParaRPr lang="en-US" sz="2400" dirty="0">
              <a:solidFill>
                <a:schemeClr val="bg1"/>
              </a:solidFill>
              <a:latin typeface="Cambria" panose="02040503050406030204" pitchFamily="18" charset="0"/>
              <a:ea typeface="Cambria" panose="02040503050406030204" pitchFamily="18" charset="0"/>
            </a:endParaRPr>
          </a:p>
          <a:p>
            <a:pPr algn="ctr"/>
            <a:r>
              <a:rPr lang="en-US" sz="2400" dirty="0">
                <a:solidFill>
                  <a:schemeClr val="bg1"/>
                </a:solidFill>
                <a:latin typeface="Cambria" panose="02040503050406030204" pitchFamily="18" charset="0"/>
                <a:ea typeface="Cambria" panose="02040503050406030204" pitchFamily="18" charset="0"/>
                <a:sym typeface="+mn-ea"/>
              </a:rPr>
              <a:t>Group No : </a:t>
            </a:r>
            <a:r>
              <a:rPr lang="en-IN" altLang="en-US" sz="2400" dirty="0">
                <a:solidFill>
                  <a:schemeClr val="bg1"/>
                </a:solidFill>
                <a:latin typeface="Cambria" panose="02040503050406030204" pitchFamily="18" charset="0"/>
                <a:ea typeface="Cambria" panose="02040503050406030204" pitchFamily="18" charset="0"/>
                <a:sym typeface="+mn-ea"/>
              </a:rPr>
              <a:t>10</a:t>
            </a:r>
            <a:endParaRPr lang="en-US" sz="2400" dirty="0">
              <a:solidFill>
                <a:schemeClr val="bg1"/>
              </a:solidFill>
              <a:latin typeface="Cambria" panose="02040503050406030204" pitchFamily="18" charset="0"/>
              <a:ea typeface="Cambria" panose="02040503050406030204" pitchFamily="18" charset="0"/>
            </a:endParaRPr>
          </a:p>
          <a:p>
            <a:pPr algn="ctr"/>
            <a:endParaRPr lang="en-US" sz="2400" dirty="0">
              <a:solidFill>
                <a:schemeClr val="bg1"/>
              </a:solidFill>
              <a:latin typeface="Cambria" panose="02040503050406030204" pitchFamily="18" charset="0"/>
              <a:ea typeface="Cambria" panose="02040503050406030204" pitchFamily="18" charset="0"/>
            </a:endParaRPr>
          </a:p>
          <a:p>
            <a:pPr algn="ctr"/>
            <a:r>
              <a:rPr lang="en-IN" altLang="en-US" sz="2400" dirty="0">
                <a:solidFill>
                  <a:schemeClr val="bg1"/>
                </a:solidFill>
                <a:latin typeface="Cambria" panose="02040503050406030204" pitchFamily="18" charset="0"/>
                <a:ea typeface="Cambria" panose="02040503050406030204" pitchFamily="18" charset="0"/>
                <a:sym typeface="+mn-ea"/>
              </a:rPr>
              <a:t>Sandeep Kumar Singh - 230350320093</a:t>
            </a:r>
            <a:endParaRPr lang="en-IN" altLang="en-US" sz="2400" dirty="0">
              <a:solidFill>
                <a:schemeClr val="bg1"/>
              </a:solidFill>
              <a:latin typeface="Cambria" panose="02040503050406030204" pitchFamily="18" charset="0"/>
              <a:ea typeface="Cambria" panose="02040503050406030204" pitchFamily="18" charset="0"/>
            </a:endParaRPr>
          </a:p>
          <a:p>
            <a:pPr algn="ctr"/>
            <a:r>
              <a:rPr lang="en-IN" altLang="en-US" sz="2400" dirty="0">
                <a:solidFill>
                  <a:schemeClr val="bg1"/>
                </a:solidFill>
                <a:latin typeface="Cambria" panose="02040503050406030204" pitchFamily="18" charset="0"/>
                <a:ea typeface="Cambria" panose="02040503050406030204" pitchFamily="18" charset="0"/>
                <a:sym typeface="+mn-ea"/>
              </a:rPr>
              <a:t>Sumit Kumar Dubey - 230350320092</a:t>
            </a:r>
            <a:endParaRPr lang="en-IN" altLang="en-US" sz="2400" dirty="0">
              <a:solidFill>
                <a:schemeClr val="bg1"/>
              </a:solidFill>
              <a:latin typeface="Cambria" panose="02040503050406030204" pitchFamily="18" charset="0"/>
              <a:ea typeface="Cambria" panose="02040503050406030204" pitchFamily="18" charset="0"/>
            </a:endParaRPr>
          </a:p>
          <a:p>
            <a:pPr algn="ctr"/>
            <a:r>
              <a:rPr lang="en-IN" altLang="en-US" sz="2400" dirty="0">
                <a:solidFill>
                  <a:schemeClr val="bg1"/>
                </a:solidFill>
                <a:latin typeface="Cambria" panose="02040503050406030204" pitchFamily="18" charset="0"/>
                <a:ea typeface="Cambria" panose="02040503050406030204" pitchFamily="18" charset="0"/>
                <a:sym typeface="+mn-ea"/>
              </a:rPr>
              <a:t>Sanket Shivprasad Sarda - 230350320096</a:t>
            </a:r>
            <a:endParaRPr lang="en-IN" altLang="en-US" sz="2400" dirty="0">
              <a:solidFill>
                <a:schemeClr val="bg1"/>
              </a:solidFill>
              <a:latin typeface="Cambria" panose="02040503050406030204" pitchFamily="18" charset="0"/>
              <a:ea typeface="Cambria" panose="02040503050406030204" pitchFamily="18" charset="0"/>
            </a:endParaRPr>
          </a:p>
          <a:p>
            <a:pPr algn="ctr"/>
            <a:r>
              <a:rPr lang="en-IN" altLang="en-US" sz="2400" dirty="0">
                <a:solidFill>
                  <a:schemeClr val="bg1"/>
                </a:solidFill>
                <a:latin typeface="Cambria" panose="02040503050406030204" pitchFamily="18" charset="0"/>
                <a:ea typeface="Cambria" panose="02040503050406030204" pitchFamily="18" charset="0"/>
                <a:sym typeface="+mn-ea"/>
              </a:rPr>
              <a:t>Sanket Sudarshan Chaugule - 230350320097</a:t>
            </a:r>
            <a:endParaRPr lang="en-IN" altLang="en-US" sz="2400" dirty="0">
              <a:solidFill>
                <a:schemeClr val="bg1"/>
              </a:solidFill>
              <a:latin typeface="Cambria" panose="02040503050406030204" pitchFamily="18" charset="0"/>
              <a:ea typeface="Cambria" panose="02040503050406030204" pitchFamily="18" charset="0"/>
            </a:endParaRPr>
          </a:p>
          <a:p>
            <a:pPr algn="ctr"/>
            <a:r>
              <a:rPr lang="en-IN" altLang="en-US" sz="2400" dirty="0">
                <a:solidFill>
                  <a:schemeClr val="bg1"/>
                </a:solidFill>
                <a:latin typeface="Cambria" panose="02040503050406030204" pitchFamily="18" charset="0"/>
                <a:ea typeface="Cambria" panose="02040503050406030204" pitchFamily="18" charset="0"/>
                <a:sym typeface="+mn-ea"/>
              </a:rPr>
              <a:t>Vishal Madhukar Sangle - 230350320095</a:t>
            </a:r>
            <a:endParaRPr lang="en-US" sz="2800" dirty="0">
              <a:solidFill>
                <a:schemeClr val="bg1"/>
              </a:solidFill>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0D29EB6-B318-4A1D-B7CC-D5611AD205F4}" type="slidenum">
              <a:rPr lang="en-US" smtClean="0"/>
            </a:fld>
            <a:endParaRPr lang="en-US"/>
          </a:p>
        </p:txBody>
      </p:sp>
      <p:grpSp>
        <p:nvGrpSpPr>
          <p:cNvPr id="5" name="Group 4"/>
          <p:cNvGrpSpPr/>
          <p:nvPr/>
        </p:nvGrpSpPr>
        <p:grpSpPr>
          <a:xfrm>
            <a:off x="0" y="303363"/>
            <a:ext cx="6843252" cy="485248"/>
            <a:chOff x="0" y="545888"/>
            <a:chExt cx="7601830" cy="1005840"/>
          </a:xfrm>
          <a:solidFill>
            <a:schemeClr val="accent3">
              <a:lumMod val="60000"/>
              <a:lumOff val="40000"/>
            </a:schemeClr>
          </a:solidFill>
        </p:grpSpPr>
        <p:sp>
          <p:nvSpPr>
            <p:cNvPr id="6" name="Arrow: Chevron 17"/>
            <p:cNvSpPr/>
            <p:nvPr/>
          </p:nvSpPr>
          <p:spPr>
            <a:xfrm>
              <a:off x="6663477" y="545888"/>
              <a:ext cx="731520" cy="1005840"/>
            </a:xfrm>
            <a:prstGeom prst="chevron">
              <a:avLst>
                <a:gd name="adj" fmla="val 5673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Pentagon 1"/>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Delivery Module</a:t>
              </a:r>
              <a:endParaRPr lang="en-US" sz="4400" dirty="0">
                <a:latin typeface="Cambria" panose="02040503050406030204" pitchFamily="18" charset="0"/>
                <a:ea typeface="Cambria" panose="02040503050406030204" pitchFamily="18" charset="0"/>
              </a:endParaRPr>
            </a:p>
          </p:txBody>
        </p:sp>
        <p:sp>
          <p:nvSpPr>
            <p:cNvPr id="8" name="Arrow: Chevron 18"/>
            <p:cNvSpPr/>
            <p:nvPr/>
          </p:nvSpPr>
          <p:spPr>
            <a:xfrm>
              <a:off x="7053190" y="545888"/>
              <a:ext cx="548640" cy="1005840"/>
            </a:xfrm>
            <a:prstGeom prst="chevron">
              <a:avLst>
                <a:gd name="adj" fmla="val 747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19"/>
            <p:cNvSpPr/>
            <p:nvPr/>
          </p:nvSpPr>
          <p:spPr>
            <a:xfrm>
              <a:off x="6083373" y="545888"/>
              <a:ext cx="914400" cy="1005840"/>
            </a:xfrm>
            <a:prstGeom prst="chevron">
              <a:avLst>
                <a:gd name="adj" fmla="val 4505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Rectangle 9"/>
          <p:cNvSpPr/>
          <p:nvPr/>
        </p:nvSpPr>
        <p:spPr>
          <a:xfrm>
            <a:off x="803433" y="1391216"/>
            <a:ext cx="6096000" cy="1815882"/>
          </a:xfrm>
          <a:prstGeom prst="rect">
            <a:avLst/>
          </a:prstGeom>
        </p:spPr>
        <p:txBody>
          <a:bodyPr>
            <a:spAutoFit/>
          </a:bodyPr>
          <a:lstStyle/>
          <a:p>
            <a:pPr algn="just"/>
            <a:r>
              <a:rPr lang="en-IN" sz="2800" dirty="0">
                <a:latin typeface="Cambria" panose="02040503050406030204" pitchFamily="18" charset="0"/>
                <a:ea typeface="Cambria" panose="02040503050406030204" pitchFamily="18" charset="0"/>
              </a:rPr>
              <a:t>The Delivery Man can </a:t>
            </a:r>
            <a:endParaRPr lang="en-IN" sz="2800" dirty="0">
              <a:latin typeface="Cambria" panose="02040503050406030204" pitchFamily="18" charset="0"/>
              <a:ea typeface="Cambria" panose="02040503050406030204" pitchFamily="18" charset="0"/>
            </a:endParaRPr>
          </a:p>
          <a:p>
            <a:pPr lvl="1" algn="just">
              <a:buFont typeface="Arial" panose="020B0604020202020204" pitchFamily="34" charset="0"/>
              <a:buChar char="•"/>
            </a:pPr>
            <a:r>
              <a:rPr lang="en-IN" sz="2800" dirty="0">
                <a:latin typeface="Cambria" panose="02040503050406030204" pitchFamily="18" charset="0"/>
                <a:ea typeface="Cambria" panose="02040503050406030204" pitchFamily="18" charset="0"/>
              </a:rPr>
              <a:t> View all Orders </a:t>
            </a:r>
            <a:endParaRPr lang="en-IN" sz="2800" dirty="0">
              <a:latin typeface="Cambria" panose="02040503050406030204" pitchFamily="18" charset="0"/>
              <a:ea typeface="Cambria" panose="02040503050406030204" pitchFamily="18" charset="0"/>
            </a:endParaRPr>
          </a:p>
          <a:p>
            <a:pPr lvl="1" algn="just">
              <a:buFont typeface="Arial" panose="020B0604020202020204" pitchFamily="34" charset="0"/>
              <a:buChar char="•"/>
            </a:pPr>
            <a:r>
              <a:rPr lang="en-IN" sz="2800" dirty="0">
                <a:latin typeface="Cambria" panose="02040503050406030204" pitchFamily="18" charset="0"/>
                <a:ea typeface="Cambria" panose="02040503050406030204" pitchFamily="18" charset="0"/>
              </a:rPr>
              <a:t> Pick Up Order</a:t>
            </a:r>
            <a:endParaRPr lang="en-IN" sz="2800" dirty="0">
              <a:latin typeface="Cambria" panose="02040503050406030204" pitchFamily="18" charset="0"/>
              <a:ea typeface="Cambria" panose="02040503050406030204" pitchFamily="18" charset="0"/>
            </a:endParaRPr>
          </a:p>
          <a:p>
            <a:pPr lvl="1" algn="just">
              <a:buFont typeface="Arial" panose="020B0604020202020204" pitchFamily="34" charset="0"/>
              <a:buChar char="•"/>
            </a:pPr>
            <a:r>
              <a:rPr lang="en-IN" sz="2800" dirty="0">
                <a:latin typeface="Cambria" panose="02040503050406030204" pitchFamily="18" charset="0"/>
                <a:ea typeface="Cambria" panose="02040503050406030204" pitchFamily="18" charset="0"/>
              </a:rPr>
              <a:t> </a:t>
            </a:r>
            <a:r>
              <a:rPr lang="en-IN" sz="2800">
                <a:latin typeface="Cambria" panose="02040503050406030204" pitchFamily="18" charset="0"/>
                <a:ea typeface="Cambria" panose="02040503050406030204" pitchFamily="18" charset="0"/>
              </a:rPr>
              <a:t>Deliver Order</a:t>
            </a:r>
            <a:endParaRPr lang="en-IN" sz="2800"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2" y="204922"/>
            <a:ext cx="4247534" cy="444007"/>
            <a:chOff x="0" y="545888"/>
            <a:chExt cx="7601830" cy="1005840"/>
          </a:xfrm>
          <a:solidFill>
            <a:srgbClr val="EE6CC1">
              <a:lumMod val="50000"/>
            </a:srgbClr>
          </a:solidFill>
        </p:grpSpPr>
        <p:sp>
          <p:nvSpPr>
            <p:cNvPr id="40" name="Arrow: Chevron 17"/>
            <p:cNvSpPr/>
            <p:nvPr/>
          </p:nvSpPr>
          <p:spPr>
            <a:xfrm>
              <a:off x="6663477" y="545888"/>
              <a:ext cx="731520" cy="1005840"/>
            </a:xfrm>
            <a:prstGeom prst="chevron">
              <a:avLst>
                <a:gd name="adj" fmla="val 56731"/>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1" name="Arrow: Pentagon 1"/>
            <p:cNvSpPr/>
            <p:nvPr/>
          </p:nvSpPr>
          <p:spPr>
            <a:xfrm>
              <a:off x="0" y="545888"/>
              <a:ext cx="6427177" cy="1005840"/>
            </a:xfrm>
            <a:prstGeom prst="homePlate">
              <a:avLst>
                <a:gd name="adj" fmla="val 40909"/>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kern="0" dirty="0">
                  <a:solidFill>
                    <a:prstClr val="white"/>
                  </a:solidFill>
                  <a:latin typeface="Cambria" panose="02040503050406030204" pitchFamily="18" charset="0"/>
                  <a:ea typeface="Cambria" panose="02040503050406030204" pitchFamily="18" charset="0"/>
                </a:rPr>
                <a:t>Activity Diagram : User</a:t>
              </a:r>
              <a:endParaRPr kumimoji="0" lang="en-US" i="0" u="none" strike="noStrike" kern="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mn-cs"/>
              </a:endParaRPr>
            </a:p>
          </p:txBody>
        </p:sp>
        <p:sp>
          <p:nvSpPr>
            <p:cNvPr id="42" name="Arrow: Chevron 18"/>
            <p:cNvSpPr/>
            <p:nvPr/>
          </p:nvSpPr>
          <p:spPr>
            <a:xfrm>
              <a:off x="7053190" y="545888"/>
              <a:ext cx="548640" cy="1005840"/>
            </a:xfrm>
            <a:prstGeom prst="chevron">
              <a:avLst>
                <a:gd name="adj" fmla="val 74706"/>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3" name="Arrow: Chevron 19"/>
            <p:cNvSpPr/>
            <p:nvPr/>
          </p:nvSpPr>
          <p:spPr>
            <a:xfrm>
              <a:off x="6083373" y="545888"/>
              <a:ext cx="914400" cy="1005840"/>
            </a:xfrm>
            <a:prstGeom prst="chevron">
              <a:avLst>
                <a:gd name="adj" fmla="val 4505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3" name="Picture 2"/>
          <p:cNvPicPr>
            <a:picLocks noChangeAspect="1"/>
          </p:cNvPicPr>
          <p:nvPr/>
        </p:nvPicPr>
        <p:blipFill>
          <a:blip r:embed="rId1"/>
          <a:stretch>
            <a:fillRect/>
          </a:stretch>
        </p:blipFill>
        <p:spPr>
          <a:xfrm>
            <a:off x="2620603" y="974582"/>
            <a:ext cx="5529484" cy="56263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2" y="204922"/>
            <a:ext cx="4247534" cy="444007"/>
            <a:chOff x="0" y="545888"/>
            <a:chExt cx="7601830" cy="1005840"/>
          </a:xfrm>
          <a:solidFill>
            <a:srgbClr val="EE6CC1">
              <a:lumMod val="50000"/>
            </a:srgbClr>
          </a:solidFill>
        </p:grpSpPr>
        <p:sp>
          <p:nvSpPr>
            <p:cNvPr id="40" name="Arrow: Chevron 17"/>
            <p:cNvSpPr/>
            <p:nvPr/>
          </p:nvSpPr>
          <p:spPr>
            <a:xfrm>
              <a:off x="6663477" y="545888"/>
              <a:ext cx="731520" cy="1005840"/>
            </a:xfrm>
            <a:prstGeom prst="chevron">
              <a:avLst>
                <a:gd name="adj" fmla="val 56731"/>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1" name="Arrow: Pentagon 1"/>
            <p:cNvSpPr/>
            <p:nvPr/>
          </p:nvSpPr>
          <p:spPr>
            <a:xfrm>
              <a:off x="0" y="545888"/>
              <a:ext cx="6427177" cy="1005840"/>
            </a:xfrm>
            <a:prstGeom prst="homePlate">
              <a:avLst>
                <a:gd name="adj" fmla="val 40909"/>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kern="0" dirty="0">
                  <a:solidFill>
                    <a:prstClr val="white"/>
                  </a:solidFill>
                  <a:latin typeface="Cambria" panose="02040503050406030204" pitchFamily="18" charset="0"/>
                  <a:ea typeface="Cambria" panose="02040503050406030204" pitchFamily="18" charset="0"/>
                </a:rPr>
                <a:t>Activity Diagram : Admin</a:t>
              </a:r>
              <a:endParaRPr kumimoji="0" lang="en-US" i="0" u="none" strike="noStrike" kern="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mn-cs"/>
              </a:endParaRPr>
            </a:p>
          </p:txBody>
        </p:sp>
        <p:sp>
          <p:nvSpPr>
            <p:cNvPr id="42" name="Arrow: Chevron 18"/>
            <p:cNvSpPr/>
            <p:nvPr/>
          </p:nvSpPr>
          <p:spPr>
            <a:xfrm>
              <a:off x="7053190" y="545888"/>
              <a:ext cx="548640" cy="1005840"/>
            </a:xfrm>
            <a:prstGeom prst="chevron">
              <a:avLst>
                <a:gd name="adj" fmla="val 74706"/>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3" name="Arrow: Chevron 19"/>
            <p:cNvSpPr/>
            <p:nvPr/>
          </p:nvSpPr>
          <p:spPr>
            <a:xfrm>
              <a:off x="6083373" y="545888"/>
              <a:ext cx="914400" cy="1005840"/>
            </a:xfrm>
            <a:prstGeom prst="chevron">
              <a:avLst>
                <a:gd name="adj" fmla="val 4505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8" name="Picture 7" descr="activity diagram">
            <a:hlinkClick r:id="rId1"/>
          </p:cNvPr>
          <p:cNvPicPr/>
          <p:nvPr/>
        </p:nvPicPr>
        <p:blipFill>
          <a:blip r:embed="rId2" cstate="print"/>
          <a:srcRect/>
          <a:stretch>
            <a:fillRect/>
          </a:stretch>
        </p:blipFill>
        <p:spPr bwMode="auto">
          <a:xfrm>
            <a:off x="3399095" y="848139"/>
            <a:ext cx="5702359" cy="588476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 y="0"/>
            <a:ext cx="12192001"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410483" y="145896"/>
            <a:ext cx="13012966" cy="66207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391431" y="128127"/>
            <a:ext cx="12974861" cy="660174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 y="-286603"/>
            <a:ext cx="12192001" cy="714460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0"/>
            <a:ext cx="12192000" cy="685799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410483" y="128127"/>
            <a:ext cx="13012966" cy="66017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342692"/>
            <a:ext cx="7601830" cy="1005840"/>
            <a:chOff x="0" y="545888"/>
            <a:chExt cx="7601830" cy="1005840"/>
          </a:xfrm>
        </p:grpSpPr>
        <p:sp>
          <p:nvSpPr>
            <p:cNvPr id="6" name="Arrow: Chevron 17"/>
            <p:cNvSpPr/>
            <p:nvPr/>
          </p:nvSpPr>
          <p:spPr>
            <a:xfrm>
              <a:off x="6663477" y="545888"/>
              <a:ext cx="731520" cy="1005840"/>
            </a:xfrm>
            <a:prstGeom prst="chevron">
              <a:avLst>
                <a:gd name="adj" fmla="val 56731"/>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Pentagon 1"/>
            <p:cNvSpPr/>
            <p:nvPr/>
          </p:nvSpPr>
          <p:spPr>
            <a:xfrm>
              <a:off x="0" y="545888"/>
              <a:ext cx="6427177" cy="1005840"/>
            </a:xfrm>
            <a:prstGeom prst="homePlate">
              <a:avLst>
                <a:gd name="adj" fmla="val 40909"/>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Introduction</a:t>
              </a:r>
              <a:endParaRPr lang="en-US" sz="4400" dirty="0">
                <a:latin typeface="Cambria" panose="02040503050406030204" pitchFamily="18" charset="0"/>
                <a:ea typeface="Cambria" panose="02040503050406030204" pitchFamily="18" charset="0"/>
              </a:endParaRPr>
            </a:p>
          </p:txBody>
        </p:sp>
        <p:sp>
          <p:nvSpPr>
            <p:cNvPr id="8" name="Arrow: Chevron 18"/>
            <p:cNvSpPr/>
            <p:nvPr/>
          </p:nvSpPr>
          <p:spPr>
            <a:xfrm>
              <a:off x="7053190" y="545888"/>
              <a:ext cx="548640" cy="1005840"/>
            </a:xfrm>
            <a:prstGeom prst="chevron">
              <a:avLst>
                <a:gd name="adj" fmla="val 74706"/>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19"/>
            <p:cNvSpPr/>
            <p:nvPr/>
          </p:nvSpPr>
          <p:spPr>
            <a:xfrm>
              <a:off x="6083373" y="545888"/>
              <a:ext cx="914400" cy="1005840"/>
            </a:xfrm>
            <a:prstGeom prst="chevron">
              <a:avLst>
                <a:gd name="adj" fmla="val 45057"/>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Box 10"/>
          <p:cNvSpPr txBox="1"/>
          <p:nvPr/>
        </p:nvSpPr>
        <p:spPr>
          <a:xfrm>
            <a:off x="333829" y="1756230"/>
            <a:ext cx="11625942" cy="3108543"/>
          </a:xfrm>
          <a:prstGeom prst="rect">
            <a:avLst/>
          </a:prstGeom>
          <a:noFill/>
        </p:spPr>
        <p:txBody>
          <a:bodyPr wrap="square" rtlCol="0">
            <a:spAutoFit/>
          </a:bodyPr>
          <a:lstStyle/>
          <a:p>
            <a:r>
              <a:rPr lang="en-US" sz="2800" dirty="0">
                <a:latin typeface="Cambria" panose="02040503050406030204" pitchFamily="18" charset="0"/>
                <a:ea typeface="Cambria" panose="02040503050406030204" pitchFamily="18" charset="0"/>
              </a:rPr>
              <a:t>The primary goal of our Shopping site is to sell goods online. In this application the customer can login, select products, quantity and proceed towards confirm order. After confirming the order Products provider will get a notification of the order. Payment method will be online through payment Gateway. This website will give the Customer a greater exposure to their products at their Ease of Comfort. It provides the user with a catalogue of different product available for purchase in the store.</a:t>
            </a:r>
            <a:endParaRPr lang="en-US" sz="2800" dirty="0">
              <a:latin typeface="Cambria" panose="02040503050406030204" pitchFamily="18" charset="0"/>
              <a:ea typeface="Cambria" panose="020405030504060302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0" y="-218364"/>
            <a:ext cx="12191999" cy="724696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128127"/>
            <a:ext cx="12192000" cy="660174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142416"/>
            <a:ext cx="12192000" cy="657316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 y="137653"/>
            <a:ext cx="12192001" cy="658269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 y="137653"/>
            <a:ext cx="12192001" cy="658269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 y="118600"/>
            <a:ext cx="12192001" cy="662079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0" y="-136478"/>
            <a:ext cx="12192000" cy="699447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 y="109074"/>
            <a:ext cx="12192001" cy="66398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303363"/>
            <a:ext cx="6843252" cy="485248"/>
            <a:chOff x="0" y="545888"/>
            <a:chExt cx="7601830" cy="1005840"/>
          </a:xfrm>
          <a:solidFill>
            <a:schemeClr val="accent3">
              <a:lumMod val="60000"/>
              <a:lumOff val="40000"/>
            </a:schemeClr>
          </a:solidFill>
        </p:grpSpPr>
        <p:sp>
          <p:nvSpPr>
            <p:cNvPr id="11" name="Arrow: Chevron 17"/>
            <p:cNvSpPr/>
            <p:nvPr/>
          </p:nvSpPr>
          <p:spPr>
            <a:xfrm>
              <a:off x="6663477" y="545888"/>
              <a:ext cx="731520" cy="1005840"/>
            </a:xfrm>
            <a:prstGeom prst="chevron">
              <a:avLst>
                <a:gd name="adj" fmla="val 5673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Pentagon 1"/>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Technology Used </a:t>
              </a:r>
              <a:endParaRPr lang="en-US" sz="4400" dirty="0">
                <a:latin typeface="Cambria" panose="02040503050406030204" pitchFamily="18" charset="0"/>
                <a:ea typeface="Cambria" panose="02040503050406030204" pitchFamily="18" charset="0"/>
              </a:endParaRPr>
            </a:p>
          </p:txBody>
        </p:sp>
        <p:sp>
          <p:nvSpPr>
            <p:cNvPr id="13" name="Arrow: Chevron 18"/>
            <p:cNvSpPr/>
            <p:nvPr/>
          </p:nvSpPr>
          <p:spPr>
            <a:xfrm>
              <a:off x="7053190" y="545888"/>
              <a:ext cx="548640" cy="1005840"/>
            </a:xfrm>
            <a:prstGeom prst="chevron">
              <a:avLst>
                <a:gd name="adj" fmla="val 747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9"/>
            <p:cNvSpPr/>
            <p:nvPr/>
          </p:nvSpPr>
          <p:spPr>
            <a:xfrm>
              <a:off x="6083373" y="545888"/>
              <a:ext cx="914400" cy="1005840"/>
            </a:xfrm>
            <a:prstGeom prst="chevron">
              <a:avLst>
                <a:gd name="adj" fmla="val 4505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extBox 19"/>
          <p:cNvSpPr txBox="1"/>
          <p:nvPr/>
        </p:nvSpPr>
        <p:spPr>
          <a:xfrm>
            <a:off x="668593" y="1042220"/>
            <a:ext cx="11248103" cy="5262979"/>
          </a:xfrm>
          <a:prstGeom prst="rect">
            <a:avLst/>
          </a:prstGeom>
          <a:noFill/>
        </p:spPr>
        <p:txBody>
          <a:bodyPr wrap="square">
            <a:spAutoFit/>
          </a:bodyPr>
          <a:lstStyle/>
          <a:p>
            <a:pPr marL="0" indent="0" algn="just">
              <a:buNone/>
            </a:pPr>
            <a:r>
              <a:rPr lang="en-IN" sz="2400" dirty="0">
                <a:latin typeface="Cambria" panose="02040503050406030204" pitchFamily="18" charset="0"/>
                <a:ea typeface="Cambria" panose="02040503050406030204" pitchFamily="18" charset="0"/>
                <a:cs typeface="Times New Roman" panose="02020603050405020304" pitchFamily="18" charset="0"/>
              </a:rPr>
              <a:t>We used Java Spring-Boot as backend and React JS as Frontend in our Project.</a:t>
            </a:r>
            <a:endParaRPr lang="en-IN" sz="2400" dirty="0">
              <a:latin typeface="Cambria" panose="02040503050406030204" pitchFamily="18" charset="0"/>
              <a:ea typeface="Cambria" panose="02040503050406030204" pitchFamily="18" charset="0"/>
              <a:cs typeface="Times New Roman" panose="02020603050405020304" pitchFamily="18" charset="0"/>
            </a:endParaRPr>
          </a:p>
          <a:p>
            <a:pPr marL="0" indent="0" algn="just">
              <a:buNone/>
            </a:pPr>
            <a:endParaRPr lang="en-IN" sz="2400" dirty="0">
              <a:latin typeface="Cambria" panose="020405030504060302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v"/>
            </a:pPr>
            <a:r>
              <a:rPr lang="en-US" sz="2400" b="0" i="0" dirty="0">
                <a:solidFill>
                  <a:schemeClr val="tx2">
                    <a:lumMod val="40000"/>
                    <a:lumOff val="60000"/>
                  </a:schemeClr>
                </a:solidFill>
                <a:effectLst/>
                <a:latin typeface="Cambria" panose="02040503050406030204" pitchFamily="18" charset="0"/>
                <a:ea typeface="Cambria" panose="02040503050406030204" pitchFamily="18" charset="0"/>
                <a:cs typeface="Times New Roman" panose="02020603050405020304" pitchFamily="18" charset="0"/>
              </a:rPr>
              <a:t> </a:t>
            </a:r>
            <a:r>
              <a:rPr lang="en-US" sz="2400" b="1" i="0" dirty="0">
                <a:solidFill>
                  <a:schemeClr val="tx2">
                    <a:lumMod val="40000"/>
                    <a:lumOff val="60000"/>
                  </a:schemeClr>
                </a:solidFill>
                <a:effectLst/>
                <a:latin typeface="Cambria" panose="02040503050406030204" pitchFamily="18" charset="0"/>
                <a:ea typeface="Cambria" panose="02040503050406030204" pitchFamily="18" charset="0"/>
                <a:cs typeface="Times New Roman" panose="02020603050405020304" pitchFamily="18" charset="0"/>
              </a:rPr>
              <a:t>Spring-Boot :–</a:t>
            </a:r>
            <a:r>
              <a:rPr lang="en-US" sz="2400" b="0" i="0" dirty="0">
                <a:solidFill>
                  <a:schemeClr val="tx2">
                    <a:lumMod val="40000"/>
                    <a:lumOff val="60000"/>
                  </a:schemeClr>
                </a:solidFill>
                <a:effectLst/>
                <a:latin typeface="Cambria" panose="02040503050406030204" pitchFamily="18" charset="0"/>
                <a:ea typeface="Cambria" panose="02040503050406030204" pitchFamily="18" charset="0"/>
                <a:cs typeface="Times New Roman" panose="02020603050405020304" pitchFamily="18" charset="0"/>
              </a:rPr>
              <a:t> </a:t>
            </a:r>
            <a:endParaRPr lang="en-US" sz="2400" b="0" i="0" dirty="0">
              <a:solidFill>
                <a:schemeClr val="tx2">
                  <a:lumMod val="40000"/>
                  <a:lumOff val="60000"/>
                </a:schemeClr>
              </a:solidFill>
              <a:effectLst/>
              <a:latin typeface="Cambria" panose="02040503050406030204" pitchFamily="18" charset="0"/>
              <a:ea typeface="Cambria" panose="02040503050406030204" pitchFamily="18" charset="0"/>
              <a:cs typeface="Times New Roman" panose="02020603050405020304" pitchFamily="18" charset="0"/>
            </a:endParaRPr>
          </a:p>
          <a:p>
            <a:pPr marL="594360" lvl="2" indent="0" algn="just">
              <a:buNone/>
            </a:pPr>
            <a:r>
              <a:rPr lang="en-US" sz="2400" b="0" i="0" dirty="0">
                <a:solidFill>
                  <a:srgbClr val="202124"/>
                </a:solidFill>
                <a:effectLst/>
                <a:latin typeface="Cambria" panose="02040503050406030204" pitchFamily="18" charset="0"/>
                <a:ea typeface="Cambria" panose="02040503050406030204" pitchFamily="18" charset="0"/>
                <a:cs typeface="Times New Roman" panose="02020603050405020304" pitchFamily="18" charset="0"/>
              </a:rPr>
              <a:t>	</a:t>
            </a:r>
            <a:r>
              <a:rPr lang="en-US" sz="2400" b="0" i="0" dirty="0">
                <a:effectLst/>
                <a:latin typeface="Cambria" panose="02040503050406030204" pitchFamily="18" charset="0"/>
                <a:ea typeface="Cambria" panose="02040503050406030204" pitchFamily="18" charset="0"/>
                <a:cs typeface="Times New Roman" panose="02020603050405020304" pitchFamily="18" charset="0"/>
              </a:rPr>
              <a:t>The main goal of the </a:t>
            </a:r>
            <a:r>
              <a:rPr lang="en-US" sz="2400" b="1" i="0" dirty="0">
                <a:effectLst/>
                <a:latin typeface="Cambria" panose="02040503050406030204" pitchFamily="18" charset="0"/>
                <a:ea typeface="Cambria" panose="02040503050406030204" pitchFamily="18" charset="0"/>
                <a:cs typeface="Times New Roman" panose="02020603050405020304" pitchFamily="18" charset="0"/>
              </a:rPr>
              <a:t>Spring Boot</a:t>
            </a:r>
            <a:r>
              <a:rPr lang="en-US" sz="2400" b="0" i="0" dirty="0">
                <a:effectLst/>
                <a:latin typeface="Cambria" panose="02040503050406030204" pitchFamily="18" charset="0"/>
                <a:ea typeface="Cambria" panose="02040503050406030204" pitchFamily="18" charset="0"/>
                <a:cs typeface="Times New Roman" panose="02020603050405020304" pitchFamily="18" charset="0"/>
              </a:rPr>
              <a:t> framework is to reduce overall development time and increase efficiency</a:t>
            </a:r>
            <a:r>
              <a:rPr lang="en-US" sz="2400" b="0" i="0" dirty="0">
                <a:solidFill>
                  <a:srgbClr val="202124"/>
                </a:solidFill>
                <a:effectLst/>
                <a:latin typeface="Cambria" panose="02040503050406030204" pitchFamily="18" charset="0"/>
                <a:ea typeface="Cambria" panose="02040503050406030204" pitchFamily="18" charset="0"/>
                <a:cs typeface="Times New Roman" panose="02020603050405020304" pitchFamily="18" charset="0"/>
              </a:rPr>
              <a:t>.</a:t>
            </a:r>
            <a:r>
              <a:rPr lang="en-US" sz="2400" dirty="0">
                <a:solidFill>
                  <a:schemeClr val="bg1"/>
                </a:solidFill>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React has become the first choice for frontend because it gives developers the ability to work with a virtual browser (more friendly than the real browser). Also, a JavaScript developer can become a productive developer in a few hours because there is a small API to learn, a few functions, and how to use them…</a:t>
            </a:r>
            <a:endParaRPr lang="en-US" sz="2400" dirty="0">
              <a:latin typeface="Cambria" panose="02040503050406030204" pitchFamily="18" charset="0"/>
              <a:ea typeface="Cambria" panose="02040503050406030204" pitchFamily="18" charset="0"/>
            </a:endParaRPr>
          </a:p>
          <a:p>
            <a:pPr marL="594360" lvl="2" indent="0" algn="just">
              <a:buNone/>
            </a:pPr>
            <a:endParaRPr lang="en-US" sz="2400" dirty="0">
              <a:solidFill>
                <a:srgbClr val="202124"/>
              </a:solidFill>
              <a:latin typeface="Cambria" panose="020405030504060302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v"/>
            </a:pPr>
            <a:r>
              <a:rPr lang="en-US" sz="2400" dirty="0">
                <a:solidFill>
                  <a:schemeClr val="tx2">
                    <a:lumMod val="40000"/>
                    <a:lumOff val="60000"/>
                  </a:schemeClr>
                </a:solidFill>
                <a:latin typeface="Cambria" panose="02040503050406030204" pitchFamily="18" charset="0"/>
                <a:ea typeface="Cambria" panose="02040503050406030204" pitchFamily="18" charset="0"/>
                <a:cs typeface="Times New Roman" panose="02020603050405020304" pitchFamily="18" charset="0"/>
              </a:rPr>
              <a:t> </a:t>
            </a:r>
            <a:r>
              <a:rPr lang="en-US" sz="2400" b="1" dirty="0">
                <a:solidFill>
                  <a:schemeClr val="tx2">
                    <a:lumMod val="40000"/>
                    <a:lumOff val="60000"/>
                  </a:schemeClr>
                </a:solidFill>
                <a:latin typeface="Cambria" panose="02040503050406030204" pitchFamily="18" charset="0"/>
                <a:ea typeface="Cambria" panose="02040503050406030204" pitchFamily="18" charset="0"/>
                <a:cs typeface="Times New Roman" panose="02020603050405020304" pitchFamily="18" charset="0"/>
              </a:rPr>
              <a:t>React</a:t>
            </a:r>
            <a:r>
              <a:rPr lang="en-US" sz="2400" dirty="0">
                <a:solidFill>
                  <a:schemeClr val="tx2">
                    <a:lumMod val="40000"/>
                    <a:lumOff val="60000"/>
                  </a:schemeClr>
                </a:solidFill>
                <a:latin typeface="Cambria" panose="02040503050406030204" pitchFamily="18" charset="0"/>
                <a:ea typeface="Cambria" panose="02040503050406030204" pitchFamily="18" charset="0"/>
                <a:cs typeface="Times New Roman" panose="02020603050405020304" pitchFamily="18" charset="0"/>
              </a:rPr>
              <a:t> </a:t>
            </a:r>
            <a:r>
              <a:rPr lang="en-US" sz="2400" b="1" dirty="0">
                <a:solidFill>
                  <a:schemeClr val="tx2">
                    <a:lumMod val="40000"/>
                    <a:lumOff val="60000"/>
                  </a:schemeClr>
                </a:solidFill>
                <a:latin typeface="Cambria" panose="02040503050406030204" pitchFamily="18" charset="0"/>
                <a:ea typeface="Cambria" panose="02040503050406030204" pitchFamily="18" charset="0"/>
                <a:cs typeface="Times New Roman" panose="02020603050405020304" pitchFamily="18" charset="0"/>
              </a:rPr>
              <a:t>:–</a:t>
            </a:r>
            <a:r>
              <a:rPr lang="en-US" sz="2400" dirty="0">
                <a:solidFill>
                  <a:schemeClr val="tx2">
                    <a:lumMod val="40000"/>
                    <a:lumOff val="60000"/>
                  </a:schemeClr>
                </a:solidFill>
                <a:latin typeface="Cambria" panose="02040503050406030204" pitchFamily="18" charset="0"/>
                <a:ea typeface="Cambria" panose="02040503050406030204" pitchFamily="18" charset="0"/>
                <a:cs typeface="Times New Roman" panose="02020603050405020304" pitchFamily="18" charset="0"/>
              </a:rPr>
              <a:t> </a:t>
            </a:r>
            <a:endParaRPr lang="en-US" sz="2400" dirty="0">
              <a:solidFill>
                <a:schemeClr val="tx2">
                  <a:lumMod val="40000"/>
                  <a:lumOff val="60000"/>
                </a:schemeClr>
              </a:solidFill>
              <a:latin typeface="Cambria" panose="02040503050406030204" pitchFamily="18" charset="0"/>
              <a:ea typeface="Cambria" panose="02040503050406030204" pitchFamily="18" charset="0"/>
              <a:cs typeface="Times New Roman" panose="02020603050405020304" pitchFamily="18" charset="0"/>
            </a:endParaRPr>
          </a:p>
          <a:p>
            <a:pPr marL="0" indent="0">
              <a:buNone/>
            </a:pPr>
            <a:r>
              <a:rPr lang="en-US" sz="2400" b="1" i="0" dirty="0">
                <a:solidFill>
                  <a:srgbClr val="202124"/>
                </a:solidFill>
                <a:effectLst/>
                <a:latin typeface="Cambria" panose="02040503050406030204" pitchFamily="18" charset="0"/>
                <a:ea typeface="Cambria" panose="02040503050406030204" pitchFamily="18" charset="0"/>
                <a:cs typeface="Times New Roman" panose="02020603050405020304" pitchFamily="18" charset="0"/>
              </a:rPr>
              <a:t>	</a:t>
            </a:r>
            <a:r>
              <a:rPr lang="en-US" sz="2400" b="1" i="0" dirty="0">
                <a:effectLst/>
                <a:latin typeface="Cambria" panose="02040503050406030204" pitchFamily="18" charset="0"/>
                <a:ea typeface="Cambria" panose="02040503050406030204" pitchFamily="18" charset="0"/>
                <a:cs typeface="Times New Roman" panose="02020603050405020304" pitchFamily="18" charset="0"/>
              </a:rPr>
              <a:t>React</a:t>
            </a:r>
            <a:r>
              <a:rPr lang="en-US" sz="2400" b="0" i="0" dirty="0">
                <a:effectLst/>
                <a:latin typeface="Cambria" panose="02040503050406030204" pitchFamily="18" charset="0"/>
                <a:ea typeface="Cambria" panose="02040503050406030204" pitchFamily="18" charset="0"/>
                <a:cs typeface="Times New Roman" panose="02020603050405020304" pitchFamily="18" charset="0"/>
              </a:rPr>
              <a:t> allows developers to create large web applications that can change data, without reloading the page. The main purpose of </a:t>
            </a:r>
            <a:r>
              <a:rPr lang="en-US" sz="2400" b="1" i="0" dirty="0">
                <a:effectLst/>
                <a:latin typeface="Cambria" panose="02040503050406030204" pitchFamily="18" charset="0"/>
                <a:ea typeface="Cambria" panose="02040503050406030204" pitchFamily="18" charset="0"/>
                <a:cs typeface="Times New Roman" panose="02020603050405020304" pitchFamily="18" charset="0"/>
              </a:rPr>
              <a:t>React</a:t>
            </a:r>
            <a:r>
              <a:rPr lang="en-US" sz="2400" b="0" i="0" dirty="0">
                <a:effectLst/>
                <a:latin typeface="Cambria" panose="02040503050406030204" pitchFamily="18" charset="0"/>
                <a:ea typeface="Cambria" panose="02040503050406030204" pitchFamily="18" charset="0"/>
                <a:cs typeface="Times New Roman" panose="02020603050405020304" pitchFamily="18" charset="0"/>
              </a:rPr>
              <a:t> is to be fast, scalable, and simple.</a:t>
            </a:r>
            <a:r>
              <a:rPr lang="en-US" sz="2400" dirty="0">
                <a:latin typeface="Cambria" panose="02040503050406030204" pitchFamily="18" charset="0"/>
                <a:ea typeface="Cambria" panose="02040503050406030204" pitchFamily="18" charset="0"/>
              </a:rPr>
              <a:t> Spring </a:t>
            </a:r>
            <a:endParaRPr lang="en-IN" dirty="0">
              <a:latin typeface="Cambria" panose="02040503050406030204" pitchFamily="18" charset="0"/>
              <a:ea typeface="Cambria" panose="020405030504060302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0" y="-1"/>
            <a:ext cx="12192000" cy="670105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0" y="0"/>
            <a:ext cx="12192000" cy="644174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0" y="-1"/>
            <a:ext cx="12192000" cy="634620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 y="128127"/>
            <a:ext cx="12192001" cy="66017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342692"/>
            <a:ext cx="7601830" cy="1005840"/>
            <a:chOff x="0" y="545888"/>
            <a:chExt cx="7601830" cy="1005840"/>
          </a:xfrm>
          <a:solidFill>
            <a:schemeClr val="accent3">
              <a:lumMod val="60000"/>
              <a:lumOff val="40000"/>
            </a:schemeClr>
          </a:solidFill>
        </p:grpSpPr>
        <p:sp>
          <p:nvSpPr>
            <p:cNvPr id="11" name="Arrow: Chevron 17"/>
            <p:cNvSpPr/>
            <p:nvPr/>
          </p:nvSpPr>
          <p:spPr>
            <a:xfrm>
              <a:off x="6663477" y="545888"/>
              <a:ext cx="731520" cy="1005840"/>
            </a:xfrm>
            <a:prstGeom prst="chevron">
              <a:avLst>
                <a:gd name="adj" fmla="val 5673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Pentagon 1"/>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User Classes </a:t>
              </a:r>
              <a:endParaRPr lang="en-US" sz="4400" dirty="0">
                <a:latin typeface="Cambria" panose="02040503050406030204" pitchFamily="18" charset="0"/>
                <a:ea typeface="Cambria" panose="02040503050406030204" pitchFamily="18" charset="0"/>
              </a:endParaRPr>
            </a:p>
          </p:txBody>
        </p:sp>
        <p:sp>
          <p:nvSpPr>
            <p:cNvPr id="13" name="Arrow: Chevron 18"/>
            <p:cNvSpPr/>
            <p:nvPr/>
          </p:nvSpPr>
          <p:spPr>
            <a:xfrm>
              <a:off x="7053190" y="545888"/>
              <a:ext cx="548640" cy="1005840"/>
            </a:xfrm>
            <a:prstGeom prst="chevron">
              <a:avLst>
                <a:gd name="adj" fmla="val 747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9"/>
            <p:cNvSpPr/>
            <p:nvPr/>
          </p:nvSpPr>
          <p:spPr>
            <a:xfrm>
              <a:off x="6083373" y="545888"/>
              <a:ext cx="914400" cy="1005840"/>
            </a:xfrm>
            <a:prstGeom prst="chevron">
              <a:avLst>
                <a:gd name="adj" fmla="val 4505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5" name="Straight Connector 14"/>
          <p:cNvCxnSpPr/>
          <p:nvPr/>
        </p:nvCxnSpPr>
        <p:spPr>
          <a:xfrm rot="5400000">
            <a:off x="8419850" y="3504873"/>
            <a:ext cx="1632869" cy="22416"/>
          </a:xfrm>
          <a:prstGeom prst="line">
            <a:avLst/>
          </a:prstGeom>
          <a:ln w="2540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4677376" y="3526973"/>
            <a:ext cx="1596572" cy="14513"/>
          </a:xfrm>
          <a:prstGeom prst="line">
            <a:avLst/>
          </a:prstGeom>
          <a:ln w="254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199997" y="3171364"/>
            <a:ext cx="2569029" cy="580571"/>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b="1" dirty="0">
                <a:solidFill>
                  <a:schemeClr val="tx1"/>
                </a:solidFill>
                <a:latin typeface="Cambria" panose="02040503050406030204" pitchFamily="18" charset="0"/>
              </a:rPr>
              <a:t>Admin</a:t>
            </a:r>
            <a:endParaRPr lang="ko-KR" altLang="en-US" sz="2700" b="1" dirty="0">
              <a:solidFill>
                <a:schemeClr val="tx1"/>
              </a:solidFill>
              <a:latin typeface="Cambria" panose="02040503050406030204" pitchFamily="18" charset="0"/>
            </a:endParaRPr>
          </a:p>
        </p:txBody>
      </p:sp>
      <p:sp>
        <p:nvSpPr>
          <p:cNvPr id="29" name="TextBox 28"/>
          <p:cNvSpPr txBox="1"/>
          <p:nvPr/>
        </p:nvSpPr>
        <p:spPr>
          <a:xfrm>
            <a:off x="348344" y="4505602"/>
            <a:ext cx="3672114" cy="707886"/>
          </a:xfrm>
          <a:prstGeom prst="rect">
            <a:avLst/>
          </a:prstGeom>
          <a:noFill/>
        </p:spPr>
        <p:txBody>
          <a:bodyPr wrap="square" numCol="1" rtlCol="0">
            <a:spAutoFit/>
          </a:bodyPr>
          <a:lstStyle/>
          <a:p>
            <a:pPr algn="ctr"/>
            <a:r>
              <a:rPr lang="en-US" sz="2000" dirty="0">
                <a:latin typeface="Cambria" panose="02040503050406030204" pitchFamily="18" charset="0"/>
                <a:ea typeface="Cambria" panose="02040503050406030204" pitchFamily="18" charset="0"/>
              </a:rPr>
              <a:t>In this module User will register and buy any product.</a:t>
            </a:r>
            <a:endParaRPr lang="ko-KR" altLang="en-US" sz="2000" b="1" dirty="0">
              <a:solidFill>
                <a:schemeClr val="tx1">
                  <a:lumMod val="75000"/>
                  <a:lumOff val="25000"/>
                </a:schemeClr>
              </a:solidFill>
              <a:latin typeface="Cambria" panose="02040503050406030204" pitchFamily="18" charset="0"/>
              <a:cs typeface="Arial" panose="020B0604020202020204" pitchFamily="34" charset="0"/>
            </a:endParaRPr>
          </a:p>
        </p:txBody>
      </p:sp>
      <p:sp>
        <p:nvSpPr>
          <p:cNvPr id="45" name="TextBox 44"/>
          <p:cNvSpPr txBox="1"/>
          <p:nvPr/>
        </p:nvSpPr>
        <p:spPr>
          <a:xfrm>
            <a:off x="3960196" y="4518717"/>
            <a:ext cx="3367314" cy="1015663"/>
          </a:xfrm>
          <a:prstGeom prst="rect">
            <a:avLst/>
          </a:prstGeom>
          <a:noFill/>
        </p:spPr>
        <p:txBody>
          <a:bodyPr wrap="square" rtlCol="0">
            <a:spAutoFit/>
          </a:bodyPr>
          <a:lstStyle/>
          <a:p>
            <a:pPr algn="ctr"/>
            <a:r>
              <a:rPr lang="en-US" sz="2000" dirty="0">
                <a:latin typeface="Cambria" panose="02040503050406030204" pitchFamily="18" charset="0"/>
                <a:ea typeface="Cambria" panose="02040503050406030204" pitchFamily="18" charset="0"/>
              </a:rPr>
              <a:t>In this module Admin can add or delete anything products.</a:t>
            </a:r>
            <a:endParaRPr lang="ko-KR" altLang="en-US" sz="2000" b="1" dirty="0">
              <a:solidFill>
                <a:schemeClr val="tx1">
                  <a:lumMod val="75000"/>
                  <a:lumOff val="25000"/>
                </a:schemeClr>
              </a:solidFill>
              <a:latin typeface="Cambria" panose="02040503050406030204" pitchFamily="18" charset="0"/>
              <a:cs typeface="Arial" panose="020B0604020202020204" pitchFamily="34" charset="0"/>
            </a:endParaRPr>
          </a:p>
        </p:txBody>
      </p:sp>
      <p:pic>
        <p:nvPicPr>
          <p:cNvPr id="47" name="Picture 46" descr="user png.PNG"/>
          <p:cNvPicPr>
            <a:picLocks noChangeAspect="1"/>
          </p:cNvPicPr>
          <p:nvPr/>
        </p:nvPicPr>
        <p:blipFill>
          <a:blip r:embed="rId1" cstate="print"/>
          <a:stretch>
            <a:fillRect/>
          </a:stretch>
        </p:blipFill>
        <p:spPr>
          <a:xfrm>
            <a:off x="1463974" y="1557900"/>
            <a:ext cx="1267971" cy="1267971"/>
          </a:xfrm>
          <a:prstGeom prst="rect">
            <a:avLst/>
          </a:prstGeom>
        </p:spPr>
      </p:pic>
      <p:pic>
        <p:nvPicPr>
          <p:cNvPr id="48" name="Picture 47" descr="admin.png"/>
          <p:cNvPicPr>
            <a:picLocks noChangeAspect="1"/>
          </p:cNvPicPr>
          <p:nvPr/>
        </p:nvPicPr>
        <p:blipFill>
          <a:blip r:embed="rId2"/>
          <a:stretch>
            <a:fillRect/>
          </a:stretch>
        </p:blipFill>
        <p:spPr>
          <a:xfrm>
            <a:off x="4886138" y="1723422"/>
            <a:ext cx="1164533" cy="1152889"/>
          </a:xfrm>
          <a:prstGeom prst="rect">
            <a:avLst/>
          </a:prstGeom>
        </p:spPr>
      </p:pic>
      <p:pic>
        <p:nvPicPr>
          <p:cNvPr id="16" name="Picture 15" descr="user png.PNG"/>
          <p:cNvPicPr>
            <a:picLocks noChangeAspect="1"/>
          </p:cNvPicPr>
          <p:nvPr/>
        </p:nvPicPr>
        <p:blipFill>
          <a:blip r:embed="rId1" cstate="print"/>
          <a:stretch>
            <a:fillRect/>
          </a:stretch>
        </p:blipFill>
        <p:spPr>
          <a:xfrm>
            <a:off x="8613507" y="1608340"/>
            <a:ext cx="1267971" cy="1267971"/>
          </a:xfrm>
          <a:prstGeom prst="rect">
            <a:avLst/>
          </a:prstGeom>
        </p:spPr>
      </p:pic>
      <p:sp>
        <p:nvSpPr>
          <p:cNvPr id="18" name="Rectangle 17"/>
          <p:cNvSpPr/>
          <p:nvPr/>
        </p:nvSpPr>
        <p:spPr>
          <a:xfrm>
            <a:off x="8037434" y="3154948"/>
            <a:ext cx="2525486" cy="566057"/>
          </a:xfrm>
          <a:prstGeom prst="rect">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b="1" dirty="0">
                <a:solidFill>
                  <a:schemeClr val="tx1"/>
                </a:solidFill>
                <a:latin typeface="Cambria" panose="02040503050406030204" pitchFamily="18" charset="0"/>
              </a:rPr>
              <a:t>Delivery Man</a:t>
            </a:r>
            <a:endParaRPr lang="ko-KR" altLang="en-US" sz="2700" b="1" dirty="0">
              <a:solidFill>
                <a:schemeClr val="tx1"/>
              </a:solidFill>
              <a:latin typeface="Cambria" panose="02040503050406030204" pitchFamily="18" charset="0"/>
            </a:endParaRPr>
          </a:p>
        </p:txBody>
      </p:sp>
      <p:sp>
        <p:nvSpPr>
          <p:cNvPr id="20" name="TextBox 19"/>
          <p:cNvSpPr txBox="1"/>
          <p:nvPr/>
        </p:nvSpPr>
        <p:spPr>
          <a:xfrm>
            <a:off x="7541419" y="4505602"/>
            <a:ext cx="3367314" cy="707886"/>
          </a:xfrm>
          <a:prstGeom prst="rect">
            <a:avLst/>
          </a:prstGeom>
          <a:noFill/>
        </p:spPr>
        <p:txBody>
          <a:bodyPr wrap="square" rtlCol="0">
            <a:spAutoFit/>
          </a:bodyPr>
          <a:lstStyle/>
          <a:p>
            <a:pPr algn="ctr"/>
            <a:r>
              <a:rPr lang="en-US" sz="2000" dirty="0">
                <a:latin typeface="Cambria" panose="02040503050406030204" pitchFamily="18" charset="0"/>
                <a:ea typeface="Cambria" panose="02040503050406030204" pitchFamily="18" charset="0"/>
              </a:rPr>
              <a:t>In this module Delivery man deliver the address</a:t>
            </a:r>
            <a:endParaRPr lang="ko-KR" altLang="en-US" sz="2000" b="1" dirty="0">
              <a:solidFill>
                <a:schemeClr val="tx1">
                  <a:lumMod val="75000"/>
                  <a:lumOff val="25000"/>
                </a:schemeClr>
              </a:solidFill>
              <a:latin typeface="Cambria" panose="02040503050406030204" pitchFamily="18" charset="0"/>
              <a:cs typeface="Arial" panose="020B0604020202020204" pitchFamily="34" charset="0"/>
            </a:endParaRPr>
          </a:p>
        </p:txBody>
      </p:sp>
      <p:cxnSp>
        <p:nvCxnSpPr>
          <p:cNvPr id="22" name="Straight Connector 21"/>
          <p:cNvCxnSpPr/>
          <p:nvPr/>
        </p:nvCxnSpPr>
        <p:spPr>
          <a:xfrm rot="5400000">
            <a:off x="1270316" y="3457698"/>
            <a:ext cx="1632869" cy="22416"/>
          </a:xfrm>
          <a:prstGeom prst="line">
            <a:avLst/>
          </a:prstGeom>
          <a:ln w="25400">
            <a:solidFill>
              <a:schemeClr val="accent6"/>
            </a:solidFill>
            <a:tailEnd type="ova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35216" y="3185878"/>
            <a:ext cx="2525486" cy="566057"/>
          </a:xfrm>
          <a:prstGeom prst="rect">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b="1" dirty="0">
                <a:solidFill>
                  <a:schemeClr val="tx1"/>
                </a:solidFill>
                <a:latin typeface="Cambria" panose="02040503050406030204" pitchFamily="18" charset="0"/>
                <a:ea typeface="Cambria" panose="02040503050406030204" pitchFamily="18" charset="0"/>
              </a:rPr>
              <a:t>User</a:t>
            </a:r>
            <a:endParaRPr lang="ko-KR" altLang="en-US" sz="2700" b="1" dirty="0">
              <a:solidFill>
                <a:schemeClr val="tx1"/>
              </a:solidFill>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linds(horizontal)">
                                      <p:cBhvr>
                                        <p:cTn id="13" dur="500"/>
                                        <p:tgtEl>
                                          <p:spTgt spid="29"/>
                                        </p:tgtEl>
                                      </p:cBhvr>
                                    </p:animEffect>
                                  </p:childTnLst>
                                </p:cTn>
                              </p:par>
                              <p:par>
                                <p:cTn id="14" presetID="3" presetClass="entr" presetSubtype="1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blinds(horizontal)">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linds(horizontal)">
                                      <p:cBhvr>
                                        <p:cTn id="24" dur="500"/>
                                        <p:tgtEl>
                                          <p:spTgt spid="2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blinds(horizontal)">
                                      <p:cBhvr>
                                        <p:cTn id="27" dur="500"/>
                                        <p:tgtEl>
                                          <p:spTgt spid="45"/>
                                        </p:tgtEl>
                                      </p:cBhvr>
                                    </p:animEffect>
                                  </p:childTnLst>
                                </p:cTn>
                              </p:par>
                              <p:par>
                                <p:cTn id="28" presetID="3" presetClass="entr" presetSubtype="10"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blinds(horizontal)">
                                      <p:cBhvr>
                                        <p:cTn id="30" dur="500"/>
                                        <p:tgtEl>
                                          <p:spTgt spid="48"/>
                                        </p:tgtEl>
                                      </p:cBhvr>
                                    </p:animEffect>
                                  </p:childTnLst>
                                </p:cTn>
                              </p:par>
                              <p:par>
                                <p:cTn id="31" presetID="3" presetClass="entr" presetSubtype="1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blinds(horizontal)">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9" grpId="0"/>
      <p:bldP spid="45" grpId="0"/>
      <p:bldP spid="18" grpId="0" animBg="1"/>
      <p:bldP spid="20" grpId="0"/>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0" y="139792"/>
            <a:ext cx="8461829" cy="963294"/>
            <a:chOff x="0" y="545888"/>
            <a:chExt cx="7601830" cy="1005840"/>
          </a:xfrm>
          <a:solidFill>
            <a:srgbClr val="EE6CC1">
              <a:lumMod val="50000"/>
            </a:srgbClr>
          </a:solidFill>
        </p:grpSpPr>
        <p:sp>
          <p:nvSpPr>
            <p:cNvPr id="20" name="Arrow: Chevron 17"/>
            <p:cNvSpPr/>
            <p:nvPr/>
          </p:nvSpPr>
          <p:spPr>
            <a:xfrm>
              <a:off x="6663477" y="545888"/>
              <a:ext cx="731520" cy="1005840"/>
            </a:xfrm>
            <a:prstGeom prst="chevron">
              <a:avLst>
                <a:gd name="adj" fmla="val 56731"/>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1" name="Arrow: Pentagon 1"/>
            <p:cNvSpPr/>
            <p:nvPr/>
          </p:nvSpPr>
          <p:spPr>
            <a:xfrm>
              <a:off x="0" y="545888"/>
              <a:ext cx="6427177" cy="1005840"/>
            </a:xfrm>
            <a:prstGeom prst="homePlate">
              <a:avLst>
                <a:gd name="adj" fmla="val 40909"/>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defRPr/>
              </a:pPr>
              <a:r>
                <a:rPr lang="en-US" sz="3200" b="1" kern="0" dirty="0">
                  <a:solidFill>
                    <a:prstClr val="white"/>
                  </a:solidFill>
                  <a:latin typeface="Cambria" panose="02040503050406030204" pitchFamily="18" charset="0"/>
                  <a:ea typeface="Cambria" panose="02040503050406030204" pitchFamily="18" charset="0"/>
                </a:rPr>
                <a:t>Use Case diagram for Users</a:t>
              </a:r>
              <a:endParaRPr lang="en-US" sz="3200" b="1" kern="0" dirty="0">
                <a:solidFill>
                  <a:prstClr val="white"/>
                </a:solidFill>
                <a:latin typeface="Cambria" panose="02040503050406030204" pitchFamily="18" charset="0"/>
                <a:ea typeface="Cambria" panose="02040503050406030204" pitchFamily="18" charset="0"/>
              </a:endParaRPr>
            </a:p>
          </p:txBody>
        </p:sp>
        <p:sp>
          <p:nvSpPr>
            <p:cNvPr id="22" name="Arrow: Chevron 18"/>
            <p:cNvSpPr/>
            <p:nvPr/>
          </p:nvSpPr>
          <p:spPr>
            <a:xfrm>
              <a:off x="7053190" y="545888"/>
              <a:ext cx="548640" cy="1005840"/>
            </a:xfrm>
            <a:prstGeom prst="chevron">
              <a:avLst>
                <a:gd name="adj" fmla="val 74706"/>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5" name="Arrow: Chevron 19"/>
            <p:cNvSpPr/>
            <p:nvPr/>
          </p:nvSpPr>
          <p:spPr>
            <a:xfrm>
              <a:off x="6083373" y="545888"/>
              <a:ext cx="914400" cy="1005840"/>
            </a:xfrm>
            <a:prstGeom prst="chevron">
              <a:avLst>
                <a:gd name="adj" fmla="val 45057"/>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2569" y="1556965"/>
            <a:ext cx="5509260" cy="47777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303363"/>
            <a:ext cx="6843252" cy="485248"/>
            <a:chOff x="0" y="545888"/>
            <a:chExt cx="7601830" cy="1005840"/>
          </a:xfrm>
          <a:solidFill>
            <a:schemeClr val="accent3">
              <a:lumMod val="60000"/>
              <a:lumOff val="40000"/>
            </a:schemeClr>
          </a:solidFill>
        </p:grpSpPr>
        <p:sp>
          <p:nvSpPr>
            <p:cNvPr id="11" name="Arrow: Chevron 17"/>
            <p:cNvSpPr/>
            <p:nvPr/>
          </p:nvSpPr>
          <p:spPr>
            <a:xfrm>
              <a:off x="6663477" y="545888"/>
              <a:ext cx="731520" cy="1005840"/>
            </a:xfrm>
            <a:prstGeom prst="chevron">
              <a:avLst>
                <a:gd name="adj" fmla="val 5673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Pentagon 1"/>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Customer Module</a:t>
              </a:r>
              <a:endParaRPr lang="en-US" sz="4400" dirty="0">
                <a:latin typeface="Cambria" panose="02040503050406030204" pitchFamily="18" charset="0"/>
                <a:ea typeface="Cambria" panose="02040503050406030204" pitchFamily="18" charset="0"/>
              </a:endParaRPr>
            </a:p>
          </p:txBody>
        </p:sp>
        <p:sp>
          <p:nvSpPr>
            <p:cNvPr id="13" name="Arrow: Chevron 18"/>
            <p:cNvSpPr/>
            <p:nvPr/>
          </p:nvSpPr>
          <p:spPr>
            <a:xfrm>
              <a:off x="7053190" y="545888"/>
              <a:ext cx="548640" cy="1005840"/>
            </a:xfrm>
            <a:prstGeom prst="chevron">
              <a:avLst>
                <a:gd name="adj" fmla="val 747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9"/>
            <p:cNvSpPr/>
            <p:nvPr/>
          </p:nvSpPr>
          <p:spPr>
            <a:xfrm>
              <a:off x="6083373" y="545888"/>
              <a:ext cx="914400" cy="1005840"/>
            </a:xfrm>
            <a:prstGeom prst="chevron">
              <a:avLst>
                <a:gd name="adj" fmla="val 4505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extBox 19"/>
          <p:cNvSpPr txBox="1"/>
          <p:nvPr/>
        </p:nvSpPr>
        <p:spPr>
          <a:xfrm>
            <a:off x="374484" y="1536174"/>
            <a:ext cx="11248103" cy="1815882"/>
          </a:xfrm>
          <a:prstGeom prst="rect">
            <a:avLst/>
          </a:prstGeom>
          <a:noFill/>
        </p:spPr>
        <p:txBody>
          <a:bodyPr wrap="square">
            <a:spAutoFit/>
          </a:bodyPr>
          <a:lstStyle/>
          <a:p>
            <a:pPr marL="0" indent="0" algn="just">
              <a:buNone/>
            </a:pPr>
            <a:r>
              <a:rPr lang="en-IN" sz="2800" dirty="0">
                <a:latin typeface="Cambria" panose="02040503050406030204" pitchFamily="18" charset="0"/>
                <a:ea typeface="Cambria" panose="02040503050406030204" pitchFamily="18" charset="0"/>
              </a:rPr>
              <a:t>After successful registration and authentication</a:t>
            </a:r>
            <a:endParaRPr lang="en-IN" sz="2800" dirty="0">
              <a:latin typeface="Cambria" panose="02040503050406030204" pitchFamily="18" charset="0"/>
              <a:ea typeface="Cambria" panose="02040503050406030204" pitchFamily="18" charset="0"/>
            </a:endParaRPr>
          </a:p>
          <a:p>
            <a:pPr marL="457200" indent="-457200" algn="just">
              <a:buFont typeface="Arial" panose="020B0604020202020204" pitchFamily="34" charset="0"/>
              <a:buChar char="•"/>
            </a:pPr>
            <a:r>
              <a:rPr lang="en-IN" sz="2800" dirty="0">
                <a:latin typeface="Cambria" panose="02040503050406030204" pitchFamily="18" charset="0"/>
                <a:ea typeface="Cambria" panose="02040503050406030204" pitchFamily="18" charset="0"/>
              </a:rPr>
              <a:t>The User can buy product.</a:t>
            </a:r>
            <a:endParaRPr lang="en-IN" sz="2800" dirty="0">
              <a:latin typeface="Cambria" panose="02040503050406030204" pitchFamily="18" charset="0"/>
              <a:ea typeface="Cambria" panose="02040503050406030204" pitchFamily="18" charset="0"/>
            </a:endParaRPr>
          </a:p>
          <a:p>
            <a:pPr marL="457200" indent="-457200" algn="just">
              <a:buFont typeface="Arial" panose="020B0604020202020204" pitchFamily="34" charset="0"/>
              <a:buChar char="•"/>
            </a:pPr>
            <a:r>
              <a:rPr lang="en-IN" sz="2800" dirty="0">
                <a:latin typeface="Cambria" panose="02040503050406030204" pitchFamily="18" charset="0"/>
                <a:ea typeface="Cambria" panose="02040503050406030204" pitchFamily="18" charset="0"/>
              </a:rPr>
              <a:t>User can add products in the cart.</a:t>
            </a:r>
            <a:endParaRPr lang="en-IN" sz="2800" dirty="0">
              <a:latin typeface="Cambria" panose="02040503050406030204" pitchFamily="18" charset="0"/>
              <a:ea typeface="Cambria" panose="02040503050406030204" pitchFamily="18" charset="0"/>
            </a:endParaRPr>
          </a:p>
          <a:p>
            <a:pPr marL="457200" indent="-457200" algn="just">
              <a:buFont typeface="Arial" panose="020B0604020202020204" pitchFamily="34" charset="0"/>
              <a:buChar char="•"/>
            </a:pPr>
            <a:r>
              <a:rPr lang="en-IN" sz="2800" dirty="0">
                <a:latin typeface="Cambria" panose="02040503050406030204" pitchFamily="18" charset="0"/>
                <a:ea typeface="Cambria" panose="02040503050406030204" pitchFamily="18" charset="0"/>
              </a:rPr>
              <a:t>Able to pay for the products they want to buy.</a:t>
            </a:r>
            <a:endParaRPr lang="en-IN" sz="2800"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139792"/>
            <a:ext cx="8461829" cy="963294"/>
            <a:chOff x="0" y="545888"/>
            <a:chExt cx="7601830" cy="1005840"/>
          </a:xfrm>
          <a:solidFill>
            <a:srgbClr val="EE6CC1">
              <a:lumMod val="50000"/>
            </a:srgbClr>
          </a:solidFill>
        </p:grpSpPr>
        <p:sp>
          <p:nvSpPr>
            <p:cNvPr id="4" name="Arrow: Chevron 17"/>
            <p:cNvSpPr/>
            <p:nvPr/>
          </p:nvSpPr>
          <p:spPr>
            <a:xfrm>
              <a:off x="6663477" y="545888"/>
              <a:ext cx="731520" cy="1005840"/>
            </a:xfrm>
            <a:prstGeom prst="chevron">
              <a:avLst>
                <a:gd name="adj" fmla="val 56731"/>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 name="Arrow: Pentagon 1"/>
            <p:cNvSpPr/>
            <p:nvPr/>
          </p:nvSpPr>
          <p:spPr>
            <a:xfrm>
              <a:off x="0" y="545888"/>
              <a:ext cx="6427177" cy="1005840"/>
            </a:xfrm>
            <a:prstGeom prst="homePlate">
              <a:avLst>
                <a:gd name="adj" fmla="val 40909"/>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defRPr/>
              </a:pPr>
              <a:r>
                <a:rPr lang="en-US" sz="3200" b="1" kern="0" dirty="0">
                  <a:solidFill>
                    <a:prstClr val="white"/>
                  </a:solidFill>
                  <a:latin typeface="Cambria" panose="02040503050406030204" pitchFamily="18" charset="0"/>
                  <a:ea typeface="Cambria" panose="02040503050406030204" pitchFamily="18" charset="0"/>
                </a:rPr>
                <a:t>Use Case diagram for Manager</a:t>
              </a:r>
              <a:endParaRPr lang="en-US" sz="3200" b="1" kern="0" dirty="0">
                <a:solidFill>
                  <a:prstClr val="white"/>
                </a:solidFill>
                <a:latin typeface="Cambria" panose="02040503050406030204" pitchFamily="18" charset="0"/>
                <a:ea typeface="Cambria" panose="02040503050406030204" pitchFamily="18" charset="0"/>
              </a:endParaRPr>
            </a:p>
          </p:txBody>
        </p:sp>
        <p:sp>
          <p:nvSpPr>
            <p:cNvPr id="6" name="Arrow: Chevron 18"/>
            <p:cNvSpPr/>
            <p:nvPr/>
          </p:nvSpPr>
          <p:spPr>
            <a:xfrm>
              <a:off x="7053190" y="545888"/>
              <a:ext cx="548640" cy="1005840"/>
            </a:xfrm>
            <a:prstGeom prst="chevron">
              <a:avLst>
                <a:gd name="adj" fmla="val 74706"/>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Arrow: Chevron 19"/>
            <p:cNvSpPr/>
            <p:nvPr/>
          </p:nvSpPr>
          <p:spPr>
            <a:xfrm>
              <a:off x="6083373" y="545888"/>
              <a:ext cx="914400" cy="1005840"/>
            </a:xfrm>
            <a:prstGeom prst="chevron">
              <a:avLst>
                <a:gd name="adj" fmla="val 45057"/>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10597" y="1477738"/>
            <a:ext cx="5051232" cy="49406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303363"/>
            <a:ext cx="6843252" cy="665628"/>
            <a:chOff x="0" y="545888"/>
            <a:chExt cx="7601830" cy="1005840"/>
          </a:xfrm>
          <a:solidFill>
            <a:schemeClr val="accent3">
              <a:lumMod val="60000"/>
              <a:lumOff val="40000"/>
            </a:schemeClr>
          </a:solidFill>
        </p:grpSpPr>
        <p:sp>
          <p:nvSpPr>
            <p:cNvPr id="11" name="Arrow: Chevron 17"/>
            <p:cNvSpPr/>
            <p:nvPr/>
          </p:nvSpPr>
          <p:spPr>
            <a:xfrm>
              <a:off x="6663477" y="545888"/>
              <a:ext cx="731520" cy="1005840"/>
            </a:xfrm>
            <a:prstGeom prst="chevron">
              <a:avLst>
                <a:gd name="adj" fmla="val 5673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Pentagon 1"/>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Manager Module</a:t>
              </a:r>
              <a:endParaRPr lang="en-US" sz="4400" dirty="0">
                <a:latin typeface="Cambria" panose="02040503050406030204" pitchFamily="18" charset="0"/>
                <a:ea typeface="Cambria" panose="02040503050406030204" pitchFamily="18" charset="0"/>
              </a:endParaRPr>
            </a:p>
          </p:txBody>
        </p:sp>
        <p:sp>
          <p:nvSpPr>
            <p:cNvPr id="13" name="Arrow: Chevron 18"/>
            <p:cNvSpPr/>
            <p:nvPr/>
          </p:nvSpPr>
          <p:spPr>
            <a:xfrm>
              <a:off x="7053190" y="545888"/>
              <a:ext cx="548640" cy="1005840"/>
            </a:xfrm>
            <a:prstGeom prst="chevron">
              <a:avLst>
                <a:gd name="adj" fmla="val 747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9"/>
            <p:cNvSpPr/>
            <p:nvPr/>
          </p:nvSpPr>
          <p:spPr>
            <a:xfrm>
              <a:off x="6083373" y="545888"/>
              <a:ext cx="914400" cy="1005840"/>
            </a:xfrm>
            <a:prstGeom prst="chevron">
              <a:avLst>
                <a:gd name="adj" fmla="val 4505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extBox 19"/>
          <p:cNvSpPr txBox="1"/>
          <p:nvPr/>
        </p:nvSpPr>
        <p:spPr>
          <a:xfrm>
            <a:off x="520258" y="1628512"/>
            <a:ext cx="11248103" cy="2677656"/>
          </a:xfrm>
          <a:prstGeom prst="rect">
            <a:avLst/>
          </a:prstGeom>
          <a:noFill/>
        </p:spPr>
        <p:txBody>
          <a:bodyPr wrap="square">
            <a:spAutoFit/>
          </a:bodyPr>
          <a:lstStyle/>
          <a:p>
            <a:pPr marL="0" indent="0" algn="just">
              <a:buNone/>
            </a:pPr>
            <a:r>
              <a:rPr lang="en-IN" sz="2800" dirty="0">
                <a:latin typeface="Cambria" panose="02040503050406030204" pitchFamily="18" charset="0"/>
                <a:ea typeface="Cambria" panose="02040503050406030204" pitchFamily="18" charset="0"/>
              </a:rPr>
              <a:t>The Manager can </a:t>
            </a:r>
            <a:endParaRPr lang="en-IN" sz="2800" dirty="0">
              <a:latin typeface="Cambria" panose="02040503050406030204" pitchFamily="18" charset="0"/>
              <a:ea typeface="Cambria" panose="02040503050406030204" pitchFamily="18" charset="0"/>
            </a:endParaRPr>
          </a:p>
          <a:p>
            <a:pPr lvl="1" algn="just">
              <a:buFont typeface="Arial" panose="020B0604020202020204" pitchFamily="34" charset="0"/>
              <a:buChar char="•"/>
            </a:pPr>
            <a:r>
              <a:rPr lang="en-IN" sz="2800" dirty="0">
                <a:latin typeface="Cambria" panose="02040503050406030204" pitchFamily="18" charset="0"/>
                <a:ea typeface="Cambria" panose="02040503050406030204" pitchFamily="18" charset="0"/>
              </a:rPr>
              <a:t> Add new Products.</a:t>
            </a:r>
            <a:endParaRPr lang="en-IN" sz="2800" dirty="0">
              <a:latin typeface="Cambria" panose="02040503050406030204" pitchFamily="18" charset="0"/>
              <a:ea typeface="Cambria" panose="02040503050406030204" pitchFamily="18" charset="0"/>
            </a:endParaRPr>
          </a:p>
          <a:p>
            <a:pPr lvl="1" algn="just">
              <a:buFont typeface="Arial" panose="020B0604020202020204" pitchFamily="34" charset="0"/>
              <a:buChar char="•"/>
            </a:pPr>
            <a:r>
              <a:rPr lang="en-IN" sz="2800" dirty="0">
                <a:latin typeface="Cambria" panose="02040503050406030204" pitchFamily="18" charset="0"/>
                <a:ea typeface="Cambria" panose="02040503050406030204" pitchFamily="18" charset="0"/>
              </a:rPr>
              <a:t> Assign Delivery.</a:t>
            </a:r>
            <a:endParaRPr lang="en-IN" sz="2800" dirty="0">
              <a:latin typeface="Cambria" panose="02040503050406030204" pitchFamily="18" charset="0"/>
              <a:ea typeface="Cambria" panose="02040503050406030204" pitchFamily="18" charset="0"/>
            </a:endParaRPr>
          </a:p>
          <a:p>
            <a:pPr lvl="1" algn="just">
              <a:buFont typeface="Arial" panose="020B0604020202020204" pitchFamily="34" charset="0"/>
              <a:buChar char="•"/>
            </a:pPr>
            <a:r>
              <a:rPr lang="en-IN" sz="2800" dirty="0">
                <a:latin typeface="Cambria" panose="02040503050406030204" pitchFamily="18" charset="0"/>
                <a:ea typeface="Cambria" panose="02040503050406030204" pitchFamily="18" charset="0"/>
              </a:rPr>
              <a:t> Delete products.</a:t>
            </a:r>
            <a:endParaRPr lang="en-IN" sz="2800" dirty="0">
              <a:latin typeface="Cambria" panose="02040503050406030204" pitchFamily="18" charset="0"/>
              <a:ea typeface="Cambria" panose="02040503050406030204" pitchFamily="18" charset="0"/>
            </a:endParaRPr>
          </a:p>
          <a:p>
            <a:pPr lvl="1" algn="just">
              <a:buFont typeface="Arial" panose="020B0604020202020204" pitchFamily="34" charset="0"/>
              <a:buChar char="•"/>
            </a:pPr>
            <a:r>
              <a:rPr lang="en-IN" sz="2800" dirty="0">
                <a:latin typeface="Cambria" panose="02040503050406030204" pitchFamily="18" charset="0"/>
                <a:ea typeface="Cambria" panose="02040503050406030204" pitchFamily="18" charset="0"/>
              </a:rPr>
              <a:t> Edit products</a:t>
            </a:r>
            <a:endParaRPr lang="en-IN" sz="2800" dirty="0">
              <a:latin typeface="Cambria" panose="02040503050406030204" pitchFamily="18" charset="0"/>
              <a:ea typeface="Cambria" panose="02040503050406030204" pitchFamily="18" charset="0"/>
            </a:endParaRPr>
          </a:p>
          <a:p>
            <a:pPr lvl="1" algn="just">
              <a:buFont typeface="Arial" panose="020B0604020202020204" pitchFamily="34" charset="0"/>
              <a:buChar char="•"/>
            </a:pPr>
            <a:r>
              <a:rPr lang="en-IN" sz="2800" dirty="0">
                <a:latin typeface="Cambria" panose="02040503050406030204" pitchFamily="18" charset="0"/>
                <a:ea typeface="Cambria" panose="02040503050406030204" pitchFamily="18" charset="0"/>
              </a:rPr>
              <a:t> View orders.</a:t>
            </a:r>
            <a:endParaRPr lang="en-IN" sz="2800"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139792"/>
            <a:ext cx="8461829" cy="963294"/>
            <a:chOff x="0" y="545888"/>
            <a:chExt cx="7601830" cy="1005840"/>
          </a:xfrm>
          <a:solidFill>
            <a:srgbClr val="EE6CC1">
              <a:lumMod val="50000"/>
            </a:srgbClr>
          </a:solidFill>
        </p:grpSpPr>
        <p:sp>
          <p:nvSpPr>
            <p:cNvPr id="3" name="Arrow: Chevron 17"/>
            <p:cNvSpPr/>
            <p:nvPr/>
          </p:nvSpPr>
          <p:spPr>
            <a:xfrm>
              <a:off x="6663477" y="545888"/>
              <a:ext cx="731520" cy="1005840"/>
            </a:xfrm>
            <a:prstGeom prst="chevron">
              <a:avLst>
                <a:gd name="adj" fmla="val 56731"/>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 name="Arrow: Pentagon 1"/>
            <p:cNvSpPr/>
            <p:nvPr/>
          </p:nvSpPr>
          <p:spPr>
            <a:xfrm>
              <a:off x="0" y="545888"/>
              <a:ext cx="6427177" cy="1005840"/>
            </a:xfrm>
            <a:prstGeom prst="homePlate">
              <a:avLst>
                <a:gd name="adj" fmla="val 40909"/>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defRPr/>
              </a:pPr>
              <a:r>
                <a:rPr lang="en-US" sz="3200" b="1" kern="0" dirty="0">
                  <a:solidFill>
                    <a:prstClr val="white"/>
                  </a:solidFill>
                  <a:latin typeface="Cambria" panose="02040503050406030204" pitchFamily="18" charset="0"/>
                  <a:ea typeface="Cambria" panose="02040503050406030204" pitchFamily="18" charset="0"/>
                </a:rPr>
                <a:t>Use Case diagram for Delivery Person</a:t>
              </a:r>
              <a:endParaRPr lang="en-US" sz="3200" b="1" kern="0" dirty="0">
                <a:solidFill>
                  <a:prstClr val="white"/>
                </a:solidFill>
                <a:latin typeface="Cambria" panose="02040503050406030204" pitchFamily="18" charset="0"/>
                <a:ea typeface="Cambria" panose="02040503050406030204" pitchFamily="18" charset="0"/>
              </a:endParaRPr>
            </a:p>
          </p:txBody>
        </p:sp>
        <p:sp>
          <p:nvSpPr>
            <p:cNvPr id="5" name="Arrow: Chevron 18"/>
            <p:cNvSpPr/>
            <p:nvPr/>
          </p:nvSpPr>
          <p:spPr>
            <a:xfrm>
              <a:off x="7053190" y="545888"/>
              <a:ext cx="548640" cy="1005840"/>
            </a:xfrm>
            <a:prstGeom prst="chevron">
              <a:avLst>
                <a:gd name="adj" fmla="val 74706"/>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6" name="Arrow: Chevron 19"/>
            <p:cNvSpPr/>
            <p:nvPr/>
          </p:nvSpPr>
          <p:spPr>
            <a:xfrm>
              <a:off x="6083373" y="545888"/>
              <a:ext cx="914400" cy="1005840"/>
            </a:xfrm>
            <a:prstGeom prst="chevron">
              <a:avLst>
                <a:gd name="adj" fmla="val 45057"/>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22499" y="1278835"/>
            <a:ext cx="5209098" cy="5388722"/>
          </a:xfrm>
          <a:prstGeom prst="rect">
            <a:avLst/>
          </a:prstGeom>
        </p:spPr>
      </p:pic>
    </p:spTree>
  </p:cSld>
  <p:clrMapOvr>
    <a:masterClrMapping/>
  </p:clrMapOvr>
</p:sld>
</file>

<file path=ppt/theme/theme1.xml><?xml version="1.0" encoding="utf-8"?>
<a:theme xmlns:a="http://schemas.openxmlformats.org/drawingml/2006/main" name="Cover and End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2142</Words>
  <Application>WPS Presentation</Application>
  <PresentationFormat>Widescreen</PresentationFormat>
  <Paragraphs>74</Paragraphs>
  <Slides>33</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33</vt:i4>
      </vt:variant>
    </vt:vector>
  </HeadingPairs>
  <TitlesOfParts>
    <vt:vector size="46" baseType="lpstr">
      <vt:lpstr>Arial</vt:lpstr>
      <vt:lpstr>SimSun</vt:lpstr>
      <vt:lpstr>Wingdings</vt:lpstr>
      <vt:lpstr>Cambria</vt:lpstr>
      <vt:lpstr>Times New Roman</vt:lpstr>
      <vt:lpstr>Calibri</vt:lpstr>
      <vt:lpstr>Microsoft YaHei</vt:lpstr>
      <vt:lpstr>Arial Unicode MS</vt:lpstr>
      <vt:lpstr>Calibri Light</vt:lpstr>
      <vt:lpstr>Calibri</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SANKET</cp:lastModifiedBy>
  <cp:revision>156</cp:revision>
  <dcterms:created xsi:type="dcterms:W3CDTF">2020-01-20T05:08:00Z</dcterms:created>
  <dcterms:modified xsi:type="dcterms:W3CDTF">2023-08-29T10:07:17Z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4458B7ACB7D246498C7E8D1B0B35C54A</vt:lpwstr>
  </property>
  <property fmtid="{D5CDD505-2E9C-101B-9397-08002B2CF9AE}" pid="3" name="KSOProductBuildVer">
    <vt:lpwstr>1033-11.2.0.11537</vt:lpwstr>
  </property>
</Properties>
</file>