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13"/>
  </p:notesMasterIdLst>
  <p:sldIdLst>
    <p:sldId id="256" r:id="rId2"/>
    <p:sldId id="261" r:id="rId3"/>
    <p:sldId id="263" r:id="rId4"/>
    <p:sldId id="264" r:id="rId5"/>
    <p:sldId id="295" r:id="rId6"/>
    <p:sldId id="296" r:id="rId7"/>
    <p:sldId id="297" r:id="rId8"/>
    <p:sldId id="265" r:id="rId9"/>
    <p:sldId id="280" r:id="rId10"/>
    <p:sldId id="294" r:id="rId11"/>
    <p:sldId id="288" r:id="rId1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4"/>
    </p:embeddedFont>
    <p:embeddedFont>
      <p:font typeface="Poppins Medium" panose="00000600000000000000" pitchFamily="2" charset="0"/>
      <p:regular r:id="rId15"/>
      <p:bold r:id="rId16"/>
      <p:italic r:id="rId17"/>
      <p:boldItalic r:id="rId18"/>
    </p:embeddedFont>
    <p:embeddedFont>
      <p:font typeface="Poppins SemiBold" panose="00000700000000000000" pitchFamily="2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708D21-40B8-4E8D-B405-9B02CA020B05}">
  <a:tblStyle styleId="{29708D21-40B8-4E8D-B405-9B02CA020B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666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2880bcb85c6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2880bcb85c6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28a0eaa150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28a0eaa150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28a0eaa150d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28a0eaa150d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28a0eaa150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28a0eaa150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8a0eaa150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8a0eaa150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28a0eaa150d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28a0eaa150d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8a0eaa150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8a0eaa150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28a0eaa150d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6" name="Google Shape;1816;g28a0eaa150d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295550" y="2437150"/>
            <a:ext cx="631500" cy="721150"/>
            <a:chOff x="6533825" y="4313425"/>
            <a:chExt cx="631500" cy="721150"/>
          </a:xfrm>
        </p:grpSpPr>
        <p:sp>
          <p:nvSpPr>
            <p:cNvPr id="10" name="Google Shape;10;p2"/>
            <p:cNvSpPr/>
            <p:nvPr/>
          </p:nvSpPr>
          <p:spPr>
            <a:xfrm>
              <a:off x="6965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965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965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965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65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21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821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21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821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821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109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109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109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09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109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677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677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677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677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677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33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33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533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533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533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7271250" y="3754850"/>
            <a:ext cx="3382300" cy="1993950"/>
            <a:chOff x="1317925" y="2802775"/>
            <a:chExt cx="3382300" cy="1993950"/>
          </a:xfrm>
        </p:grpSpPr>
        <p:sp>
          <p:nvSpPr>
            <p:cNvPr id="36" name="Google Shape;36;p2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flipH="1">
            <a:off x="2244842" y="4599425"/>
            <a:ext cx="4489475" cy="193775"/>
            <a:chOff x="1784500" y="1867350"/>
            <a:chExt cx="4489475" cy="193775"/>
          </a:xfrm>
        </p:grpSpPr>
        <p:sp>
          <p:nvSpPr>
            <p:cNvPr id="49" name="Google Shape;49;p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2328517" y="345725"/>
            <a:ext cx="4489475" cy="193775"/>
            <a:chOff x="1784500" y="1867350"/>
            <a:chExt cx="4489475" cy="193775"/>
          </a:xfrm>
        </p:grpSpPr>
        <p:sp>
          <p:nvSpPr>
            <p:cNvPr id="53" name="Google Shape;53;p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2"/>
          <p:cNvSpPr txBox="1">
            <a:spLocks noGrp="1"/>
          </p:cNvSpPr>
          <p:nvPr>
            <p:ph type="ctrTitle"/>
          </p:nvPr>
        </p:nvSpPr>
        <p:spPr>
          <a:xfrm>
            <a:off x="1986225" y="1251900"/>
            <a:ext cx="5174100" cy="21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2"/>
          <p:cNvSpPr txBox="1">
            <a:spLocks noGrp="1"/>
          </p:cNvSpPr>
          <p:nvPr>
            <p:ph type="subTitle" idx="1"/>
          </p:nvPr>
        </p:nvSpPr>
        <p:spPr>
          <a:xfrm>
            <a:off x="1986214" y="3423425"/>
            <a:ext cx="51741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6" name="Google Shape;1236;p42"/>
          <p:cNvGrpSpPr/>
          <p:nvPr/>
        </p:nvGrpSpPr>
        <p:grpSpPr>
          <a:xfrm>
            <a:off x="7271250" y="3754850"/>
            <a:ext cx="3382300" cy="1993950"/>
            <a:chOff x="1317925" y="2802775"/>
            <a:chExt cx="3382300" cy="1993950"/>
          </a:xfrm>
        </p:grpSpPr>
        <p:sp>
          <p:nvSpPr>
            <p:cNvPr id="1237" name="Google Shape;1237;p42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2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2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2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2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2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2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2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2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2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2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2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2"/>
          <p:cNvGrpSpPr/>
          <p:nvPr/>
        </p:nvGrpSpPr>
        <p:grpSpPr>
          <a:xfrm flipH="1">
            <a:off x="2244842" y="345725"/>
            <a:ext cx="4489475" cy="193775"/>
            <a:chOff x="1784500" y="1867350"/>
            <a:chExt cx="4489475" cy="193775"/>
          </a:xfrm>
        </p:grpSpPr>
        <p:sp>
          <p:nvSpPr>
            <p:cNvPr id="1250" name="Google Shape;1250;p4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3" name="Google Shape;1253;p42"/>
          <p:cNvSpPr/>
          <p:nvPr/>
        </p:nvSpPr>
        <p:spPr>
          <a:xfrm>
            <a:off x="4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5"/>
          <p:cNvGrpSpPr/>
          <p:nvPr/>
        </p:nvGrpSpPr>
        <p:grpSpPr>
          <a:xfrm flipH="1">
            <a:off x="7919517" y="3983460"/>
            <a:ext cx="1895833" cy="1895866"/>
            <a:chOff x="3835450" y="-252000"/>
            <a:chExt cx="1445325" cy="1445350"/>
          </a:xfrm>
        </p:grpSpPr>
        <p:sp>
          <p:nvSpPr>
            <p:cNvPr id="142" name="Google Shape;142;p5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5"/>
          <p:cNvGrpSpPr/>
          <p:nvPr/>
        </p:nvGrpSpPr>
        <p:grpSpPr>
          <a:xfrm flipH="1">
            <a:off x="-1513236" y="3983450"/>
            <a:ext cx="3382300" cy="1993950"/>
            <a:chOff x="1317925" y="2802775"/>
            <a:chExt cx="3382300" cy="1993950"/>
          </a:xfrm>
        </p:grpSpPr>
        <p:sp>
          <p:nvSpPr>
            <p:cNvPr id="148" name="Google Shape;148;p5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5"/>
          <p:cNvGrpSpPr/>
          <p:nvPr/>
        </p:nvGrpSpPr>
        <p:grpSpPr>
          <a:xfrm>
            <a:off x="-1021739" y="0"/>
            <a:ext cx="1734954" cy="1734954"/>
            <a:chOff x="6340050" y="754850"/>
            <a:chExt cx="1595800" cy="1595800"/>
          </a:xfrm>
        </p:grpSpPr>
        <p:sp>
          <p:nvSpPr>
            <p:cNvPr id="161" name="Google Shape;161;p5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 flipH="1">
            <a:off x="7855963" y="-320208"/>
            <a:ext cx="1604419" cy="1604360"/>
            <a:chOff x="-74975" y="157600"/>
            <a:chExt cx="1604419" cy="1604360"/>
          </a:xfrm>
        </p:grpSpPr>
        <p:sp>
          <p:nvSpPr>
            <p:cNvPr id="165" name="Google Shape;165;p5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5"/>
          <p:cNvSpPr txBox="1">
            <a:spLocks noGrp="1"/>
          </p:cNvSpPr>
          <p:nvPr>
            <p:ph type="subTitle" idx="1"/>
          </p:nvPr>
        </p:nvSpPr>
        <p:spPr>
          <a:xfrm>
            <a:off x="1140900" y="1990825"/>
            <a:ext cx="3256800" cy="19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5"/>
          <p:cNvSpPr txBox="1">
            <a:spLocks noGrp="1"/>
          </p:cNvSpPr>
          <p:nvPr>
            <p:ph type="subTitle" idx="2"/>
          </p:nvPr>
        </p:nvSpPr>
        <p:spPr>
          <a:xfrm>
            <a:off x="4746300" y="1990825"/>
            <a:ext cx="3256800" cy="19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>
            <a:spLocks noGrp="1"/>
          </p:cNvSpPr>
          <p:nvPr>
            <p:ph type="subTitle" idx="1"/>
          </p:nvPr>
        </p:nvSpPr>
        <p:spPr>
          <a:xfrm>
            <a:off x="1886850" y="2289150"/>
            <a:ext cx="5370300" cy="14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9"/>
          <p:cNvSpPr txBox="1">
            <a:spLocks noGrp="1"/>
          </p:cNvSpPr>
          <p:nvPr>
            <p:ph type="title"/>
          </p:nvPr>
        </p:nvSpPr>
        <p:spPr>
          <a:xfrm>
            <a:off x="1886850" y="1382250"/>
            <a:ext cx="5370300" cy="9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53" name="Google Shape;253;p9"/>
          <p:cNvGrpSpPr/>
          <p:nvPr/>
        </p:nvGrpSpPr>
        <p:grpSpPr>
          <a:xfrm>
            <a:off x="3176813" y="4566944"/>
            <a:ext cx="2790375" cy="64975"/>
            <a:chOff x="5954300" y="4334988"/>
            <a:chExt cx="2790375" cy="64975"/>
          </a:xfrm>
        </p:grpSpPr>
        <p:sp>
          <p:nvSpPr>
            <p:cNvPr id="254" name="Google Shape;254;p9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9"/>
          <p:cNvSpPr/>
          <p:nvPr/>
        </p:nvSpPr>
        <p:spPr>
          <a:xfrm flipH="1">
            <a:off x="5714833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" name="Google Shape;530;p19"/>
          <p:cNvGrpSpPr/>
          <p:nvPr/>
        </p:nvGrpSpPr>
        <p:grpSpPr>
          <a:xfrm>
            <a:off x="-1978450" y="1225934"/>
            <a:ext cx="2691676" cy="2691631"/>
            <a:chOff x="5165750" y="-1146341"/>
            <a:chExt cx="2691676" cy="2691631"/>
          </a:xfrm>
        </p:grpSpPr>
        <p:sp>
          <p:nvSpPr>
            <p:cNvPr id="531" name="Google Shape;531;p19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9"/>
          <p:cNvGrpSpPr/>
          <p:nvPr/>
        </p:nvGrpSpPr>
        <p:grpSpPr>
          <a:xfrm>
            <a:off x="8430782" y="539079"/>
            <a:ext cx="2471175" cy="2747975"/>
            <a:chOff x="7398357" y="-662077"/>
            <a:chExt cx="2471175" cy="2747975"/>
          </a:xfrm>
        </p:grpSpPr>
        <p:sp>
          <p:nvSpPr>
            <p:cNvPr id="541" name="Google Shape;541;p19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9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9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9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9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19"/>
          <p:cNvSpPr txBox="1">
            <a:spLocks noGrp="1"/>
          </p:cNvSpPr>
          <p:nvPr>
            <p:ph type="subTitle" idx="1"/>
          </p:nvPr>
        </p:nvSpPr>
        <p:spPr>
          <a:xfrm>
            <a:off x="1490350" y="2470942"/>
            <a:ext cx="2632200" cy="5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7" name="Google Shape;547;p19"/>
          <p:cNvSpPr txBox="1">
            <a:spLocks noGrp="1"/>
          </p:cNvSpPr>
          <p:nvPr>
            <p:ph type="subTitle" idx="2"/>
          </p:nvPr>
        </p:nvSpPr>
        <p:spPr>
          <a:xfrm>
            <a:off x="5021500" y="2470942"/>
            <a:ext cx="2632200" cy="5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8" name="Google Shape;548;p19"/>
          <p:cNvSpPr txBox="1">
            <a:spLocks noGrp="1"/>
          </p:cNvSpPr>
          <p:nvPr>
            <p:ph type="subTitle" idx="3"/>
          </p:nvPr>
        </p:nvSpPr>
        <p:spPr>
          <a:xfrm>
            <a:off x="1490350" y="2841412"/>
            <a:ext cx="26322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19"/>
          <p:cNvSpPr txBox="1">
            <a:spLocks noGrp="1"/>
          </p:cNvSpPr>
          <p:nvPr>
            <p:ph type="subTitle" idx="4"/>
          </p:nvPr>
        </p:nvSpPr>
        <p:spPr>
          <a:xfrm>
            <a:off x="5021501" y="2841412"/>
            <a:ext cx="26322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19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23"/>
          <p:cNvGrpSpPr/>
          <p:nvPr/>
        </p:nvGrpSpPr>
        <p:grpSpPr>
          <a:xfrm flipH="1">
            <a:off x="2327254" y="4599425"/>
            <a:ext cx="4489475" cy="193775"/>
            <a:chOff x="1784500" y="1867350"/>
            <a:chExt cx="4489475" cy="193775"/>
          </a:xfrm>
        </p:grpSpPr>
        <p:sp>
          <p:nvSpPr>
            <p:cNvPr id="636" name="Google Shape;636;p23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3"/>
          <p:cNvGrpSpPr/>
          <p:nvPr/>
        </p:nvGrpSpPr>
        <p:grpSpPr>
          <a:xfrm rot="10800000" flipH="1">
            <a:off x="7381130" y="-502690"/>
            <a:ext cx="3382300" cy="1993950"/>
            <a:chOff x="1317925" y="2802775"/>
            <a:chExt cx="3382300" cy="1993950"/>
          </a:xfrm>
        </p:grpSpPr>
        <p:sp>
          <p:nvSpPr>
            <p:cNvPr id="640" name="Google Shape;640;p23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23"/>
          <p:cNvGrpSpPr/>
          <p:nvPr/>
        </p:nvGrpSpPr>
        <p:grpSpPr>
          <a:xfrm>
            <a:off x="-1021726" y="1704275"/>
            <a:ext cx="1734954" cy="1734954"/>
            <a:chOff x="6340050" y="754850"/>
            <a:chExt cx="1595800" cy="1595800"/>
          </a:xfrm>
        </p:grpSpPr>
        <p:sp>
          <p:nvSpPr>
            <p:cNvPr id="653" name="Google Shape;653;p23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6" name="Google Shape;656;p23"/>
          <p:cNvSpPr txBox="1">
            <a:spLocks noGrp="1"/>
          </p:cNvSpPr>
          <p:nvPr>
            <p:ph type="subTitle" idx="1"/>
          </p:nvPr>
        </p:nvSpPr>
        <p:spPr>
          <a:xfrm>
            <a:off x="1235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7" name="Google Shape;657;p23"/>
          <p:cNvSpPr txBox="1">
            <a:spLocks noGrp="1"/>
          </p:cNvSpPr>
          <p:nvPr>
            <p:ph type="subTitle" idx="2"/>
          </p:nvPr>
        </p:nvSpPr>
        <p:spPr>
          <a:xfrm>
            <a:off x="1235850" y="2881226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23"/>
          <p:cNvSpPr txBox="1">
            <a:spLocks noGrp="1"/>
          </p:cNvSpPr>
          <p:nvPr>
            <p:ph type="subTitle" idx="3"/>
          </p:nvPr>
        </p:nvSpPr>
        <p:spPr>
          <a:xfrm>
            <a:off x="3614850" y="2881225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23"/>
          <p:cNvSpPr txBox="1">
            <a:spLocks noGrp="1"/>
          </p:cNvSpPr>
          <p:nvPr>
            <p:ph type="subTitle" idx="4"/>
          </p:nvPr>
        </p:nvSpPr>
        <p:spPr>
          <a:xfrm>
            <a:off x="5993850" y="2881225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23"/>
          <p:cNvSpPr txBox="1">
            <a:spLocks noGrp="1"/>
          </p:cNvSpPr>
          <p:nvPr>
            <p:ph type="subTitle" idx="5"/>
          </p:nvPr>
        </p:nvSpPr>
        <p:spPr>
          <a:xfrm>
            <a:off x="3614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1" name="Google Shape;661;p23"/>
          <p:cNvSpPr txBox="1">
            <a:spLocks noGrp="1"/>
          </p:cNvSpPr>
          <p:nvPr>
            <p:ph type="subTitle" idx="6"/>
          </p:nvPr>
        </p:nvSpPr>
        <p:spPr>
          <a:xfrm>
            <a:off x="5993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2" name="Google Shape;662;p23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4"/>
          <p:cNvSpPr/>
          <p:nvPr/>
        </p:nvSpPr>
        <p:spPr>
          <a:xfrm>
            <a:off x="-11563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24"/>
          <p:cNvGrpSpPr/>
          <p:nvPr/>
        </p:nvGrpSpPr>
        <p:grpSpPr>
          <a:xfrm flipH="1">
            <a:off x="-1995452" y="407034"/>
            <a:ext cx="2691676" cy="2691631"/>
            <a:chOff x="5165750" y="-1146341"/>
            <a:chExt cx="2691676" cy="2691631"/>
          </a:xfrm>
        </p:grpSpPr>
        <p:sp>
          <p:nvSpPr>
            <p:cNvPr id="666" name="Google Shape;666;p24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>
            <a:off x="5628833" y="4828856"/>
            <a:ext cx="2790375" cy="64975"/>
            <a:chOff x="5954300" y="4334988"/>
            <a:chExt cx="2790375" cy="64975"/>
          </a:xfrm>
        </p:grpSpPr>
        <p:sp>
          <p:nvSpPr>
            <p:cNvPr id="676" name="Google Shape;676;p24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4"/>
          <p:cNvGrpSpPr/>
          <p:nvPr/>
        </p:nvGrpSpPr>
        <p:grpSpPr>
          <a:xfrm flipH="1">
            <a:off x="7841608" y="-320208"/>
            <a:ext cx="1604419" cy="1604360"/>
            <a:chOff x="-74975" y="157600"/>
            <a:chExt cx="1604419" cy="1604360"/>
          </a:xfrm>
        </p:grpSpPr>
        <p:sp>
          <p:nvSpPr>
            <p:cNvPr id="697" name="Google Shape;697;p24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24"/>
          <p:cNvSpPr txBox="1">
            <a:spLocks noGrp="1"/>
          </p:cNvSpPr>
          <p:nvPr>
            <p:ph type="subTitle" idx="1"/>
          </p:nvPr>
        </p:nvSpPr>
        <p:spPr>
          <a:xfrm>
            <a:off x="2314613" y="1788875"/>
            <a:ext cx="1891500" cy="46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7" name="Google Shape;707;p24"/>
          <p:cNvSpPr txBox="1">
            <a:spLocks noGrp="1"/>
          </p:cNvSpPr>
          <p:nvPr>
            <p:ph type="subTitle" idx="2"/>
          </p:nvPr>
        </p:nvSpPr>
        <p:spPr>
          <a:xfrm>
            <a:off x="2314613" y="211520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24"/>
          <p:cNvSpPr txBox="1">
            <a:spLocks noGrp="1"/>
          </p:cNvSpPr>
          <p:nvPr>
            <p:ph type="subTitle" idx="3"/>
          </p:nvPr>
        </p:nvSpPr>
        <p:spPr>
          <a:xfrm>
            <a:off x="4937889" y="211520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9" name="Google Shape;709;p24"/>
          <p:cNvSpPr txBox="1">
            <a:spLocks noGrp="1"/>
          </p:cNvSpPr>
          <p:nvPr>
            <p:ph type="subTitle" idx="4"/>
          </p:nvPr>
        </p:nvSpPr>
        <p:spPr>
          <a:xfrm>
            <a:off x="2314613" y="3415471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24"/>
          <p:cNvSpPr txBox="1">
            <a:spLocks noGrp="1"/>
          </p:cNvSpPr>
          <p:nvPr>
            <p:ph type="subTitle" idx="5"/>
          </p:nvPr>
        </p:nvSpPr>
        <p:spPr>
          <a:xfrm>
            <a:off x="4937889" y="3415471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24"/>
          <p:cNvSpPr txBox="1">
            <a:spLocks noGrp="1"/>
          </p:cNvSpPr>
          <p:nvPr>
            <p:ph type="subTitle" idx="6"/>
          </p:nvPr>
        </p:nvSpPr>
        <p:spPr>
          <a:xfrm>
            <a:off x="2314613" y="298169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2" name="Google Shape;712;p24"/>
          <p:cNvSpPr txBox="1">
            <a:spLocks noGrp="1"/>
          </p:cNvSpPr>
          <p:nvPr>
            <p:ph type="subTitle" idx="7"/>
          </p:nvPr>
        </p:nvSpPr>
        <p:spPr>
          <a:xfrm>
            <a:off x="4937887" y="1788875"/>
            <a:ext cx="1891500" cy="46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3" name="Google Shape;713;p24"/>
          <p:cNvSpPr txBox="1">
            <a:spLocks noGrp="1"/>
          </p:cNvSpPr>
          <p:nvPr>
            <p:ph type="subTitle" idx="8"/>
          </p:nvPr>
        </p:nvSpPr>
        <p:spPr>
          <a:xfrm>
            <a:off x="4937887" y="298169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4" name="Google Shape;714;p24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8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36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36"/>
          <p:cNvGrpSpPr/>
          <p:nvPr/>
        </p:nvGrpSpPr>
        <p:grpSpPr>
          <a:xfrm rot="10800000">
            <a:off x="-1421297" y="-502690"/>
            <a:ext cx="3382300" cy="1993950"/>
            <a:chOff x="1317925" y="2802775"/>
            <a:chExt cx="3382300" cy="1993950"/>
          </a:xfrm>
        </p:grpSpPr>
        <p:sp>
          <p:nvSpPr>
            <p:cNvPr id="1065" name="Google Shape;1065;p36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6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6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6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6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6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6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6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6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6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6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6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36"/>
          <p:cNvGrpSpPr/>
          <p:nvPr/>
        </p:nvGrpSpPr>
        <p:grpSpPr>
          <a:xfrm>
            <a:off x="3176813" y="4566944"/>
            <a:ext cx="2790375" cy="64975"/>
            <a:chOff x="5954300" y="4334988"/>
            <a:chExt cx="2790375" cy="64975"/>
          </a:xfrm>
        </p:grpSpPr>
        <p:sp>
          <p:nvSpPr>
            <p:cNvPr id="1078" name="Google Shape;1078;p36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6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6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6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6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6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6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6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6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6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36"/>
          <p:cNvGrpSpPr/>
          <p:nvPr/>
        </p:nvGrpSpPr>
        <p:grpSpPr>
          <a:xfrm>
            <a:off x="8482509" y="1395590"/>
            <a:ext cx="1359460" cy="1359460"/>
            <a:chOff x="3901550" y="2223725"/>
            <a:chExt cx="1557050" cy="1557050"/>
          </a:xfrm>
        </p:grpSpPr>
        <p:sp>
          <p:nvSpPr>
            <p:cNvPr id="1099" name="Google Shape;1099;p36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6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6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4" name="Google Shape;1194;p41"/>
          <p:cNvGrpSpPr/>
          <p:nvPr/>
        </p:nvGrpSpPr>
        <p:grpSpPr>
          <a:xfrm>
            <a:off x="8430750" y="1225934"/>
            <a:ext cx="2691676" cy="2691631"/>
            <a:chOff x="5165750" y="-1146341"/>
            <a:chExt cx="2691676" cy="2691631"/>
          </a:xfrm>
        </p:grpSpPr>
        <p:sp>
          <p:nvSpPr>
            <p:cNvPr id="1195" name="Google Shape;1195;p41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1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4" name="Google Shape;1204;p41"/>
          <p:cNvGrpSpPr/>
          <p:nvPr/>
        </p:nvGrpSpPr>
        <p:grpSpPr>
          <a:xfrm>
            <a:off x="713225" y="4828856"/>
            <a:ext cx="2790375" cy="64975"/>
            <a:chOff x="5954300" y="4334988"/>
            <a:chExt cx="2790375" cy="64975"/>
          </a:xfrm>
        </p:grpSpPr>
        <p:sp>
          <p:nvSpPr>
            <p:cNvPr id="1205" name="Google Shape;1205;p41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1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1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5" name="Google Shape;1225;p41"/>
          <p:cNvGrpSpPr/>
          <p:nvPr/>
        </p:nvGrpSpPr>
        <p:grpSpPr>
          <a:xfrm>
            <a:off x="-319052" y="-320208"/>
            <a:ext cx="1604419" cy="1604360"/>
            <a:chOff x="-74975" y="157600"/>
            <a:chExt cx="1604419" cy="1604360"/>
          </a:xfrm>
        </p:grpSpPr>
        <p:sp>
          <p:nvSpPr>
            <p:cNvPr id="1226" name="Google Shape;1226;p41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308450"/>
            <a:ext cx="7717500" cy="3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65" r:id="rId5"/>
    <p:sldLayoutId id="2147483669" r:id="rId6"/>
    <p:sldLayoutId id="2147483670" r:id="rId7"/>
    <p:sldLayoutId id="2147483682" r:id="rId8"/>
    <p:sldLayoutId id="2147483687" r:id="rId9"/>
    <p:sldLayoutId id="214748368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F0000"/>
          </p15:clr>
        </p15:guide>
        <p15:guide id="2" pos="2880">
          <p15:clr>
            <a:srgbClr val="FF0000"/>
          </p15:clr>
        </p15:guide>
        <p15:guide id="3" pos="449">
          <p15:clr>
            <a:srgbClr val="FF0000"/>
          </p15:clr>
        </p15:guide>
        <p15:guide id="4" pos="5311">
          <p15:clr>
            <a:srgbClr val="FF0000"/>
          </p15:clr>
        </p15:guide>
        <p15:guide id="5" orient="horz" pos="340">
          <p15:clr>
            <a:srgbClr val="FF0000"/>
          </p15:clr>
        </p15:guide>
        <p15:guide id="6" orient="horz" pos="2897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46"/>
          <p:cNvSpPr txBox="1">
            <a:spLocks noGrp="1"/>
          </p:cNvSpPr>
          <p:nvPr>
            <p:ph type="ctrTitle"/>
          </p:nvPr>
        </p:nvSpPr>
        <p:spPr>
          <a:xfrm>
            <a:off x="2097041" y="2399937"/>
            <a:ext cx="5957299" cy="21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Topic 			: </a:t>
            </a:r>
            <a:r>
              <a:rPr lang="en-US" sz="2000" dirty="0"/>
              <a:t>AI-Enhanced Career Guidance System for Personalized Career Pathways</a:t>
            </a:r>
            <a:br>
              <a:rPr lang="en" sz="2000" dirty="0"/>
            </a:br>
            <a:r>
              <a:rPr lang="en" sz="2000" dirty="0"/>
              <a:t>Domain		: </a:t>
            </a:r>
            <a:r>
              <a:rPr lang="en-IN" sz="1600" dirty="0"/>
              <a:t>Student Innovation</a:t>
            </a:r>
            <a:br>
              <a:rPr lang="en" sz="2000" dirty="0"/>
            </a:br>
            <a:r>
              <a:rPr lang="en" sz="2000" dirty="0"/>
              <a:t>Team ID		: </a:t>
            </a:r>
            <a:r>
              <a:rPr lang="en" sz="1600" dirty="0"/>
              <a:t>Team189</a:t>
            </a:r>
            <a:br>
              <a:rPr lang="en" sz="2000" dirty="0"/>
            </a:br>
            <a:r>
              <a:rPr lang="en" sz="2000" dirty="0"/>
              <a:t>Team name		: </a:t>
            </a:r>
            <a:r>
              <a:rPr lang="en" sz="1600" dirty="0"/>
              <a:t>Team189</a:t>
            </a:r>
            <a:br>
              <a:rPr lang="en" sz="2000" dirty="0"/>
            </a:br>
            <a:r>
              <a:rPr lang="en" sz="2000" dirty="0"/>
              <a:t>Team members	: </a:t>
            </a:r>
            <a:r>
              <a:rPr lang="en" sz="1600" dirty="0"/>
              <a:t>member1(2303A510I9)</a:t>
            </a:r>
            <a:br>
              <a:rPr lang="en" sz="1600" dirty="0"/>
            </a:br>
            <a:r>
              <a:rPr lang="en" sz="1600" dirty="0"/>
              <a:t>			  member2(2303A510H5)</a:t>
            </a:r>
            <a:br>
              <a:rPr lang="en" sz="1600" dirty="0"/>
            </a:br>
            <a:r>
              <a:rPr lang="en" sz="1600" dirty="0"/>
              <a:t>			  member3(2303A510G7)</a:t>
            </a:r>
            <a:br>
              <a:rPr lang="en" sz="1600" dirty="0"/>
            </a:br>
            <a:r>
              <a:rPr lang="en" sz="1600" dirty="0"/>
              <a:t>			  member4(2303A51360)</a:t>
            </a:r>
            <a:br>
              <a:rPr lang="en" sz="1600" dirty="0"/>
            </a:br>
            <a:r>
              <a:rPr lang="en" sz="1600" dirty="0"/>
              <a:t>			  member5(2303A510I0)</a:t>
            </a:r>
            <a:br>
              <a:rPr lang="en" sz="1600" dirty="0"/>
            </a:br>
            <a:r>
              <a:rPr lang="en" sz="2000" dirty="0"/>
              <a:t>				</a:t>
            </a:r>
            <a:br>
              <a:rPr lang="en" sz="2000" dirty="0"/>
            </a:br>
            <a:endParaRPr sz="2000" dirty="0">
              <a:solidFill>
                <a:schemeClr val="lt1"/>
              </a:solidFill>
            </a:endParaRPr>
          </a:p>
        </p:txBody>
      </p:sp>
      <p:grpSp>
        <p:nvGrpSpPr>
          <p:cNvPr id="1266" name="Google Shape;1266;p46"/>
          <p:cNvGrpSpPr/>
          <p:nvPr/>
        </p:nvGrpSpPr>
        <p:grpSpPr>
          <a:xfrm rot="2725619">
            <a:off x="-68482" y="-49524"/>
            <a:ext cx="1895833" cy="1895866"/>
            <a:chOff x="3835450" y="-252000"/>
            <a:chExt cx="1445325" cy="1445350"/>
          </a:xfrm>
        </p:grpSpPr>
        <p:sp>
          <p:nvSpPr>
            <p:cNvPr id="1267" name="Google Shape;1267;p46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6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6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6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6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46"/>
          <p:cNvGrpSpPr/>
          <p:nvPr/>
        </p:nvGrpSpPr>
        <p:grpSpPr>
          <a:xfrm>
            <a:off x="7626957" y="-966877"/>
            <a:ext cx="2471175" cy="2747975"/>
            <a:chOff x="7398357" y="-662077"/>
            <a:chExt cx="2471175" cy="2747975"/>
          </a:xfrm>
        </p:grpSpPr>
        <p:sp>
          <p:nvSpPr>
            <p:cNvPr id="1273" name="Google Shape;1273;p46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6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6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6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46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46"/>
          <p:cNvGrpSpPr/>
          <p:nvPr/>
        </p:nvGrpSpPr>
        <p:grpSpPr>
          <a:xfrm>
            <a:off x="-1466486" y="2736279"/>
            <a:ext cx="2791286" cy="2599651"/>
            <a:chOff x="-1466486" y="2736279"/>
            <a:chExt cx="2791286" cy="2599651"/>
          </a:xfrm>
        </p:grpSpPr>
        <p:sp>
          <p:nvSpPr>
            <p:cNvPr id="1279" name="Google Shape;1279;p46"/>
            <p:cNvSpPr/>
            <p:nvPr/>
          </p:nvSpPr>
          <p:spPr>
            <a:xfrm>
              <a:off x="-1466486" y="2736279"/>
              <a:ext cx="2599651" cy="2599651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0" name="Google Shape;1280;p46"/>
            <p:cNvGrpSpPr/>
            <p:nvPr/>
          </p:nvGrpSpPr>
          <p:grpSpPr>
            <a:xfrm>
              <a:off x="713226" y="3730956"/>
              <a:ext cx="611574" cy="610281"/>
              <a:chOff x="4496550" y="2819475"/>
              <a:chExt cx="366300" cy="365525"/>
            </a:xfrm>
          </p:grpSpPr>
          <p:sp>
            <p:nvSpPr>
              <p:cNvPr id="1281" name="Google Shape;1281;p46"/>
              <p:cNvSpPr/>
              <p:nvPr/>
            </p:nvSpPr>
            <p:spPr>
              <a:xfrm>
                <a:off x="4596100" y="2919025"/>
                <a:ext cx="167200" cy="16645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6658" extrusionOk="0">
                    <a:moveTo>
                      <a:pt x="3344" y="1"/>
                    </a:moveTo>
                    <a:cubicBezTo>
                      <a:pt x="1520" y="1"/>
                      <a:pt x="0" y="1490"/>
                      <a:pt x="0" y="3314"/>
                    </a:cubicBezTo>
                    <a:cubicBezTo>
                      <a:pt x="0" y="5168"/>
                      <a:pt x="1520" y="6657"/>
                      <a:pt x="3344" y="6657"/>
                    </a:cubicBezTo>
                    <a:cubicBezTo>
                      <a:pt x="5198" y="6657"/>
                      <a:pt x="6687" y="5168"/>
                      <a:pt x="6687" y="3314"/>
                    </a:cubicBezTo>
                    <a:cubicBezTo>
                      <a:pt x="6687" y="1490"/>
                      <a:pt x="5198" y="1"/>
                      <a:pt x="3344" y="1"/>
                    </a:cubicBezTo>
                    <a:close/>
                  </a:path>
                </a:pathLst>
              </a:custGeom>
              <a:solidFill>
                <a:srgbClr val="2332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46"/>
              <p:cNvSpPr/>
              <p:nvPr/>
            </p:nvSpPr>
            <p:spPr>
              <a:xfrm>
                <a:off x="4496550" y="2819475"/>
                <a:ext cx="366300" cy="365525"/>
              </a:xfrm>
              <a:custGeom>
                <a:avLst/>
                <a:gdLst/>
                <a:ahLst/>
                <a:cxnLst/>
                <a:rect l="l" t="t" r="r" b="b"/>
                <a:pathLst>
                  <a:path w="14652" h="14621" fill="none" extrusionOk="0">
                    <a:moveTo>
                      <a:pt x="14651" y="7296"/>
                    </a:moveTo>
                    <a:cubicBezTo>
                      <a:pt x="14651" y="11338"/>
                      <a:pt x="11369" y="14621"/>
                      <a:pt x="7326" y="14621"/>
                    </a:cubicBezTo>
                    <a:cubicBezTo>
                      <a:pt x="3283" y="14621"/>
                      <a:pt x="1" y="11338"/>
                      <a:pt x="1" y="7296"/>
                    </a:cubicBezTo>
                    <a:cubicBezTo>
                      <a:pt x="1" y="3283"/>
                      <a:pt x="3283" y="1"/>
                      <a:pt x="7326" y="1"/>
                    </a:cubicBezTo>
                    <a:cubicBezTo>
                      <a:pt x="11369" y="1"/>
                      <a:pt x="14651" y="3283"/>
                      <a:pt x="14651" y="7296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23325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E83D50D-1027-53DE-7327-D765EB951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6" y="485776"/>
            <a:ext cx="822959" cy="822959"/>
          </a:xfrm>
          <a:prstGeom prst="rect">
            <a:avLst/>
          </a:prstGeom>
        </p:spPr>
      </p:pic>
      <p:pic>
        <p:nvPicPr>
          <p:cNvPr id="1028" name="Picture 4" descr="SRU International: Global Collaborations &amp; Study Abroad Programs">
            <a:extLst>
              <a:ext uri="{FF2B5EF4-FFF2-40B4-BE49-F238E27FC236}">
                <a16:creationId xmlns:a16="http://schemas.microsoft.com/office/drawing/2014/main" id="{5199BA3A-83F9-EB34-9128-28C603B9E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78" y="828497"/>
            <a:ext cx="1234417" cy="76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55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System Architecture </a:t>
            </a:r>
            <a:endParaRPr dirty="0"/>
          </a:p>
        </p:txBody>
      </p:sp>
      <p:sp>
        <p:nvSpPr>
          <p:cNvPr id="1427" name="Google Shape;1427;p55"/>
          <p:cNvSpPr txBox="1">
            <a:spLocks noGrp="1"/>
          </p:cNvSpPr>
          <p:nvPr>
            <p:ph type="subTitle" idx="1"/>
          </p:nvPr>
        </p:nvSpPr>
        <p:spPr>
          <a:xfrm>
            <a:off x="1132584" y="1433014"/>
            <a:ext cx="2504696" cy="1599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Tech Stack</a:t>
            </a:r>
            <a:endParaRPr dirty="0"/>
          </a:p>
        </p:txBody>
      </p:sp>
      <p:grpSp>
        <p:nvGrpSpPr>
          <p:cNvPr id="7" name="Google Shape;1902;p81">
            <a:extLst>
              <a:ext uri="{FF2B5EF4-FFF2-40B4-BE49-F238E27FC236}">
                <a16:creationId xmlns:a16="http://schemas.microsoft.com/office/drawing/2014/main" id="{CCB8DBD3-ECEB-D61F-53C4-E0C73D1D017B}"/>
              </a:ext>
            </a:extLst>
          </p:cNvPr>
          <p:cNvGrpSpPr/>
          <p:nvPr/>
        </p:nvGrpSpPr>
        <p:grpSpPr>
          <a:xfrm>
            <a:off x="4993952" y="2593001"/>
            <a:ext cx="306210" cy="280408"/>
            <a:chOff x="3253604" y="1652200"/>
            <a:chExt cx="327855" cy="331345"/>
          </a:xfrm>
        </p:grpSpPr>
        <p:sp>
          <p:nvSpPr>
            <p:cNvPr id="8" name="Google Shape;1903;p81">
              <a:extLst>
                <a:ext uri="{FF2B5EF4-FFF2-40B4-BE49-F238E27FC236}">
                  <a16:creationId xmlns:a16="http://schemas.microsoft.com/office/drawing/2014/main" id="{1B4F486C-613E-5A48-775C-71926E67DBD9}"/>
                </a:ext>
              </a:extLst>
            </p:cNvPr>
            <p:cNvSpPr/>
            <p:nvPr/>
          </p:nvSpPr>
          <p:spPr>
            <a:xfrm>
              <a:off x="3253604" y="1652200"/>
              <a:ext cx="327855" cy="331345"/>
            </a:xfrm>
            <a:custGeom>
              <a:avLst/>
              <a:gdLst/>
              <a:ahLst/>
              <a:cxnLst/>
              <a:rect l="l" t="t" r="r" b="b"/>
              <a:pathLst>
                <a:path w="119" h="120" extrusionOk="0">
                  <a:moveTo>
                    <a:pt x="119" y="24"/>
                  </a:moveTo>
                  <a:cubicBezTo>
                    <a:pt x="119" y="23"/>
                    <a:pt x="119" y="22"/>
                    <a:pt x="118" y="21"/>
                  </a:cubicBezTo>
                  <a:cubicBezTo>
                    <a:pt x="118" y="21"/>
                    <a:pt x="99" y="1"/>
                    <a:pt x="99" y="1"/>
                  </a:cubicBezTo>
                  <a:cubicBezTo>
                    <a:pt x="98" y="1"/>
                    <a:pt x="97" y="0"/>
                    <a:pt x="96" y="0"/>
                  </a:cubicBezTo>
                  <a:cubicBezTo>
                    <a:pt x="96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8"/>
                    <a:pt x="1" y="120"/>
                    <a:pt x="3" y="120"/>
                  </a:cubicBezTo>
                  <a:cubicBezTo>
                    <a:pt x="116" y="120"/>
                    <a:pt x="116" y="120"/>
                    <a:pt x="116" y="120"/>
                  </a:cubicBezTo>
                  <a:cubicBezTo>
                    <a:pt x="118" y="120"/>
                    <a:pt x="119" y="118"/>
                    <a:pt x="119" y="116"/>
                  </a:cubicBezTo>
                  <a:cubicBezTo>
                    <a:pt x="119" y="116"/>
                    <a:pt x="119" y="24"/>
                    <a:pt x="119" y="24"/>
                  </a:cubicBezTo>
                  <a:close/>
                  <a:moveTo>
                    <a:pt x="100" y="12"/>
                  </a:moveTo>
                  <a:cubicBezTo>
                    <a:pt x="107" y="20"/>
                    <a:pt x="107" y="20"/>
                    <a:pt x="107" y="20"/>
                  </a:cubicBezTo>
                  <a:cubicBezTo>
                    <a:pt x="100" y="20"/>
                    <a:pt x="100" y="20"/>
                    <a:pt x="100" y="20"/>
                  </a:cubicBezTo>
                  <a:lnTo>
                    <a:pt x="100" y="12"/>
                  </a:lnTo>
                  <a:close/>
                  <a:moveTo>
                    <a:pt x="7" y="113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93" y="25"/>
                    <a:pt x="94" y="27"/>
                    <a:pt x="96" y="27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2" y="113"/>
                    <a:pt x="112" y="113"/>
                    <a:pt x="112" y="113"/>
                  </a:cubicBezTo>
                  <a:lnTo>
                    <a:pt x="7" y="113"/>
                  </a:lnTo>
                  <a:close/>
                  <a:moveTo>
                    <a:pt x="7" y="113"/>
                  </a:moveTo>
                  <a:cubicBezTo>
                    <a:pt x="7" y="113"/>
                    <a:pt x="7" y="113"/>
                    <a:pt x="7" y="11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904;p81">
              <a:extLst>
                <a:ext uri="{FF2B5EF4-FFF2-40B4-BE49-F238E27FC236}">
                  <a16:creationId xmlns:a16="http://schemas.microsoft.com/office/drawing/2014/main" id="{A1B903D4-9F74-0441-6416-B8FE641DEBB1}"/>
                </a:ext>
              </a:extLst>
            </p:cNvPr>
            <p:cNvSpPr/>
            <p:nvPr/>
          </p:nvSpPr>
          <p:spPr>
            <a:xfrm>
              <a:off x="3291970" y="1690566"/>
              <a:ext cx="251123" cy="253450"/>
            </a:xfrm>
            <a:custGeom>
              <a:avLst/>
              <a:gdLst/>
              <a:ahLst/>
              <a:cxnLst/>
              <a:rect l="l" t="t" r="r" b="b"/>
              <a:pathLst>
                <a:path w="91" h="92" extrusionOk="0">
                  <a:moveTo>
                    <a:pt x="88" y="47"/>
                  </a:moveTo>
                  <a:cubicBezTo>
                    <a:pt x="83" y="47"/>
                    <a:pt x="83" y="47"/>
                    <a:pt x="83" y="47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6"/>
                    <a:pt x="81" y="35"/>
                    <a:pt x="79" y="3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60" y="21"/>
                    <a:pt x="70" y="17"/>
                    <a:pt x="70" y="11"/>
                  </a:cubicBezTo>
                  <a:cubicBezTo>
                    <a:pt x="70" y="4"/>
                    <a:pt x="58" y="0"/>
                    <a:pt x="46" y="0"/>
                  </a:cubicBezTo>
                  <a:cubicBezTo>
                    <a:pt x="34" y="0"/>
                    <a:pt x="22" y="4"/>
                    <a:pt x="22" y="11"/>
                  </a:cubicBezTo>
                  <a:cubicBezTo>
                    <a:pt x="22" y="17"/>
                    <a:pt x="31" y="21"/>
                    <a:pt x="42" y="21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0" y="35"/>
                    <a:pt x="8" y="36"/>
                    <a:pt x="8" y="38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" y="47"/>
                    <a:pt x="0" y="49"/>
                    <a:pt x="0" y="51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7"/>
                    <a:pt x="1" y="68"/>
                    <a:pt x="3" y="68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8" y="83"/>
                    <a:pt x="10" y="85"/>
                    <a:pt x="12" y="85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9"/>
                    <a:pt x="34" y="92"/>
                    <a:pt x="38" y="92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7" y="92"/>
                    <a:pt x="61" y="89"/>
                    <a:pt x="63" y="85"/>
                  </a:cubicBezTo>
                  <a:cubicBezTo>
                    <a:pt x="79" y="85"/>
                    <a:pt x="79" y="85"/>
                    <a:pt x="79" y="85"/>
                  </a:cubicBezTo>
                  <a:cubicBezTo>
                    <a:pt x="81" y="85"/>
                    <a:pt x="83" y="83"/>
                    <a:pt x="83" y="81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90" y="68"/>
                    <a:pt x="91" y="67"/>
                    <a:pt x="91" y="65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49"/>
                    <a:pt x="90" y="47"/>
                    <a:pt x="88" y="47"/>
                  </a:cubicBezTo>
                  <a:close/>
                  <a:moveTo>
                    <a:pt x="46" y="7"/>
                  </a:moveTo>
                  <a:cubicBezTo>
                    <a:pt x="55" y="7"/>
                    <a:pt x="61" y="10"/>
                    <a:pt x="62" y="11"/>
                  </a:cubicBezTo>
                  <a:cubicBezTo>
                    <a:pt x="61" y="12"/>
                    <a:pt x="55" y="14"/>
                    <a:pt x="46" y="14"/>
                  </a:cubicBezTo>
                  <a:cubicBezTo>
                    <a:pt x="36" y="14"/>
                    <a:pt x="30" y="12"/>
                    <a:pt x="29" y="11"/>
                  </a:cubicBezTo>
                  <a:cubicBezTo>
                    <a:pt x="30" y="10"/>
                    <a:pt x="36" y="7"/>
                    <a:pt x="46" y="7"/>
                  </a:cubicBezTo>
                  <a:close/>
                  <a:moveTo>
                    <a:pt x="45" y="34"/>
                  </a:moveTo>
                  <a:cubicBezTo>
                    <a:pt x="45" y="34"/>
                    <a:pt x="45" y="34"/>
                    <a:pt x="45" y="34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35" y="38"/>
                    <a:pt x="35" y="38"/>
                    <a:pt x="35" y="38"/>
                  </a:cubicBezTo>
                  <a:lnTo>
                    <a:pt x="45" y="34"/>
                  </a:lnTo>
                  <a:close/>
                  <a:moveTo>
                    <a:pt x="7" y="54"/>
                  </a:moveTo>
                  <a:cubicBezTo>
                    <a:pt x="17" y="54"/>
                    <a:pt x="17" y="54"/>
                    <a:pt x="17" y="54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7" y="61"/>
                    <a:pt x="7" y="61"/>
                    <a:pt x="7" y="61"/>
                  </a:cubicBezTo>
                  <a:lnTo>
                    <a:pt x="7" y="54"/>
                  </a:lnTo>
                  <a:close/>
                  <a:moveTo>
                    <a:pt x="53" y="85"/>
                  </a:moveTo>
                  <a:cubicBezTo>
                    <a:pt x="38" y="85"/>
                    <a:pt x="38" y="85"/>
                    <a:pt x="38" y="85"/>
                  </a:cubicBezTo>
                  <a:cubicBezTo>
                    <a:pt x="36" y="85"/>
                    <a:pt x="35" y="83"/>
                    <a:pt x="35" y="81"/>
                  </a:cubicBezTo>
                  <a:cubicBezTo>
                    <a:pt x="35" y="79"/>
                    <a:pt x="36" y="78"/>
                    <a:pt x="38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9"/>
                    <a:pt x="56" y="81"/>
                  </a:cubicBezTo>
                  <a:cubicBezTo>
                    <a:pt x="56" y="83"/>
                    <a:pt x="55" y="85"/>
                    <a:pt x="53" y="85"/>
                  </a:cubicBezTo>
                  <a:close/>
                  <a:moveTo>
                    <a:pt x="76" y="78"/>
                  </a:moveTo>
                  <a:cubicBezTo>
                    <a:pt x="63" y="78"/>
                    <a:pt x="63" y="78"/>
                    <a:pt x="63" y="78"/>
                  </a:cubicBezTo>
                  <a:cubicBezTo>
                    <a:pt x="61" y="74"/>
                    <a:pt x="57" y="71"/>
                    <a:pt x="53" y="71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4" y="71"/>
                    <a:pt x="30" y="74"/>
                    <a:pt x="28" y="78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3" y="68"/>
                    <a:pt x="24" y="67"/>
                    <a:pt x="24" y="65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9"/>
                    <a:pt x="23" y="47"/>
                    <a:pt x="21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49"/>
                    <a:pt x="45" y="49"/>
                    <a:pt x="45" y="49"/>
                  </a:cubicBezTo>
                  <a:cubicBezTo>
                    <a:pt x="46" y="49"/>
                    <a:pt x="46" y="49"/>
                    <a:pt x="47" y="49"/>
                  </a:cubicBezTo>
                  <a:cubicBezTo>
                    <a:pt x="64" y="42"/>
                    <a:pt x="64" y="42"/>
                    <a:pt x="64" y="42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69" y="47"/>
                    <a:pt x="67" y="49"/>
                    <a:pt x="67" y="51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67"/>
                    <a:pt x="69" y="68"/>
                    <a:pt x="71" y="68"/>
                  </a:cubicBezTo>
                  <a:cubicBezTo>
                    <a:pt x="76" y="68"/>
                    <a:pt x="76" y="68"/>
                    <a:pt x="76" y="68"/>
                  </a:cubicBezTo>
                  <a:lnTo>
                    <a:pt x="76" y="78"/>
                  </a:lnTo>
                  <a:close/>
                  <a:moveTo>
                    <a:pt x="84" y="61"/>
                  </a:moveTo>
                  <a:cubicBezTo>
                    <a:pt x="74" y="61"/>
                    <a:pt x="74" y="61"/>
                    <a:pt x="74" y="61"/>
                  </a:cubicBezTo>
                  <a:cubicBezTo>
                    <a:pt x="74" y="54"/>
                    <a:pt x="74" y="54"/>
                    <a:pt x="74" y="54"/>
                  </a:cubicBezTo>
                  <a:cubicBezTo>
                    <a:pt x="84" y="54"/>
                    <a:pt x="84" y="54"/>
                    <a:pt x="84" y="54"/>
                  </a:cubicBezTo>
                  <a:lnTo>
                    <a:pt x="84" y="61"/>
                  </a:lnTo>
                  <a:close/>
                  <a:moveTo>
                    <a:pt x="84" y="61"/>
                  </a:moveTo>
                  <a:cubicBezTo>
                    <a:pt x="84" y="61"/>
                    <a:pt x="84" y="61"/>
                    <a:pt x="84" y="6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Google Shape;1923;p81">
            <a:extLst>
              <a:ext uri="{FF2B5EF4-FFF2-40B4-BE49-F238E27FC236}">
                <a16:creationId xmlns:a16="http://schemas.microsoft.com/office/drawing/2014/main" id="{001FF1D7-CCCB-3573-9A1F-F93A5D77DC52}"/>
              </a:ext>
            </a:extLst>
          </p:cNvPr>
          <p:cNvSpPr/>
          <p:nvPr/>
        </p:nvSpPr>
        <p:spPr>
          <a:xfrm>
            <a:off x="795880" y="2335099"/>
            <a:ext cx="329018" cy="331345"/>
          </a:xfrm>
          <a:custGeom>
            <a:avLst/>
            <a:gdLst/>
            <a:ahLst/>
            <a:cxnLst/>
            <a:rect l="l" t="t" r="r" b="b"/>
            <a:pathLst>
              <a:path w="119" h="120" extrusionOk="0">
                <a:moveTo>
                  <a:pt x="119" y="7"/>
                </a:moveTo>
                <a:cubicBezTo>
                  <a:pt x="119" y="4"/>
                  <a:pt x="116" y="0"/>
                  <a:pt x="112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0" y="0"/>
                  <a:pt x="87" y="4"/>
                  <a:pt x="87" y="7"/>
                </a:cubicBezTo>
                <a:cubicBezTo>
                  <a:pt x="87" y="14"/>
                  <a:pt x="87" y="14"/>
                  <a:pt x="87" y="14"/>
                </a:cubicBezTo>
                <a:cubicBezTo>
                  <a:pt x="87" y="16"/>
                  <a:pt x="87" y="17"/>
                  <a:pt x="88" y="18"/>
                </a:cubicBezTo>
                <a:cubicBezTo>
                  <a:pt x="87" y="19"/>
                  <a:pt x="87" y="20"/>
                  <a:pt x="87" y="21"/>
                </a:cubicBezTo>
                <a:cubicBezTo>
                  <a:pt x="87" y="28"/>
                  <a:pt x="87" y="28"/>
                  <a:pt x="87" y="28"/>
                </a:cubicBezTo>
                <a:cubicBezTo>
                  <a:pt x="87" y="32"/>
                  <a:pt x="90" y="35"/>
                  <a:pt x="94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42"/>
                  <a:pt x="100" y="42"/>
                  <a:pt x="100" y="42"/>
                </a:cubicBezTo>
                <a:cubicBezTo>
                  <a:pt x="85" y="42"/>
                  <a:pt x="85" y="42"/>
                  <a:pt x="85" y="42"/>
                </a:cubicBezTo>
                <a:cubicBezTo>
                  <a:pt x="85" y="39"/>
                  <a:pt x="83" y="36"/>
                  <a:pt x="77" y="34"/>
                </a:cubicBezTo>
                <a:cubicBezTo>
                  <a:pt x="72" y="32"/>
                  <a:pt x="66" y="31"/>
                  <a:pt x="59" y="31"/>
                </a:cubicBezTo>
                <a:cubicBezTo>
                  <a:pt x="53" y="31"/>
                  <a:pt x="47" y="32"/>
                  <a:pt x="42" y="34"/>
                </a:cubicBezTo>
                <a:cubicBezTo>
                  <a:pt x="36" y="36"/>
                  <a:pt x="34" y="39"/>
                  <a:pt x="33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35"/>
                  <a:pt x="19" y="35"/>
                  <a:pt x="19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8" y="35"/>
                  <a:pt x="32" y="32"/>
                  <a:pt x="32" y="28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0"/>
                  <a:pt x="31" y="19"/>
                  <a:pt x="31" y="18"/>
                </a:cubicBezTo>
                <a:cubicBezTo>
                  <a:pt x="31" y="17"/>
                  <a:pt x="32" y="16"/>
                  <a:pt x="32" y="14"/>
                </a:cubicBezTo>
                <a:cubicBezTo>
                  <a:pt x="32" y="7"/>
                  <a:pt x="32" y="7"/>
                  <a:pt x="32" y="7"/>
                </a:cubicBezTo>
                <a:cubicBezTo>
                  <a:pt x="32" y="4"/>
                  <a:pt x="28" y="0"/>
                  <a:pt x="25" y="0"/>
                </a:cubicBez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4"/>
                  <a:pt x="0" y="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6"/>
                  <a:pt x="0" y="17"/>
                  <a:pt x="1" y="18"/>
                </a:cubicBezTo>
                <a:cubicBezTo>
                  <a:pt x="0" y="19"/>
                  <a:pt x="0" y="20"/>
                  <a:pt x="0" y="2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2"/>
                  <a:pt x="3" y="35"/>
                  <a:pt x="7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7"/>
                  <a:pt x="14" y="49"/>
                  <a:pt x="16" y="49"/>
                </a:cubicBezTo>
                <a:cubicBezTo>
                  <a:pt x="33" y="49"/>
                  <a:pt x="33" y="49"/>
                  <a:pt x="33" y="49"/>
                </a:cubicBezTo>
                <a:cubicBezTo>
                  <a:pt x="33" y="72"/>
                  <a:pt x="33" y="72"/>
                  <a:pt x="33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4" y="72"/>
                  <a:pt x="12" y="73"/>
                  <a:pt x="12" y="75"/>
                </a:cubicBezTo>
                <a:cubicBezTo>
                  <a:pt x="12" y="85"/>
                  <a:pt x="12" y="85"/>
                  <a:pt x="12" y="85"/>
                </a:cubicBezTo>
                <a:cubicBezTo>
                  <a:pt x="7" y="85"/>
                  <a:pt x="7" y="85"/>
                  <a:pt x="7" y="85"/>
                </a:cubicBezTo>
                <a:cubicBezTo>
                  <a:pt x="3" y="85"/>
                  <a:pt x="0" y="88"/>
                  <a:pt x="0" y="92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00"/>
                  <a:pt x="0" y="101"/>
                  <a:pt x="1" y="102"/>
                </a:cubicBezTo>
                <a:cubicBezTo>
                  <a:pt x="0" y="103"/>
                  <a:pt x="0" y="105"/>
                  <a:pt x="0" y="106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17"/>
                  <a:pt x="3" y="120"/>
                  <a:pt x="7" y="120"/>
                </a:cubicBezTo>
                <a:cubicBezTo>
                  <a:pt x="25" y="120"/>
                  <a:pt x="25" y="120"/>
                  <a:pt x="25" y="120"/>
                </a:cubicBezTo>
                <a:cubicBezTo>
                  <a:pt x="28" y="120"/>
                  <a:pt x="32" y="117"/>
                  <a:pt x="32" y="113"/>
                </a:cubicBezTo>
                <a:cubicBezTo>
                  <a:pt x="32" y="106"/>
                  <a:pt x="32" y="106"/>
                  <a:pt x="32" y="106"/>
                </a:cubicBezTo>
                <a:cubicBezTo>
                  <a:pt x="32" y="105"/>
                  <a:pt x="31" y="103"/>
                  <a:pt x="31" y="102"/>
                </a:cubicBezTo>
                <a:cubicBezTo>
                  <a:pt x="31" y="101"/>
                  <a:pt x="32" y="100"/>
                  <a:pt x="32" y="99"/>
                </a:cubicBezTo>
                <a:cubicBezTo>
                  <a:pt x="32" y="92"/>
                  <a:pt x="32" y="92"/>
                  <a:pt x="32" y="92"/>
                </a:cubicBezTo>
                <a:cubicBezTo>
                  <a:pt x="32" y="88"/>
                  <a:pt x="28" y="85"/>
                  <a:pt x="25" y="85"/>
                </a:cubicBezTo>
                <a:cubicBezTo>
                  <a:pt x="19" y="85"/>
                  <a:pt x="19" y="85"/>
                  <a:pt x="19" y="85"/>
                </a:cubicBezTo>
                <a:cubicBezTo>
                  <a:pt x="19" y="79"/>
                  <a:pt x="19" y="79"/>
                  <a:pt x="19" y="79"/>
                </a:cubicBezTo>
                <a:cubicBezTo>
                  <a:pt x="33" y="79"/>
                  <a:pt x="33" y="79"/>
                  <a:pt x="33" y="79"/>
                </a:cubicBezTo>
                <a:cubicBezTo>
                  <a:pt x="34" y="81"/>
                  <a:pt x="36" y="84"/>
                  <a:pt x="42" y="86"/>
                </a:cubicBezTo>
                <a:cubicBezTo>
                  <a:pt x="47" y="88"/>
                  <a:pt x="53" y="89"/>
                  <a:pt x="59" y="89"/>
                </a:cubicBezTo>
                <a:cubicBezTo>
                  <a:pt x="66" y="89"/>
                  <a:pt x="72" y="88"/>
                  <a:pt x="77" y="86"/>
                </a:cubicBezTo>
                <a:cubicBezTo>
                  <a:pt x="83" y="84"/>
                  <a:pt x="85" y="81"/>
                  <a:pt x="85" y="79"/>
                </a:cubicBezTo>
                <a:cubicBezTo>
                  <a:pt x="100" y="79"/>
                  <a:pt x="100" y="79"/>
                  <a:pt x="100" y="79"/>
                </a:cubicBezTo>
                <a:cubicBezTo>
                  <a:pt x="100" y="85"/>
                  <a:pt x="100" y="85"/>
                  <a:pt x="100" y="85"/>
                </a:cubicBezTo>
                <a:cubicBezTo>
                  <a:pt x="94" y="85"/>
                  <a:pt x="94" y="85"/>
                  <a:pt x="94" y="85"/>
                </a:cubicBezTo>
                <a:cubicBezTo>
                  <a:pt x="90" y="85"/>
                  <a:pt x="87" y="88"/>
                  <a:pt x="87" y="92"/>
                </a:cubicBezTo>
                <a:cubicBezTo>
                  <a:pt x="87" y="99"/>
                  <a:pt x="87" y="99"/>
                  <a:pt x="87" y="99"/>
                </a:cubicBezTo>
                <a:cubicBezTo>
                  <a:pt x="87" y="100"/>
                  <a:pt x="87" y="101"/>
                  <a:pt x="88" y="102"/>
                </a:cubicBezTo>
                <a:cubicBezTo>
                  <a:pt x="87" y="103"/>
                  <a:pt x="87" y="105"/>
                  <a:pt x="87" y="106"/>
                </a:cubicBezTo>
                <a:cubicBezTo>
                  <a:pt x="87" y="113"/>
                  <a:pt x="87" y="113"/>
                  <a:pt x="87" y="113"/>
                </a:cubicBezTo>
                <a:cubicBezTo>
                  <a:pt x="87" y="117"/>
                  <a:pt x="90" y="120"/>
                  <a:pt x="94" y="120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16" y="120"/>
                  <a:pt x="119" y="117"/>
                  <a:pt x="119" y="113"/>
                </a:cubicBezTo>
                <a:cubicBezTo>
                  <a:pt x="119" y="106"/>
                  <a:pt x="119" y="106"/>
                  <a:pt x="119" y="106"/>
                </a:cubicBezTo>
                <a:cubicBezTo>
                  <a:pt x="119" y="105"/>
                  <a:pt x="119" y="103"/>
                  <a:pt x="118" y="102"/>
                </a:cubicBezTo>
                <a:cubicBezTo>
                  <a:pt x="119" y="101"/>
                  <a:pt x="119" y="100"/>
                  <a:pt x="119" y="99"/>
                </a:cubicBezTo>
                <a:cubicBezTo>
                  <a:pt x="119" y="92"/>
                  <a:pt x="119" y="92"/>
                  <a:pt x="119" y="92"/>
                </a:cubicBezTo>
                <a:cubicBezTo>
                  <a:pt x="119" y="88"/>
                  <a:pt x="116" y="85"/>
                  <a:pt x="112" y="85"/>
                </a:cubicBezTo>
                <a:cubicBezTo>
                  <a:pt x="107" y="85"/>
                  <a:pt x="107" y="85"/>
                  <a:pt x="107" y="85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107" y="73"/>
                  <a:pt x="105" y="72"/>
                  <a:pt x="103" y="72"/>
                </a:cubicBezTo>
                <a:cubicBezTo>
                  <a:pt x="86" y="72"/>
                  <a:pt x="86" y="72"/>
                  <a:pt x="86" y="72"/>
                </a:cubicBezTo>
                <a:cubicBezTo>
                  <a:pt x="86" y="49"/>
                  <a:pt x="86" y="49"/>
                  <a:pt x="86" y="49"/>
                </a:cubicBezTo>
                <a:cubicBezTo>
                  <a:pt x="103" y="49"/>
                  <a:pt x="103" y="49"/>
                  <a:pt x="103" y="49"/>
                </a:cubicBezTo>
                <a:cubicBezTo>
                  <a:pt x="105" y="49"/>
                  <a:pt x="107" y="47"/>
                  <a:pt x="107" y="45"/>
                </a:cubicBezTo>
                <a:cubicBezTo>
                  <a:pt x="107" y="35"/>
                  <a:pt x="107" y="35"/>
                  <a:pt x="107" y="35"/>
                </a:cubicBezTo>
                <a:cubicBezTo>
                  <a:pt x="112" y="35"/>
                  <a:pt x="112" y="35"/>
                  <a:pt x="112" y="35"/>
                </a:cubicBezTo>
                <a:cubicBezTo>
                  <a:pt x="116" y="35"/>
                  <a:pt x="119" y="32"/>
                  <a:pt x="119" y="28"/>
                </a:cubicBezTo>
                <a:cubicBezTo>
                  <a:pt x="119" y="21"/>
                  <a:pt x="119" y="21"/>
                  <a:pt x="119" y="21"/>
                </a:cubicBezTo>
                <a:cubicBezTo>
                  <a:pt x="119" y="20"/>
                  <a:pt x="119" y="19"/>
                  <a:pt x="118" y="18"/>
                </a:cubicBezTo>
                <a:cubicBezTo>
                  <a:pt x="119" y="17"/>
                  <a:pt x="119" y="16"/>
                  <a:pt x="119" y="14"/>
                </a:cubicBezTo>
                <a:lnTo>
                  <a:pt x="119" y="7"/>
                </a:lnTo>
                <a:close/>
                <a:moveTo>
                  <a:pt x="25" y="7"/>
                </a:moveTo>
                <a:cubicBezTo>
                  <a:pt x="25" y="14"/>
                  <a:pt x="25" y="14"/>
                  <a:pt x="25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7"/>
                  <a:pt x="7" y="7"/>
                  <a:pt x="7" y="7"/>
                </a:cubicBezTo>
                <a:lnTo>
                  <a:pt x="25" y="7"/>
                </a:lnTo>
                <a:close/>
                <a:moveTo>
                  <a:pt x="7" y="21"/>
                </a:moveTo>
                <a:cubicBezTo>
                  <a:pt x="25" y="21"/>
                  <a:pt x="25" y="21"/>
                  <a:pt x="25" y="21"/>
                </a:cubicBezTo>
                <a:cubicBezTo>
                  <a:pt x="25" y="28"/>
                  <a:pt x="25" y="28"/>
                  <a:pt x="25" y="28"/>
                </a:cubicBezTo>
                <a:cubicBezTo>
                  <a:pt x="7" y="28"/>
                  <a:pt x="7" y="28"/>
                  <a:pt x="7" y="28"/>
                </a:cubicBezTo>
                <a:lnTo>
                  <a:pt x="7" y="21"/>
                </a:lnTo>
                <a:close/>
                <a:moveTo>
                  <a:pt x="25" y="113"/>
                </a:moveTo>
                <a:cubicBezTo>
                  <a:pt x="7" y="113"/>
                  <a:pt x="7" y="113"/>
                  <a:pt x="7" y="113"/>
                </a:cubicBezTo>
                <a:cubicBezTo>
                  <a:pt x="7" y="106"/>
                  <a:pt x="7" y="106"/>
                  <a:pt x="7" y="106"/>
                </a:cubicBezTo>
                <a:cubicBezTo>
                  <a:pt x="25" y="106"/>
                  <a:pt x="25" y="106"/>
                  <a:pt x="25" y="106"/>
                </a:cubicBezTo>
                <a:lnTo>
                  <a:pt x="25" y="113"/>
                </a:lnTo>
                <a:close/>
                <a:moveTo>
                  <a:pt x="25" y="99"/>
                </a:moveTo>
                <a:cubicBezTo>
                  <a:pt x="7" y="99"/>
                  <a:pt x="7" y="99"/>
                  <a:pt x="7" y="99"/>
                </a:cubicBezTo>
                <a:cubicBezTo>
                  <a:pt x="7" y="92"/>
                  <a:pt x="7" y="92"/>
                  <a:pt x="7" y="92"/>
                </a:cubicBezTo>
                <a:cubicBezTo>
                  <a:pt x="25" y="92"/>
                  <a:pt x="25" y="92"/>
                  <a:pt x="25" y="92"/>
                </a:cubicBezTo>
                <a:lnTo>
                  <a:pt x="25" y="99"/>
                </a:lnTo>
                <a:close/>
                <a:moveTo>
                  <a:pt x="112" y="113"/>
                </a:moveTo>
                <a:cubicBezTo>
                  <a:pt x="94" y="113"/>
                  <a:pt x="94" y="113"/>
                  <a:pt x="94" y="113"/>
                </a:cubicBezTo>
                <a:cubicBezTo>
                  <a:pt x="94" y="106"/>
                  <a:pt x="94" y="106"/>
                  <a:pt x="94" y="106"/>
                </a:cubicBezTo>
                <a:cubicBezTo>
                  <a:pt x="112" y="106"/>
                  <a:pt x="112" y="106"/>
                  <a:pt x="112" y="106"/>
                </a:cubicBezTo>
                <a:lnTo>
                  <a:pt x="112" y="113"/>
                </a:lnTo>
                <a:close/>
                <a:moveTo>
                  <a:pt x="112" y="99"/>
                </a:moveTo>
                <a:cubicBezTo>
                  <a:pt x="94" y="99"/>
                  <a:pt x="94" y="99"/>
                  <a:pt x="94" y="99"/>
                </a:cubicBezTo>
                <a:cubicBezTo>
                  <a:pt x="94" y="92"/>
                  <a:pt x="94" y="92"/>
                  <a:pt x="94" y="92"/>
                </a:cubicBezTo>
                <a:cubicBezTo>
                  <a:pt x="112" y="92"/>
                  <a:pt x="112" y="92"/>
                  <a:pt x="112" y="92"/>
                </a:cubicBezTo>
                <a:lnTo>
                  <a:pt x="112" y="99"/>
                </a:lnTo>
                <a:close/>
                <a:moveTo>
                  <a:pt x="40" y="52"/>
                </a:moveTo>
                <a:cubicBezTo>
                  <a:pt x="41" y="52"/>
                  <a:pt x="41" y="53"/>
                  <a:pt x="42" y="53"/>
                </a:cubicBezTo>
                <a:cubicBezTo>
                  <a:pt x="47" y="55"/>
                  <a:pt x="53" y="56"/>
                  <a:pt x="59" y="56"/>
                </a:cubicBezTo>
                <a:cubicBezTo>
                  <a:pt x="66" y="56"/>
                  <a:pt x="72" y="55"/>
                  <a:pt x="77" y="53"/>
                </a:cubicBezTo>
                <a:cubicBezTo>
                  <a:pt x="77" y="53"/>
                  <a:pt x="78" y="52"/>
                  <a:pt x="79" y="52"/>
                </a:cubicBezTo>
                <a:cubicBezTo>
                  <a:pt x="79" y="60"/>
                  <a:pt x="79" y="60"/>
                  <a:pt x="79" y="60"/>
                </a:cubicBezTo>
                <a:cubicBezTo>
                  <a:pt x="79" y="60"/>
                  <a:pt x="78" y="61"/>
                  <a:pt x="74" y="63"/>
                </a:cubicBezTo>
                <a:cubicBezTo>
                  <a:pt x="70" y="64"/>
                  <a:pt x="65" y="65"/>
                  <a:pt x="59" y="65"/>
                </a:cubicBezTo>
                <a:cubicBezTo>
                  <a:pt x="54" y="65"/>
                  <a:pt x="49" y="64"/>
                  <a:pt x="45" y="63"/>
                </a:cubicBezTo>
                <a:cubicBezTo>
                  <a:pt x="41" y="61"/>
                  <a:pt x="40" y="60"/>
                  <a:pt x="40" y="60"/>
                </a:cubicBezTo>
                <a:lnTo>
                  <a:pt x="40" y="52"/>
                </a:lnTo>
                <a:close/>
                <a:moveTo>
                  <a:pt x="45" y="40"/>
                </a:moveTo>
                <a:cubicBezTo>
                  <a:pt x="49" y="39"/>
                  <a:pt x="54" y="38"/>
                  <a:pt x="59" y="38"/>
                </a:cubicBezTo>
                <a:cubicBezTo>
                  <a:pt x="65" y="38"/>
                  <a:pt x="70" y="39"/>
                  <a:pt x="74" y="40"/>
                </a:cubicBezTo>
                <a:cubicBezTo>
                  <a:pt x="78" y="42"/>
                  <a:pt x="79" y="43"/>
                  <a:pt x="79" y="43"/>
                </a:cubicBezTo>
                <a:cubicBezTo>
                  <a:pt x="79" y="44"/>
                  <a:pt x="78" y="45"/>
                  <a:pt x="74" y="47"/>
                </a:cubicBezTo>
                <a:cubicBezTo>
                  <a:pt x="70" y="48"/>
                  <a:pt x="65" y="49"/>
                  <a:pt x="59" y="49"/>
                </a:cubicBezTo>
                <a:cubicBezTo>
                  <a:pt x="54" y="49"/>
                  <a:pt x="49" y="48"/>
                  <a:pt x="45" y="47"/>
                </a:cubicBezTo>
                <a:cubicBezTo>
                  <a:pt x="41" y="45"/>
                  <a:pt x="40" y="44"/>
                  <a:pt x="40" y="43"/>
                </a:cubicBezTo>
                <a:cubicBezTo>
                  <a:pt x="40" y="43"/>
                  <a:pt x="41" y="42"/>
                  <a:pt x="45" y="40"/>
                </a:cubicBezTo>
                <a:close/>
                <a:moveTo>
                  <a:pt x="74" y="80"/>
                </a:moveTo>
                <a:cubicBezTo>
                  <a:pt x="70" y="81"/>
                  <a:pt x="65" y="82"/>
                  <a:pt x="59" y="82"/>
                </a:cubicBezTo>
                <a:cubicBezTo>
                  <a:pt x="54" y="82"/>
                  <a:pt x="49" y="81"/>
                  <a:pt x="45" y="80"/>
                </a:cubicBezTo>
                <a:cubicBezTo>
                  <a:pt x="41" y="79"/>
                  <a:pt x="40" y="77"/>
                  <a:pt x="40" y="77"/>
                </a:cubicBezTo>
                <a:cubicBezTo>
                  <a:pt x="40" y="68"/>
                  <a:pt x="40" y="68"/>
                  <a:pt x="40" y="68"/>
                </a:cubicBezTo>
                <a:cubicBezTo>
                  <a:pt x="41" y="69"/>
                  <a:pt x="41" y="69"/>
                  <a:pt x="42" y="69"/>
                </a:cubicBezTo>
                <a:cubicBezTo>
                  <a:pt x="47" y="71"/>
                  <a:pt x="53" y="72"/>
                  <a:pt x="59" y="72"/>
                </a:cubicBezTo>
                <a:cubicBezTo>
                  <a:pt x="66" y="72"/>
                  <a:pt x="72" y="71"/>
                  <a:pt x="77" y="69"/>
                </a:cubicBezTo>
                <a:cubicBezTo>
                  <a:pt x="77" y="69"/>
                  <a:pt x="78" y="69"/>
                  <a:pt x="79" y="68"/>
                </a:cubicBezTo>
                <a:cubicBezTo>
                  <a:pt x="79" y="77"/>
                  <a:pt x="79" y="77"/>
                  <a:pt x="79" y="77"/>
                </a:cubicBezTo>
                <a:cubicBezTo>
                  <a:pt x="79" y="77"/>
                  <a:pt x="78" y="79"/>
                  <a:pt x="74" y="80"/>
                </a:cubicBezTo>
                <a:close/>
                <a:moveTo>
                  <a:pt x="112" y="7"/>
                </a:moveTo>
                <a:cubicBezTo>
                  <a:pt x="112" y="14"/>
                  <a:pt x="112" y="14"/>
                  <a:pt x="112" y="14"/>
                </a:cubicBezTo>
                <a:cubicBezTo>
                  <a:pt x="94" y="14"/>
                  <a:pt x="94" y="14"/>
                  <a:pt x="94" y="14"/>
                </a:cubicBezTo>
                <a:cubicBezTo>
                  <a:pt x="94" y="7"/>
                  <a:pt x="94" y="7"/>
                  <a:pt x="94" y="7"/>
                </a:cubicBezTo>
                <a:lnTo>
                  <a:pt x="112" y="7"/>
                </a:lnTo>
                <a:close/>
                <a:moveTo>
                  <a:pt x="112" y="28"/>
                </a:moveTo>
                <a:cubicBezTo>
                  <a:pt x="94" y="28"/>
                  <a:pt x="94" y="28"/>
                  <a:pt x="94" y="28"/>
                </a:cubicBezTo>
                <a:cubicBezTo>
                  <a:pt x="94" y="21"/>
                  <a:pt x="94" y="21"/>
                  <a:pt x="94" y="21"/>
                </a:cubicBezTo>
                <a:cubicBezTo>
                  <a:pt x="112" y="21"/>
                  <a:pt x="112" y="21"/>
                  <a:pt x="112" y="21"/>
                </a:cubicBezTo>
                <a:lnTo>
                  <a:pt x="112" y="28"/>
                </a:lnTo>
                <a:close/>
                <a:moveTo>
                  <a:pt x="112" y="28"/>
                </a:moveTo>
                <a:cubicBezTo>
                  <a:pt x="112" y="28"/>
                  <a:pt x="112" y="28"/>
                  <a:pt x="112" y="28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989;p81">
            <a:extLst>
              <a:ext uri="{FF2B5EF4-FFF2-40B4-BE49-F238E27FC236}">
                <a16:creationId xmlns:a16="http://schemas.microsoft.com/office/drawing/2014/main" id="{94FA3C0E-F8CB-63F8-426E-CEC05D7C62E3}"/>
              </a:ext>
            </a:extLst>
          </p:cNvPr>
          <p:cNvSpPr/>
          <p:nvPr/>
        </p:nvSpPr>
        <p:spPr>
          <a:xfrm>
            <a:off x="801063" y="3121027"/>
            <a:ext cx="325530" cy="326695"/>
          </a:xfrm>
          <a:custGeom>
            <a:avLst/>
            <a:gdLst/>
            <a:ahLst/>
            <a:cxnLst/>
            <a:rect l="l" t="t" r="r" b="b"/>
            <a:pathLst>
              <a:path w="118" h="118" extrusionOk="0">
                <a:moveTo>
                  <a:pt x="118" y="47"/>
                </a:moveTo>
                <a:cubicBezTo>
                  <a:pt x="118" y="36"/>
                  <a:pt x="110" y="27"/>
                  <a:pt x="99" y="27"/>
                </a:cubicBezTo>
                <a:cubicBezTo>
                  <a:pt x="97" y="23"/>
                  <a:pt x="95" y="19"/>
                  <a:pt x="91" y="16"/>
                </a:cubicBezTo>
                <a:cubicBezTo>
                  <a:pt x="87" y="13"/>
                  <a:pt x="82" y="11"/>
                  <a:pt x="77" y="11"/>
                </a:cubicBezTo>
                <a:cubicBezTo>
                  <a:pt x="77" y="11"/>
                  <a:pt x="77" y="10"/>
                  <a:pt x="77" y="10"/>
                </a:cubicBezTo>
                <a:cubicBezTo>
                  <a:pt x="76" y="8"/>
                  <a:pt x="74" y="6"/>
                  <a:pt x="73" y="5"/>
                </a:cubicBezTo>
                <a:cubicBezTo>
                  <a:pt x="69" y="2"/>
                  <a:pt x="64" y="0"/>
                  <a:pt x="59" y="0"/>
                </a:cubicBezTo>
                <a:cubicBezTo>
                  <a:pt x="52" y="0"/>
                  <a:pt x="45" y="4"/>
                  <a:pt x="42" y="11"/>
                </a:cubicBezTo>
                <a:cubicBezTo>
                  <a:pt x="42" y="11"/>
                  <a:pt x="39" y="11"/>
                  <a:pt x="38" y="11"/>
                </a:cubicBezTo>
                <a:cubicBezTo>
                  <a:pt x="37" y="11"/>
                  <a:pt x="35" y="12"/>
                  <a:pt x="33" y="13"/>
                </a:cubicBezTo>
                <a:cubicBezTo>
                  <a:pt x="31" y="13"/>
                  <a:pt x="29" y="15"/>
                  <a:pt x="27" y="16"/>
                </a:cubicBezTo>
                <a:cubicBezTo>
                  <a:pt x="24" y="19"/>
                  <a:pt x="21" y="23"/>
                  <a:pt x="20" y="27"/>
                </a:cubicBezTo>
                <a:cubicBezTo>
                  <a:pt x="20" y="27"/>
                  <a:pt x="18" y="27"/>
                  <a:pt x="18" y="27"/>
                </a:cubicBezTo>
                <a:cubicBezTo>
                  <a:pt x="11" y="28"/>
                  <a:pt x="5" y="33"/>
                  <a:pt x="2" y="39"/>
                </a:cubicBezTo>
                <a:cubicBezTo>
                  <a:pt x="1" y="42"/>
                  <a:pt x="0" y="45"/>
                  <a:pt x="0" y="47"/>
                </a:cubicBezTo>
                <a:cubicBezTo>
                  <a:pt x="0" y="56"/>
                  <a:pt x="6" y="64"/>
                  <a:pt x="14" y="67"/>
                </a:cubicBezTo>
                <a:cubicBezTo>
                  <a:pt x="14" y="84"/>
                  <a:pt x="14" y="84"/>
                  <a:pt x="14" y="84"/>
                </a:cubicBezTo>
                <a:cubicBezTo>
                  <a:pt x="10" y="85"/>
                  <a:pt x="7" y="89"/>
                  <a:pt x="7" y="94"/>
                </a:cubicBezTo>
                <a:cubicBezTo>
                  <a:pt x="7" y="99"/>
                  <a:pt x="12" y="104"/>
                  <a:pt x="18" y="104"/>
                </a:cubicBezTo>
                <a:cubicBezTo>
                  <a:pt x="23" y="104"/>
                  <a:pt x="28" y="99"/>
                  <a:pt x="28" y="94"/>
                </a:cubicBezTo>
                <a:cubicBezTo>
                  <a:pt x="28" y="89"/>
                  <a:pt x="25" y="85"/>
                  <a:pt x="21" y="84"/>
                </a:cubicBezTo>
                <a:cubicBezTo>
                  <a:pt x="21" y="67"/>
                  <a:pt x="21" y="67"/>
                  <a:pt x="21" y="67"/>
                </a:cubicBezTo>
                <a:cubicBezTo>
                  <a:pt x="42" y="67"/>
                  <a:pt x="42" y="67"/>
                  <a:pt x="42" y="67"/>
                </a:cubicBezTo>
                <a:cubicBezTo>
                  <a:pt x="42" y="98"/>
                  <a:pt x="42" y="98"/>
                  <a:pt x="42" y="98"/>
                </a:cubicBezTo>
                <a:cubicBezTo>
                  <a:pt x="38" y="99"/>
                  <a:pt x="35" y="103"/>
                  <a:pt x="35" y="108"/>
                </a:cubicBezTo>
                <a:cubicBezTo>
                  <a:pt x="35" y="113"/>
                  <a:pt x="40" y="118"/>
                  <a:pt x="45" y="118"/>
                </a:cubicBezTo>
                <a:cubicBezTo>
                  <a:pt x="51" y="118"/>
                  <a:pt x="56" y="113"/>
                  <a:pt x="56" y="108"/>
                </a:cubicBezTo>
                <a:cubicBezTo>
                  <a:pt x="56" y="103"/>
                  <a:pt x="53" y="99"/>
                  <a:pt x="49" y="98"/>
                </a:cubicBezTo>
                <a:cubicBezTo>
                  <a:pt x="49" y="67"/>
                  <a:pt x="49" y="67"/>
                  <a:pt x="49" y="67"/>
                </a:cubicBezTo>
                <a:cubicBezTo>
                  <a:pt x="70" y="67"/>
                  <a:pt x="70" y="67"/>
                  <a:pt x="70" y="67"/>
                </a:cubicBezTo>
                <a:cubicBezTo>
                  <a:pt x="70" y="98"/>
                  <a:pt x="70" y="98"/>
                  <a:pt x="70" y="98"/>
                </a:cubicBezTo>
                <a:cubicBezTo>
                  <a:pt x="66" y="99"/>
                  <a:pt x="63" y="103"/>
                  <a:pt x="63" y="108"/>
                </a:cubicBezTo>
                <a:cubicBezTo>
                  <a:pt x="63" y="113"/>
                  <a:pt x="67" y="118"/>
                  <a:pt x="73" y="118"/>
                </a:cubicBezTo>
                <a:cubicBezTo>
                  <a:pt x="79" y="118"/>
                  <a:pt x="84" y="113"/>
                  <a:pt x="84" y="108"/>
                </a:cubicBezTo>
                <a:cubicBezTo>
                  <a:pt x="84" y="103"/>
                  <a:pt x="81" y="99"/>
                  <a:pt x="77" y="98"/>
                </a:cubicBezTo>
                <a:cubicBezTo>
                  <a:pt x="77" y="67"/>
                  <a:pt x="77" y="67"/>
                  <a:pt x="77" y="67"/>
                </a:cubicBezTo>
                <a:cubicBezTo>
                  <a:pt x="97" y="67"/>
                  <a:pt x="97" y="67"/>
                  <a:pt x="97" y="67"/>
                </a:cubicBezTo>
                <a:cubicBezTo>
                  <a:pt x="97" y="84"/>
                  <a:pt x="97" y="84"/>
                  <a:pt x="97" y="84"/>
                </a:cubicBezTo>
                <a:cubicBezTo>
                  <a:pt x="93" y="85"/>
                  <a:pt x="90" y="89"/>
                  <a:pt x="90" y="94"/>
                </a:cubicBezTo>
                <a:cubicBezTo>
                  <a:pt x="90" y="99"/>
                  <a:pt x="95" y="104"/>
                  <a:pt x="101" y="104"/>
                </a:cubicBezTo>
                <a:cubicBezTo>
                  <a:pt x="107" y="104"/>
                  <a:pt x="111" y="99"/>
                  <a:pt x="111" y="94"/>
                </a:cubicBezTo>
                <a:cubicBezTo>
                  <a:pt x="111" y="89"/>
                  <a:pt x="108" y="85"/>
                  <a:pt x="104" y="84"/>
                </a:cubicBezTo>
                <a:cubicBezTo>
                  <a:pt x="104" y="84"/>
                  <a:pt x="104" y="67"/>
                  <a:pt x="104" y="67"/>
                </a:cubicBezTo>
                <a:cubicBezTo>
                  <a:pt x="112" y="64"/>
                  <a:pt x="118" y="56"/>
                  <a:pt x="118" y="47"/>
                </a:cubicBezTo>
                <a:close/>
                <a:moveTo>
                  <a:pt x="45" y="111"/>
                </a:moveTo>
                <a:cubicBezTo>
                  <a:pt x="43" y="111"/>
                  <a:pt x="42" y="109"/>
                  <a:pt x="42" y="108"/>
                </a:cubicBezTo>
                <a:cubicBezTo>
                  <a:pt x="42" y="106"/>
                  <a:pt x="43" y="104"/>
                  <a:pt x="45" y="104"/>
                </a:cubicBezTo>
                <a:cubicBezTo>
                  <a:pt x="47" y="104"/>
                  <a:pt x="49" y="106"/>
                  <a:pt x="49" y="108"/>
                </a:cubicBezTo>
                <a:cubicBezTo>
                  <a:pt x="49" y="109"/>
                  <a:pt x="47" y="111"/>
                  <a:pt x="45" y="111"/>
                </a:cubicBezTo>
                <a:close/>
                <a:moveTo>
                  <a:pt x="73" y="111"/>
                </a:moveTo>
                <a:cubicBezTo>
                  <a:pt x="71" y="111"/>
                  <a:pt x="70" y="109"/>
                  <a:pt x="70" y="108"/>
                </a:cubicBezTo>
                <a:cubicBezTo>
                  <a:pt x="70" y="106"/>
                  <a:pt x="71" y="104"/>
                  <a:pt x="73" y="104"/>
                </a:cubicBezTo>
                <a:cubicBezTo>
                  <a:pt x="75" y="104"/>
                  <a:pt x="77" y="106"/>
                  <a:pt x="77" y="108"/>
                </a:cubicBezTo>
                <a:cubicBezTo>
                  <a:pt x="77" y="109"/>
                  <a:pt x="75" y="111"/>
                  <a:pt x="73" y="111"/>
                </a:cubicBezTo>
                <a:close/>
                <a:moveTo>
                  <a:pt x="18" y="97"/>
                </a:moveTo>
                <a:cubicBezTo>
                  <a:pt x="16" y="97"/>
                  <a:pt x="14" y="95"/>
                  <a:pt x="14" y="94"/>
                </a:cubicBezTo>
                <a:cubicBezTo>
                  <a:pt x="14" y="92"/>
                  <a:pt x="16" y="90"/>
                  <a:pt x="18" y="90"/>
                </a:cubicBezTo>
                <a:cubicBezTo>
                  <a:pt x="20" y="90"/>
                  <a:pt x="21" y="92"/>
                  <a:pt x="21" y="94"/>
                </a:cubicBezTo>
                <a:cubicBezTo>
                  <a:pt x="21" y="95"/>
                  <a:pt x="20" y="97"/>
                  <a:pt x="18" y="97"/>
                </a:cubicBezTo>
                <a:close/>
                <a:moveTo>
                  <a:pt x="101" y="97"/>
                </a:moveTo>
                <a:cubicBezTo>
                  <a:pt x="99" y="97"/>
                  <a:pt x="97" y="95"/>
                  <a:pt x="97" y="94"/>
                </a:cubicBezTo>
                <a:cubicBezTo>
                  <a:pt x="97" y="92"/>
                  <a:pt x="99" y="90"/>
                  <a:pt x="101" y="90"/>
                </a:cubicBezTo>
                <a:cubicBezTo>
                  <a:pt x="103" y="90"/>
                  <a:pt x="104" y="92"/>
                  <a:pt x="104" y="94"/>
                </a:cubicBezTo>
                <a:cubicBezTo>
                  <a:pt x="104" y="95"/>
                  <a:pt x="103" y="97"/>
                  <a:pt x="101" y="97"/>
                </a:cubicBezTo>
                <a:close/>
                <a:moveTo>
                  <a:pt x="98" y="61"/>
                </a:moveTo>
                <a:cubicBezTo>
                  <a:pt x="20" y="61"/>
                  <a:pt x="20" y="61"/>
                  <a:pt x="20" y="61"/>
                </a:cubicBezTo>
                <a:cubicBezTo>
                  <a:pt x="13" y="61"/>
                  <a:pt x="7" y="55"/>
                  <a:pt x="7" y="47"/>
                </a:cubicBezTo>
                <a:cubicBezTo>
                  <a:pt x="7" y="43"/>
                  <a:pt x="9" y="40"/>
                  <a:pt x="11" y="37"/>
                </a:cubicBezTo>
                <a:cubicBezTo>
                  <a:pt x="14" y="35"/>
                  <a:pt x="19" y="33"/>
                  <a:pt x="23" y="34"/>
                </a:cubicBezTo>
                <a:cubicBezTo>
                  <a:pt x="24" y="34"/>
                  <a:pt x="25" y="35"/>
                  <a:pt x="26" y="35"/>
                </a:cubicBezTo>
                <a:cubicBezTo>
                  <a:pt x="29" y="36"/>
                  <a:pt x="31" y="39"/>
                  <a:pt x="33" y="42"/>
                </a:cubicBezTo>
                <a:cubicBezTo>
                  <a:pt x="34" y="44"/>
                  <a:pt x="34" y="46"/>
                  <a:pt x="34" y="48"/>
                </a:cubicBezTo>
                <a:cubicBezTo>
                  <a:pt x="34" y="49"/>
                  <a:pt x="34" y="50"/>
                  <a:pt x="35" y="50"/>
                </a:cubicBezTo>
                <a:cubicBezTo>
                  <a:pt x="36" y="52"/>
                  <a:pt x="37" y="52"/>
                  <a:pt x="39" y="51"/>
                </a:cubicBezTo>
                <a:cubicBezTo>
                  <a:pt x="40" y="50"/>
                  <a:pt x="41" y="49"/>
                  <a:pt x="41" y="47"/>
                </a:cubicBezTo>
                <a:cubicBezTo>
                  <a:pt x="41" y="46"/>
                  <a:pt x="41" y="45"/>
                  <a:pt x="40" y="44"/>
                </a:cubicBezTo>
                <a:cubicBezTo>
                  <a:pt x="42" y="44"/>
                  <a:pt x="44" y="45"/>
                  <a:pt x="45" y="45"/>
                </a:cubicBezTo>
                <a:cubicBezTo>
                  <a:pt x="46" y="45"/>
                  <a:pt x="47" y="45"/>
                  <a:pt x="49" y="44"/>
                </a:cubicBezTo>
                <a:cubicBezTo>
                  <a:pt x="51" y="44"/>
                  <a:pt x="52" y="42"/>
                  <a:pt x="51" y="40"/>
                </a:cubicBezTo>
                <a:cubicBezTo>
                  <a:pt x="51" y="38"/>
                  <a:pt x="49" y="37"/>
                  <a:pt x="47" y="37"/>
                </a:cubicBezTo>
                <a:cubicBezTo>
                  <a:pt x="47" y="38"/>
                  <a:pt x="46" y="38"/>
                  <a:pt x="46" y="38"/>
                </a:cubicBezTo>
                <a:cubicBezTo>
                  <a:pt x="42" y="38"/>
                  <a:pt x="38" y="36"/>
                  <a:pt x="35" y="34"/>
                </a:cubicBezTo>
                <a:cubicBezTo>
                  <a:pt x="33" y="31"/>
                  <a:pt x="30" y="29"/>
                  <a:pt x="27" y="28"/>
                </a:cubicBezTo>
                <a:cubicBezTo>
                  <a:pt x="29" y="23"/>
                  <a:pt x="33" y="19"/>
                  <a:pt x="38" y="18"/>
                </a:cubicBezTo>
                <a:cubicBezTo>
                  <a:pt x="40" y="18"/>
                  <a:pt x="41" y="18"/>
                  <a:pt x="42" y="18"/>
                </a:cubicBezTo>
                <a:cubicBezTo>
                  <a:pt x="45" y="18"/>
                  <a:pt x="47" y="18"/>
                  <a:pt x="50" y="20"/>
                </a:cubicBezTo>
                <a:cubicBezTo>
                  <a:pt x="50" y="20"/>
                  <a:pt x="51" y="20"/>
                  <a:pt x="51" y="20"/>
                </a:cubicBezTo>
                <a:cubicBezTo>
                  <a:pt x="53" y="20"/>
                  <a:pt x="54" y="19"/>
                  <a:pt x="54" y="18"/>
                </a:cubicBezTo>
                <a:cubicBezTo>
                  <a:pt x="55" y="17"/>
                  <a:pt x="55" y="15"/>
                  <a:pt x="53" y="14"/>
                </a:cubicBezTo>
                <a:cubicBezTo>
                  <a:pt x="52" y="13"/>
                  <a:pt x="50" y="12"/>
                  <a:pt x="49" y="12"/>
                </a:cubicBezTo>
                <a:cubicBezTo>
                  <a:pt x="51" y="9"/>
                  <a:pt x="55" y="7"/>
                  <a:pt x="59" y="7"/>
                </a:cubicBezTo>
                <a:cubicBezTo>
                  <a:pt x="62" y="7"/>
                  <a:pt x="65" y="8"/>
                  <a:pt x="67" y="10"/>
                </a:cubicBezTo>
                <a:cubicBezTo>
                  <a:pt x="69" y="11"/>
                  <a:pt x="70" y="12"/>
                  <a:pt x="71" y="14"/>
                </a:cubicBezTo>
                <a:cubicBezTo>
                  <a:pt x="71" y="15"/>
                  <a:pt x="72" y="17"/>
                  <a:pt x="72" y="18"/>
                </a:cubicBezTo>
                <a:cubicBezTo>
                  <a:pt x="72" y="22"/>
                  <a:pt x="78" y="22"/>
                  <a:pt x="79" y="19"/>
                </a:cubicBezTo>
                <a:cubicBezTo>
                  <a:pt x="79" y="18"/>
                  <a:pt x="79" y="18"/>
                  <a:pt x="79" y="18"/>
                </a:cubicBezTo>
                <a:cubicBezTo>
                  <a:pt x="85" y="19"/>
                  <a:pt x="89" y="23"/>
                  <a:pt x="92" y="28"/>
                </a:cubicBezTo>
                <a:cubicBezTo>
                  <a:pt x="89" y="29"/>
                  <a:pt x="86" y="31"/>
                  <a:pt x="84" y="33"/>
                </a:cubicBezTo>
                <a:cubicBezTo>
                  <a:pt x="83" y="34"/>
                  <a:pt x="82" y="35"/>
                  <a:pt x="81" y="36"/>
                </a:cubicBezTo>
                <a:cubicBezTo>
                  <a:pt x="77" y="36"/>
                  <a:pt x="74" y="33"/>
                  <a:pt x="72" y="30"/>
                </a:cubicBezTo>
                <a:cubicBezTo>
                  <a:pt x="72" y="28"/>
                  <a:pt x="70" y="27"/>
                  <a:pt x="68" y="28"/>
                </a:cubicBezTo>
                <a:cubicBezTo>
                  <a:pt x="66" y="29"/>
                  <a:pt x="65" y="31"/>
                  <a:pt x="66" y="33"/>
                </a:cubicBezTo>
                <a:cubicBezTo>
                  <a:pt x="68" y="38"/>
                  <a:pt x="73" y="41"/>
                  <a:pt x="78" y="43"/>
                </a:cubicBezTo>
                <a:cubicBezTo>
                  <a:pt x="78" y="44"/>
                  <a:pt x="78" y="45"/>
                  <a:pt x="78" y="47"/>
                </a:cubicBezTo>
                <a:cubicBezTo>
                  <a:pt x="78" y="48"/>
                  <a:pt x="78" y="49"/>
                  <a:pt x="79" y="49"/>
                </a:cubicBezTo>
                <a:cubicBezTo>
                  <a:pt x="81" y="51"/>
                  <a:pt x="85" y="50"/>
                  <a:pt x="85" y="47"/>
                </a:cubicBezTo>
                <a:cubicBezTo>
                  <a:pt x="85" y="44"/>
                  <a:pt x="86" y="40"/>
                  <a:pt x="89" y="38"/>
                </a:cubicBezTo>
                <a:cubicBezTo>
                  <a:pt x="91" y="35"/>
                  <a:pt x="95" y="34"/>
                  <a:pt x="98" y="34"/>
                </a:cubicBezTo>
                <a:cubicBezTo>
                  <a:pt x="105" y="34"/>
                  <a:pt x="111" y="40"/>
                  <a:pt x="111" y="47"/>
                </a:cubicBezTo>
                <a:cubicBezTo>
                  <a:pt x="111" y="55"/>
                  <a:pt x="105" y="61"/>
                  <a:pt x="98" y="61"/>
                </a:cubicBezTo>
                <a:close/>
                <a:moveTo>
                  <a:pt x="98" y="61"/>
                </a:moveTo>
                <a:cubicBezTo>
                  <a:pt x="98" y="61"/>
                  <a:pt x="98" y="61"/>
                  <a:pt x="98" y="61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Google Shape;2088;p81">
            <a:extLst>
              <a:ext uri="{FF2B5EF4-FFF2-40B4-BE49-F238E27FC236}">
                <a16:creationId xmlns:a16="http://schemas.microsoft.com/office/drawing/2014/main" id="{7B10C7C6-D49E-AA4F-D689-AEE67D986589}"/>
              </a:ext>
            </a:extLst>
          </p:cNvPr>
          <p:cNvGrpSpPr/>
          <p:nvPr/>
        </p:nvGrpSpPr>
        <p:grpSpPr>
          <a:xfrm>
            <a:off x="804471" y="2732713"/>
            <a:ext cx="345295" cy="323206"/>
            <a:chOff x="1771280" y="4273892"/>
            <a:chExt cx="345295" cy="323206"/>
          </a:xfrm>
        </p:grpSpPr>
        <p:sp>
          <p:nvSpPr>
            <p:cNvPr id="13" name="Google Shape;2089;p81">
              <a:extLst>
                <a:ext uri="{FF2B5EF4-FFF2-40B4-BE49-F238E27FC236}">
                  <a16:creationId xmlns:a16="http://schemas.microsoft.com/office/drawing/2014/main" id="{BA65CF28-250C-C8B2-5632-92EB3B93454C}"/>
                </a:ext>
              </a:extLst>
            </p:cNvPr>
            <p:cNvSpPr/>
            <p:nvPr/>
          </p:nvSpPr>
          <p:spPr>
            <a:xfrm>
              <a:off x="1771280" y="4273892"/>
              <a:ext cx="345295" cy="323206"/>
            </a:xfrm>
            <a:custGeom>
              <a:avLst/>
              <a:gdLst/>
              <a:ahLst/>
              <a:cxnLst/>
              <a:rect l="l" t="t" r="r" b="b"/>
              <a:pathLst>
                <a:path w="125" h="117" extrusionOk="0">
                  <a:moveTo>
                    <a:pt x="121" y="44"/>
                  </a:moveTo>
                  <a:cubicBezTo>
                    <a:pt x="120" y="44"/>
                    <a:pt x="120" y="44"/>
                    <a:pt x="120" y="44"/>
                  </a:cubicBezTo>
                  <a:cubicBezTo>
                    <a:pt x="120" y="37"/>
                    <a:pt x="120" y="37"/>
                    <a:pt x="120" y="37"/>
                  </a:cubicBezTo>
                  <a:cubicBezTo>
                    <a:pt x="120" y="23"/>
                    <a:pt x="109" y="12"/>
                    <a:pt x="95" y="12"/>
                  </a:cubicBezTo>
                  <a:cubicBezTo>
                    <a:pt x="93" y="12"/>
                    <a:pt x="91" y="12"/>
                    <a:pt x="89" y="12"/>
                  </a:cubicBezTo>
                  <a:cubicBezTo>
                    <a:pt x="87" y="9"/>
                    <a:pt x="82" y="6"/>
                    <a:pt x="75" y="4"/>
                  </a:cubicBezTo>
                  <a:cubicBezTo>
                    <a:pt x="67" y="1"/>
                    <a:pt x="56" y="0"/>
                    <a:pt x="46" y="0"/>
                  </a:cubicBezTo>
                  <a:cubicBezTo>
                    <a:pt x="34" y="0"/>
                    <a:pt x="23" y="1"/>
                    <a:pt x="15" y="4"/>
                  </a:cubicBezTo>
                  <a:cubicBezTo>
                    <a:pt x="3" y="8"/>
                    <a:pt x="0" y="14"/>
                    <a:pt x="0" y="18"/>
                  </a:cubicBezTo>
                  <a:cubicBezTo>
                    <a:pt x="0" y="18"/>
                    <a:pt x="0" y="99"/>
                    <a:pt x="0" y="99"/>
                  </a:cubicBezTo>
                  <a:cubicBezTo>
                    <a:pt x="0" y="111"/>
                    <a:pt x="23" y="117"/>
                    <a:pt x="46" y="117"/>
                  </a:cubicBezTo>
                  <a:cubicBezTo>
                    <a:pt x="68" y="117"/>
                    <a:pt x="91" y="111"/>
                    <a:pt x="91" y="99"/>
                  </a:cubicBezTo>
                  <a:cubicBezTo>
                    <a:pt x="91" y="95"/>
                    <a:pt x="91" y="95"/>
                    <a:pt x="91" y="95"/>
                  </a:cubicBezTo>
                  <a:cubicBezTo>
                    <a:pt x="92" y="95"/>
                    <a:pt x="94" y="95"/>
                    <a:pt x="95" y="95"/>
                  </a:cubicBezTo>
                  <a:cubicBezTo>
                    <a:pt x="112" y="95"/>
                    <a:pt x="125" y="82"/>
                    <a:pt x="125" y="65"/>
                  </a:cubicBezTo>
                  <a:cubicBezTo>
                    <a:pt x="125" y="47"/>
                    <a:pt x="125" y="47"/>
                    <a:pt x="125" y="47"/>
                  </a:cubicBezTo>
                  <a:cubicBezTo>
                    <a:pt x="125" y="45"/>
                    <a:pt x="123" y="44"/>
                    <a:pt x="121" y="44"/>
                  </a:cubicBezTo>
                  <a:close/>
                  <a:moveTo>
                    <a:pt x="113" y="37"/>
                  </a:moveTo>
                  <a:cubicBezTo>
                    <a:pt x="113" y="44"/>
                    <a:pt x="113" y="44"/>
                    <a:pt x="113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31"/>
                    <a:pt x="101" y="26"/>
                    <a:pt x="95" y="26"/>
                  </a:cubicBezTo>
                  <a:cubicBezTo>
                    <a:pt x="89" y="26"/>
                    <a:pt x="84" y="31"/>
                    <a:pt x="84" y="37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27"/>
                    <a:pt x="85" y="19"/>
                    <a:pt x="95" y="19"/>
                  </a:cubicBezTo>
                  <a:cubicBezTo>
                    <a:pt x="105" y="19"/>
                    <a:pt x="113" y="27"/>
                    <a:pt x="113" y="37"/>
                  </a:cubicBezTo>
                  <a:close/>
                  <a:moveTo>
                    <a:pt x="98" y="44"/>
                  </a:moveTo>
                  <a:cubicBezTo>
                    <a:pt x="92" y="44"/>
                    <a:pt x="92" y="44"/>
                    <a:pt x="92" y="44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5"/>
                    <a:pt x="93" y="34"/>
                    <a:pt x="95" y="34"/>
                  </a:cubicBezTo>
                  <a:cubicBezTo>
                    <a:pt x="97" y="34"/>
                    <a:pt x="98" y="35"/>
                    <a:pt x="98" y="37"/>
                  </a:cubicBezTo>
                  <a:lnTo>
                    <a:pt x="98" y="44"/>
                  </a:lnTo>
                  <a:close/>
                  <a:moveTo>
                    <a:pt x="15" y="32"/>
                  </a:moveTo>
                  <a:cubicBezTo>
                    <a:pt x="23" y="35"/>
                    <a:pt x="34" y="37"/>
                    <a:pt x="46" y="37"/>
                  </a:cubicBezTo>
                  <a:cubicBezTo>
                    <a:pt x="54" y="37"/>
                    <a:pt x="63" y="36"/>
                    <a:pt x="70" y="34"/>
                  </a:cubicBezTo>
                  <a:cubicBezTo>
                    <a:pt x="70" y="35"/>
                    <a:pt x="70" y="36"/>
                    <a:pt x="70" y="3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67" y="44"/>
                    <a:pt x="65" y="45"/>
                    <a:pt x="65" y="47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59" y="55"/>
                    <a:pt x="52" y="56"/>
                    <a:pt x="46" y="56"/>
                  </a:cubicBezTo>
                  <a:cubicBezTo>
                    <a:pt x="35" y="56"/>
                    <a:pt x="25" y="55"/>
                    <a:pt x="17" y="52"/>
                  </a:cubicBezTo>
                  <a:cubicBezTo>
                    <a:pt x="11" y="50"/>
                    <a:pt x="8" y="47"/>
                    <a:pt x="8" y="45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0" y="30"/>
                    <a:pt x="12" y="31"/>
                    <a:pt x="15" y="32"/>
                  </a:cubicBezTo>
                  <a:close/>
                  <a:moveTo>
                    <a:pt x="8" y="72"/>
                  </a:moveTo>
                  <a:cubicBezTo>
                    <a:pt x="8" y="55"/>
                    <a:pt x="8" y="55"/>
                    <a:pt x="8" y="55"/>
                  </a:cubicBezTo>
                  <a:cubicBezTo>
                    <a:pt x="16" y="61"/>
                    <a:pt x="31" y="63"/>
                    <a:pt x="46" y="63"/>
                  </a:cubicBezTo>
                  <a:cubicBezTo>
                    <a:pt x="52" y="63"/>
                    <a:pt x="59" y="63"/>
                    <a:pt x="65" y="62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65" y="71"/>
                    <a:pt x="66" y="76"/>
                    <a:pt x="69" y="80"/>
                  </a:cubicBezTo>
                  <a:cubicBezTo>
                    <a:pt x="62" y="82"/>
                    <a:pt x="54" y="83"/>
                    <a:pt x="46" y="83"/>
                  </a:cubicBezTo>
                  <a:cubicBezTo>
                    <a:pt x="35" y="83"/>
                    <a:pt x="25" y="82"/>
                    <a:pt x="17" y="79"/>
                  </a:cubicBezTo>
                  <a:cubicBezTo>
                    <a:pt x="11" y="77"/>
                    <a:pt x="8" y="74"/>
                    <a:pt x="8" y="72"/>
                  </a:cubicBezTo>
                  <a:close/>
                  <a:moveTo>
                    <a:pt x="17" y="11"/>
                  </a:moveTo>
                  <a:cubicBezTo>
                    <a:pt x="25" y="8"/>
                    <a:pt x="35" y="7"/>
                    <a:pt x="46" y="7"/>
                  </a:cubicBezTo>
                  <a:cubicBezTo>
                    <a:pt x="56" y="7"/>
                    <a:pt x="65" y="8"/>
                    <a:pt x="73" y="11"/>
                  </a:cubicBezTo>
                  <a:cubicBezTo>
                    <a:pt x="77" y="12"/>
                    <a:pt x="80" y="14"/>
                    <a:pt x="82" y="15"/>
                  </a:cubicBezTo>
                  <a:cubicBezTo>
                    <a:pt x="78" y="18"/>
                    <a:pt x="75" y="21"/>
                    <a:pt x="72" y="26"/>
                  </a:cubicBezTo>
                  <a:cubicBezTo>
                    <a:pt x="65" y="28"/>
                    <a:pt x="56" y="29"/>
                    <a:pt x="46" y="29"/>
                  </a:cubicBezTo>
                  <a:cubicBezTo>
                    <a:pt x="35" y="29"/>
                    <a:pt x="25" y="28"/>
                    <a:pt x="17" y="25"/>
                  </a:cubicBezTo>
                  <a:cubicBezTo>
                    <a:pt x="11" y="23"/>
                    <a:pt x="8" y="20"/>
                    <a:pt x="8" y="18"/>
                  </a:cubicBezTo>
                  <a:cubicBezTo>
                    <a:pt x="8" y="16"/>
                    <a:pt x="11" y="13"/>
                    <a:pt x="17" y="11"/>
                  </a:cubicBezTo>
                  <a:close/>
                  <a:moveTo>
                    <a:pt x="84" y="99"/>
                  </a:moveTo>
                  <a:cubicBezTo>
                    <a:pt x="84" y="101"/>
                    <a:pt x="81" y="104"/>
                    <a:pt x="74" y="106"/>
                  </a:cubicBezTo>
                  <a:cubicBezTo>
                    <a:pt x="66" y="109"/>
                    <a:pt x="56" y="110"/>
                    <a:pt x="46" y="110"/>
                  </a:cubicBezTo>
                  <a:cubicBezTo>
                    <a:pt x="35" y="110"/>
                    <a:pt x="25" y="109"/>
                    <a:pt x="17" y="106"/>
                  </a:cubicBezTo>
                  <a:cubicBezTo>
                    <a:pt x="11" y="104"/>
                    <a:pt x="8" y="101"/>
                    <a:pt x="8" y="99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16" y="88"/>
                    <a:pt x="31" y="90"/>
                    <a:pt x="46" y="90"/>
                  </a:cubicBezTo>
                  <a:cubicBezTo>
                    <a:pt x="56" y="90"/>
                    <a:pt x="66" y="89"/>
                    <a:pt x="74" y="87"/>
                  </a:cubicBezTo>
                  <a:cubicBezTo>
                    <a:pt x="77" y="89"/>
                    <a:pt x="80" y="91"/>
                    <a:pt x="84" y="93"/>
                  </a:cubicBezTo>
                  <a:lnTo>
                    <a:pt x="84" y="99"/>
                  </a:lnTo>
                  <a:close/>
                  <a:moveTo>
                    <a:pt x="118" y="65"/>
                  </a:moveTo>
                  <a:cubicBezTo>
                    <a:pt x="118" y="78"/>
                    <a:pt x="107" y="88"/>
                    <a:pt x="95" y="88"/>
                  </a:cubicBezTo>
                  <a:cubicBezTo>
                    <a:pt x="93" y="88"/>
                    <a:pt x="90" y="87"/>
                    <a:pt x="88" y="87"/>
                  </a:cubicBezTo>
                  <a:cubicBezTo>
                    <a:pt x="79" y="84"/>
                    <a:pt x="72" y="75"/>
                    <a:pt x="72" y="65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118" y="51"/>
                    <a:pt x="118" y="51"/>
                    <a:pt x="118" y="51"/>
                  </a:cubicBezTo>
                  <a:lnTo>
                    <a:pt x="118" y="65"/>
                  </a:lnTo>
                  <a:close/>
                  <a:moveTo>
                    <a:pt x="118" y="65"/>
                  </a:moveTo>
                  <a:cubicBezTo>
                    <a:pt x="118" y="65"/>
                    <a:pt x="118" y="65"/>
                    <a:pt x="118" y="6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090;p81">
              <a:extLst>
                <a:ext uri="{FF2B5EF4-FFF2-40B4-BE49-F238E27FC236}">
                  <a16:creationId xmlns:a16="http://schemas.microsoft.com/office/drawing/2014/main" id="{72860106-414F-E8D1-45AA-D9A0DEA51E0B}"/>
                </a:ext>
              </a:extLst>
            </p:cNvPr>
            <p:cNvSpPr/>
            <p:nvPr/>
          </p:nvSpPr>
          <p:spPr>
            <a:xfrm>
              <a:off x="2022403" y="4447122"/>
              <a:ext cx="22090" cy="4185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4" y="15"/>
                  </a:moveTo>
                  <a:cubicBezTo>
                    <a:pt x="6" y="15"/>
                    <a:pt x="8" y="14"/>
                    <a:pt x="8" y="1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"/>
                    <a:pt x="2" y="15"/>
                    <a:pt x="4" y="15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" name="Google Shape;2013;p81">
            <a:extLst>
              <a:ext uri="{FF2B5EF4-FFF2-40B4-BE49-F238E27FC236}">
                <a16:creationId xmlns:a16="http://schemas.microsoft.com/office/drawing/2014/main" id="{9BC32F00-A771-2C5B-DB70-0F123E6CCB7F}"/>
              </a:ext>
            </a:extLst>
          </p:cNvPr>
          <p:cNvGrpSpPr/>
          <p:nvPr/>
        </p:nvGrpSpPr>
        <p:grpSpPr>
          <a:xfrm>
            <a:off x="831291" y="4002233"/>
            <a:ext cx="325530" cy="326695"/>
            <a:chOff x="6961158" y="2955489"/>
            <a:chExt cx="325530" cy="326695"/>
          </a:xfrm>
        </p:grpSpPr>
        <p:sp>
          <p:nvSpPr>
            <p:cNvPr id="19" name="Google Shape;2014;p81">
              <a:extLst>
                <a:ext uri="{FF2B5EF4-FFF2-40B4-BE49-F238E27FC236}">
                  <a16:creationId xmlns:a16="http://schemas.microsoft.com/office/drawing/2014/main" id="{600D19DF-D7B8-A089-A7BD-97234B503621}"/>
                </a:ext>
              </a:extLst>
            </p:cNvPr>
            <p:cNvSpPr/>
            <p:nvPr/>
          </p:nvSpPr>
          <p:spPr>
            <a:xfrm>
              <a:off x="6961158" y="2955489"/>
              <a:ext cx="325530" cy="326695"/>
            </a:xfrm>
            <a:custGeom>
              <a:avLst/>
              <a:gdLst/>
              <a:ahLst/>
              <a:cxnLst/>
              <a:rect l="l" t="t" r="r" b="b"/>
              <a:pathLst>
                <a:path w="118" h="118" extrusionOk="0">
                  <a:moveTo>
                    <a:pt x="118" y="23"/>
                  </a:moveTo>
                  <a:cubicBezTo>
                    <a:pt x="118" y="22"/>
                    <a:pt x="118" y="21"/>
                    <a:pt x="117" y="20"/>
                  </a:cubicBezTo>
                  <a:cubicBezTo>
                    <a:pt x="117" y="20"/>
                    <a:pt x="98" y="1"/>
                    <a:pt x="98" y="1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96" y="0"/>
                    <a:pt x="96" y="0"/>
                    <a:pt x="9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6"/>
                    <a:pt x="2" y="118"/>
                    <a:pt x="4" y="118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7" y="118"/>
                    <a:pt x="118" y="116"/>
                    <a:pt x="118" y="114"/>
                  </a:cubicBezTo>
                  <a:cubicBezTo>
                    <a:pt x="118" y="114"/>
                    <a:pt x="118" y="23"/>
                    <a:pt x="118" y="23"/>
                  </a:cubicBezTo>
                  <a:close/>
                  <a:moveTo>
                    <a:pt x="99" y="12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99" y="19"/>
                    <a:pt x="99" y="19"/>
                    <a:pt x="99" y="19"/>
                  </a:cubicBezTo>
                  <a:lnTo>
                    <a:pt x="99" y="12"/>
                  </a:lnTo>
                  <a:close/>
                  <a:moveTo>
                    <a:pt x="7" y="111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2" y="23"/>
                    <a:pt x="92" y="23"/>
                    <a:pt x="92" y="23"/>
                  </a:cubicBezTo>
                  <a:cubicBezTo>
                    <a:pt x="92" y="24"/>
                    <a:pt x="94" y="26"/>
                    <a:pt x="95" y="26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1" y="111"/>
                    <a:pt x="111" y="111"/>
                    <a:pt x="111" y="111"/>
                  </a:cubicBezTo>
                  <a:lnTo>
                    <a:pt x="7" y="111"/>
                  </a:lnTo>
                  <a:close/>
                  <a:moveTo>
                    <a:pt x="7" y="111"/>
                  </a:moveTo>
                  <a:cubicBezTo>
                    <a:pt x="7" y="111"/>
                    <a:pt x="7" y="111"/>
                    <a:pt x="7" y="1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15;p81">
              <a:extLst>
                <a:ext uri="{FF2B5EF4-FFF2-40B4-BE49-F238E27FC236}">
                  <a16:creationId xmlns:a16="http://schemas.microsoft.com/office/drawing/2014/main" id="{EE7D476E-F622-CB9D-28AE-B03EA221824C}"/>
                </a:ext>
              </a:extLst>
            </p:cNvPr>
            <p:cNvSpPr/>
            <p:nvPr/>
          </p:nvSpPr>
          <p:spPr>
            <a:xfrm>
              <a:off x="6999523" y="2993856"/>
              <a:ext cx="248798" cy="248799"/>
            </a:xfrm>
            <a:custGeom>
              <a:avLst/>
              <a:gdLst/>
              <a:ahLst/>
              <a:cxnLst/>
              <a:rect l="l" t="t" r="r" b="b"/>
              <a:pathLst>
                <a:path w="90" h="90" extrusionOk="0">
                  <a:moveTo>
                    <a:pt x="87" y="81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1"/>
                    <a:pt x="7" y="0"/>
                    <a:pt x="6" y="0"/>
                  </a:cubicBezTo>
                  <a:cubicBezTo>
                    <a:pt x="4" y="0"/>
                    <a:pt x="2" y="1"/>
                    <a:pt x="2" y="3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1" y="82"/>
                    <a:pt x="0" y="83"/>
                    <a:pt x="0" y="85"/>
                  </a:cubicBezTo>
                  <a:cubicBezTo>
                    <a:pt x="0" y="86"/>
                    <a:pt x="1" y="87"/>
                    <a:pt x="2" y="88"/>
                  </a:cubicBezTo>
                  <a:cubicBezTo>
                    <a:pt x="3" y="89"/>
                    <a:pt x="4" y="90"/>
                    <a:pt x="6" y="90"/>
                  </a:cubicBezTo>
                  <a:cubicBezTo>
                    <a:pt x="7" y="90"/>
                    <a:pt x="8" y="89"/>
                    <a:pt x="9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9" y="88"/>
                    <a:pt x="90" y="86"/>
                    <a:pt x="90" y="85"/>
                  </a:cubicBezTo>
                  <a:cubicBezTo>
                    <a:pt x="90" y="83"/>
                    <a:pt x="89" y="81"/>
                    <a:pt x="87" y="81"/>
                  </a:cubicBezTo>
                  <a:close/>
                  <a:moveTo>
                    <a:pt x="87" y="81"/>
                  </a:moveTo>
                  <a:cubicBezTo>
                    <a:pt x="87" y="81"/>
                    <a:pt x="87" y="81"/>
                    <a:pt x="87" y="8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016;p81">
              <a:extLst>
                <a:ext uri="{FF2B5EF4-FFF2-40B4-BE49-F238E27FC236}">
                  <a16:creationId xmlns:a16="http://schemas.microsoft.com/office/drawing/2014/main" id="{CAAE08BA-4B9E-A73E-34CC-1139FDA58874}"/>
                </a:ext>
              </a:extLst>
            </p:cNvPr>
            <p:cNvSpPr/>
            <p:nvPr/>
          </p:nvSpPr>
          <p:spPr>
            <a:xfrm>
              <a:off x="7043702" y="3039197"/>
              <a:ext cx="160440" cy="159278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44" y="9"/>
                  </a:moveTo>
                  <a:cubicBezTo>
                    <a:pt x="1" y="52"/>
                    <a:pt x="1" y="52"/>
                    <a:pt x="1" y="52"/>
                  </a:cubicBezTo>
                  <a:cubicBezTo>
                    <a:pt x="0" y="54"/>
                    <a:pt x="0" y="56"/>
                    <a:pt x="1" y="57"/>
                  </a:cubicBezTo>
                  <a:cubicBezTo>
                    <a:pt x="2" y="58"/>
                    <a:pt x="2" y="58"/>
                    <a:pt x="3" y="58"/>
                  </a:cubicBezTo>
                  <a:cubicBezTo>
                    <a:pt x="4" y="58"/>
                    <a:pt x="5" y="58"/>
                    <a:pt x="6" y="57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6"/>
                    <a:pt x="50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7"/>
                    <a:pt x="55" y="16"/>
                    <a:pt x="56" y="1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3"/>
                    <a:pt x="58" y="2"/>
                    <a:pt x="57" y="1"/>
                  </a:cubicBezTo>
                  <a:cubicBezTo>
                    <a:pt x="56" y="0"/>
                    <a:pt x="55" y="0"/>
                    <a:pt x="54" y="0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1" y="2"/>
                    <a:pt x="40" y="4"/>
                    <a:pt x="41" y="6"/>
                  </a:cubicBezTo>
                  <a:cubicBezTo>
                    <a:pt x="41" y="8"/>
                    <a:pt x="42" y="9"/>
                    <a:pt x="44" y="9"/>
                  </a:cubicBezTo>
                  <a:close/>
                  <a:moveTo>
                    <a:pt x="44" y="9"/>
                  </a:moveTo>
                  <a:cubicBezTo>
                    <a:pt x="44" y="9"/>
                    <a:pt x="44" y="9"/>
                    <a:pt x="44" y="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017;p81">
              <a:extLst>
                <a:ext uri="{FF2B5EF4-FFF2-40B4-BE49-F238E27FC236}">
                  <a16:creationId xmlns:a16="http://schemas.microsoft.com/office/drawing/2014/main" id="{9534ADAE-D0C2-7F8A-02B1-0B814615D5D2}"/>
                </a:ext>
              </a:extLst>
            </p:cNvPr>
            <p:cNvSpPr/>
            <p:nvPr/>
          </p:nvSpPr>
          <p:spPr>
            <a:xfrm>
              <a:off x="7061142" y="3033384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5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018;p81">
              <a:extLst>
                <a:ext uri="{FF2B5EF4-FFF2-40B4-BE49-F238E27FC236}">
                  <a16:creationId xmlns:a16="http://schemas.microsoft.com/office/drawing/2014/main" id="{031B79FD-D595-852B-F0FB-4CB35BDA3C69}"/>
                </a:ext>
              </a:extLst>
            </p:cNvPr>
            <p:cNvSpPr/>
            <p:nvPr/>
          </p:nvSpPr>
          <p:spPr>
            <a:xfrm>
              <a:off x="7115784" y="3035710"/>
              <a:ext cx="19765" cy="19765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019;p81">
              <a:extLst>
                <a:ext uri="{FF2B5EF4-FFF2-40B4-BE49-F238E27FC236}">
                  <a16:creationId xmlns:a16="http://schemas.microsoft.com/office/drawing/2014/main" id="{E7F233D3-F99B-334F-9DB4-E76892AF0DE6}"/>
                </a:ext>
              </a:extLst>
            </p:cNvPr>
            <p:cNvSpPr/>
            <p:nvPr/>
          </p:nvSpPr>
          <p:spPr>
            <a:xfrm>
              <a:off x="7091370" y="3077564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6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020;p81">
              <a:extLst>
                <a:ext uri="{FF2B5EF4-FFF2-40B4-BE49-F238E27FC236}">
                  <a16:creationId xmlns:a16="http://schemas.microsoft.com/office/drawing/2014/main" id="{1D97E90A-C213-C2F8-A4AC-B174D9E453B7}"/>
                </a:ext>
              </a:extLst>
            </p:cNvPr>
            <p:cNvSpPr/>
            <p:nvPr/>
          </p:nvSpPr>
          <p:spPr>
            <a:xfrm>
              <a:off x="7162288" y="3113604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021;p81">
              <a:extLst>
                <a:ext uri="{FF2B5EF4-FFF2-40B4-BE49-F238E27FC236}">
                  <a16:creationId xmlns:a16="http://schemas.microsoft.com/office/drawing/2014/main" id="{49AD0CEE-E31F-091C-BE25-C2701CEBCC80}"/>
                </a:ext>
              </a:extLst>
            </p:cNvPr>
            <p:cNvSpPr/>
            <p:nvPr/>
          </p:nvSpPr>
          <p:spPr>
            <a:xfrm>
              <a:off x="7192516" y="3132206"/>
              <a:ext cx="19765" cy="19765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022;p81">
              <a:extLst>
                <a:ext uri="{FF2B5EF4-FFF2-40B4-BE49-F238E27FC236}">
                  <a16:creationId xmlns:a16="http://schemas.microsoft.com/office/drawing/2014/main" id="{096A50AB-EAB8-0778-F300-3F7DC9C8ACF3}"/>
                </a:ext>
              </a:extLst>
            </p:cNvPr>
            <p:cNvSpPr/>
            <p:nvPr/>
          </p:nvSpPr>
          <p:spPr>
            <a:xfrm>
              <a:off x="7179728" y="3176386"/>
              <a:ext cx="18602" cy="19765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7" y="2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023;p81">
              <a:extLst>
                <a:ext uri="{FF2B5EF4-FFF2-40B4-BE49-F238E27FC236}">
                  <a16:creationId xmlns:a16="http://schemas.microsoft.com/office/drawing/2014/main" id="{CB166C8D-1602-696E-9F35-23C387C80566}"/>
                </a:ext>
              </a:extLst>
            </p:cNvPr>
            <p:cNvSpPr/>
            <p:nvPr/>
          </p:nvSpPr>
          <p:spPr>
            <a:xfrm>
              <a:off x="7143686" y="3157784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5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024;p81">
              <a:extLst>
                <a:ext uri="{FF2B5EF4-FFF2-40B4-BE49-F238E27FC236}">
                  <a16:creationId xmlns:a16="http://schemas.microsoft.com/office/drawing/2014/main" id="{7DC31CDE-FFD5-284D-EC8A-76B8486497EE}"/>
                </a:ext>
              </a:extLst>
            </p:cNvPr>
            <p:cNvSpPr/>
            <p:nvPr/>
          </p:nvSpPr>
          <p:spPr>
            <a:xfrm>
              <a:off x="7101833" y="3179874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5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025;p81">
              <a:extLst>
                <a:ext uri="{FF2B5EF4-FFF2-40B4-BE49-F238E27FC236}">
                  <a16:creationId xmlns:a16="http://schemas.microsoft.com/office/drawing/2014/main" id="{F3185A89-45E9-ACC1-D6FB-334CD7E1497A}"/>
                </a:ext>
              </a:extLst>
            </p:cNvPr>
            <p:cNvSpPr/>
            <p:nvPr/>
          </p:nvSpPr>
          <p:spPr>
            <a:xfrm>
              <a:off x="7043702" y="3083376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026;p81">
              <a:extLst>
                <a:ext uri="{FF2B5EF4-FFF2-40B4-BE49-F238E27FC236}">
                  <a16:creationId xmlns:a16="http://schemas.microsoft.com/office/drawing/2014/main" id="{99D33069-06AF-B575-0C86-110BCAB7A669}"/>
                </a:ext>
              </a:extLst>
            </p:cNvPr>
            <p:cNvSpPr/>
            <p:nvPr/>
          </p:nvSpPr>
          <p:spPr>
            <a:xfrm>
              <a:off x="7043702" y="3127556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" name="Google Shape;2046;p81">
            <a:extLst>
              <a:ext uri="{FF2B5EF4-FFF2-40B4-BE49-F238E27FC236}">
                <a16:creationId xmlns:a16="http://schemas.microsoft.com/office/drawing/2014/main" id="{619AFDCC-43B7-7622-22C0-3575804DD78B}"/>
              </a:ext>
            </a:extLst>
          </p:cNvPr>
          <p:cNvGrpSpPr/>
          <p:nvPr/>
        </p:nvGrpSpPr>
        <p:grpSpPr>
          <a:xfrm>
            <a:off x="801063" y="3593061"/>
            <a:ext cx="327855" cy="331345"/>
            <a:chOff x="2516511" y="3641431"/>
            <a:chExt cx="327855" cy="331345"/>
          </a:xfrm>
        </p:grpSpPr>
        <p:sp>
          <p:nvSpPr>
            <p:cNvPr id="33" name="Google Shape;2047;p81">
              <a:extLst>
                <a:ext uri="{FF2B5EF4-FFF2-40B4-BE49-F238E27FC236}">
                  <a16:creationId xmlns:a16="http://schemas.microsoft.com/office/drawing/2014/main" id="{6C78E95C-AF6C-0240-CBF8-C94593B47503}"/>
                </a:ext>
              </a:extLst>
            </p:cNvPr>
            <p:cNvSpPr/>
            <p:nvPr/>
          </p:nvSpPr>
          <p:spPr>
            <a:xfrm>
              <a:off x="2516511" y="3641431"/>
              <a:ext cx="327855" cy="331345"/>
            </a:xfrm>
            <a:custGeom>
              <a:avLst/>
              <a:gdLst/>
              <a:ahLst/>
              <a:cxnLst/>
              <a:rect l="l" t="t" r="r" b="b"/>
              <a:pathLst>
                <a:path w="119" h="120" extrusionOk="0">
                  <a:moveTo>
                    <a:pt x="116" y="50"/>
                  </a:moveTo>
                  <a:cubicBezTo>
                    <a:pt x="105" y="49"/>
                    <a:pt x="105" y="49"/>
                    <a:pt x="105" y="49"/>
                  </a:cubicBezTo>
                  <a:cubicBezTo>
                    <a:pt x="104" y="44"/>
                    <a:pt x="103" y="40"/>
                    <a:pt x="100" y="3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8" y="26"/>
                    <a:pt x="108" y="24"/>
                    <a:pt x="107" y="23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5" y="12"/>
                    <a:pt x="93" y="12"/>
                    <a:pt x="92" y="13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0" y="17"/>
                    <a:pt x="75" y="15"/>
                    <a:pt x="71" y="1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0" y="2"/>
                    <a:pt x="68" y="0"/>
                    <a:pt x="6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0" y="0"/>
                    <a:pt x="49" y="2"/>
                    <a:pt x="49" y="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3" y="15"/>
                    <a:pt x="39" y="17"/>
                    <a:pt x="35" y="19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5" y="12"/>
                    <a:pt x="23" y="12"/>
                    <a:pt x="22" y="1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4"/>
                    <a:pt x="11" y="26"/>
                    <a:pt x="12" y="28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6" y="40"/>
                    <a:pt x="14" y="44"/>
                    <a:pt x="13" y="49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1" y="50"/>
                    <a:pt x="0" y="51"/>
                    <a:pt x="0" y="53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9"/>
                    <a:pt x="1" y="70"/>
                    <a:pt x="3" y="71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4" y="76"/>
                    <a:pt x="16" y="81"/>
                    <a:pt x="18" y="85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1" y="94"/>
                    <a:pt x="11" y="96"/>
                    <a:pt x="12" y="97"/>
                  </a:cubicBezTo>
                  <a:cubicBezTo>
                    <a:pt x="22" y="107"/>
                    <a:pt x="22" y="107"/>
                    <a:pt x="22" y="107"/>
                  </a:cubicBezTo>
                  <a:cubicBezTo>
                    <a:pt x="23" y="109"/>
                    <a:pt x="25" y="109"/>
                    <a:pt x="27" y="108"/>
                  </a:cubicBezTo>
                  <a:cubicBezTo>
                    <a:pt x="35" y="101"/>
                    <a:pt x="35" y="101"/>
                    <a:pt x="35" y="101"/>
                  </a:cubicBezTo>
                  <a:cubicBezTo>
                    <a:pt x="39" y="103"/>
                    <a:pt x="43" y="105"/>
                    <a:pt x="48" y="106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9"/>
                    <a:pt x="50" y="120"/>
                    <a:pt x="52" y="120"/>
                  </a:cubicBezTo>
                  <a:cubicBezTo>
                    <a:pt x="66" y="120"/>
                    <a:pt x="66" y="120"/>
                    <a:pt x="66" y="120"/>
                  </a:cubicBezTo>
                  <a:cubicBezTo>
                    <a:pt x="68" y="120"/>
                    <a:pt x="70" y="119"/>
                    <a:pt x="70" y="117"/>
                  </a:cubicBezTo>
                  <a:cubicBezTo>
                    <a:pt x="71" y="106"/>
                    <a:pt x="71" y="106"/>
                    <a:pt x="71" y="106"/>
                  </a:cubicBezTo>
                  <a:cubicBezTo>
                    <a:pt x="75" y="105"/>
                    <a:pt x="80" y="103"/>
                    <a:pt x="84" y="101"/>
                  </a:cubicBezTo>
                  <a:cubicBezTo>
                    <a:pt x="92" y="108"/>
                    <a:pt x="92" y="108"/>
                    <a:pt x="92" y="108"/>
                  </a:cubicBezTo>
                  <a:cubicBezTo>
                    <a:pt x="93" y="109"/>
                    <a:pt x="95" y="109"/>
                    <a:pt x="97" y="10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8" y="96"/>
                    <a:pt x="108" y="94"/>
                    <a:pt x="107" y="93"/>
                  </a:cubicBezTo>
                  <a:cubicBezTo>
                    <a:pt x="100" y="85"/>
                    <a:pt x="100" y="85"/>
                    <a:pt x="100" y="85"/>
                  </a:cubicBezTo>
                  <a:cubicBezTo>
                    <a:pt x="103" y="81"/>
                    <a:pt x="104" y="76"/>
                    <a:pt x="105" y="72"/>
                  </a:cubicBezTo>
                  <a:cubicBezTo>
                    <a:pt x="116" y="71"/>
                    <a:pt x="116" y="71"/>
                    <a:pt x="116" y="71"/>
                  </a:cubicBezTo>
                  <a:cubicBezTo>
                    <a:pt x="118" y="70"/>
                    <a:pt x="119" y="69"/>
                    <a:pt x="119" y="67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1"/>
                    <a:pt x="118" y="50"/>
                    <a:pt x="116" y="50"/>
                  </a:cubicBezTo>
                  <a:close/>
                  <a:moveTo>
                    <a:pt x="112" y="64"/>
                  </a:moveTo>
                  <a:cubicBezTo>
                    <a:pt x="102" y="65"/>
                    <a:pt x="102" y="65"/>
                    <a:pt x="102" y="65"/>
                  </a:cubicBezTo>
                  <a:cubicBezTo>
                    <a:pt x="101" y="65"/>
                    <a:pt x="99" y="66"/>
                    <a:pt x="99" y="68"/>
                  </a:cubicBezTo>
                  <a:cubicBezTo>
                    <a:pt x="98" y="73"/>
                    <a:pt x="96" y="78"/>
                    <a:pt x="93" y="83"/>
                  </a:cubicBezTo>
                  <a:cubicBezTo>
                    <a:pt x="92" y="84"/>
                    <a:pt x="92" y="86"/>
                    <a:pt x="93" y="87"/>
                  </a:cubicBezTo>
                  <a:cubicBezTo>
                    <a:pt x="99" y="95"/>
                    <a:pt x="99" y="95"/>
                    <a:pt x="99" y="9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85" y="93"/>
                    <a:pt x="83" y="93"/>
                    <a:pt x="82" y="94"/>
                  </a:cubicBezTo>
                  <a:cubicBezTo>
                    <a:pt x="77" y="97"/>
                    <a:pt x="72" y="99"/>
                    <a:pt x="67" y="100"/>
                  </a:cubicBezTo>
                  <a:cubicBezTo>
                    <a:pt x="66" y="100"/>
                    <a:pt x="64" y="102"/>
                    <a:pt x="64" y="103"/>
                  </a:cubicBezTo>
                  <a:cubicBezTo>
                    <a:pt x="63" y="113"/>
                    <a:pt x="63" y="113"/>
                    <a:pt x="63" y="113"/>
                  </a:cubicBezTo>
                  <a:cubicBezTo>
                    <a:pt x="55" y="113"/>
                    <a:pt x="55" y="113"/>
                    <a:pt x="55" y="113"/>
                  </a:cubicBezTo>
                  <a:cubicBezTo>
                    <a:pt x="54" y="103"/>
                    <a:pt x="54" y="103"/>
                    <a:pt x="54" y="103"/>
                  </a:cubicBezTo>
                  <a:cubicBezTo>
                    <a:pt x="54" y="102"/>
                    <a:pt x="53" y="100"/>
                    <a:pt x="51" y="100"/>
                  </a:cubicBezTo>
                  <a:cubicBezTo>
                    <a:pt x="46" y="99"/>
                    <a:pt x="41" y="97"/>
                    <a:pt x="37" y="94"/>
                  </a:cubicBezTo>
                  <a:cubicBezTo>
                    <a:pt x="35" y="93"/>
                    <a:pt x="34" y="93"/>
                    <a:pt x="32" y="94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19" y="95"/>
                    <a:pt x="19" y="95"/>
                    <a:pt x="19" y="95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6" y="86"/>
                    <a:pt x="26" y="84"/>
                    <a:pt x="26" y="83"/>
                  </a:cubicBezTo>
                  <a:cubicBezTo>
                    <a:pt x="23" y="78"/>
                    <a:pt x="20" y="73"/>
                    <a:pt x="19" y="68"/>
                  </a:cubicBezTo>
                  <a:cubicBezTo>
                    <a:pt x="19" y="66"/>
                    <a:pt x="18" y="65"/>
                    <a:pt x="16" y="65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8" y="55"/>
                    <a:pt x="19" y="54"/>
                    <a:pt x="19" y="52"/>
                  </a:cubicBezTo>
                  <a:cubicBezTo>
                    <a:pt x="20" y="47"/>
                    <a:pt x="23" y="42"/>
                    <a:pt x="26" y="37"/>
                  </a:cubicBezTo>
                  <a:cubicBezTo>
                    <a:pt x="26" y="36"/>
                    <a:pt x="26" y="35"/>
                    <a:pt x="25" y="33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7"/>
                    <a:pt x="35" y="27"/>
                    <a:pt x="37" y="26"/>
                  </a:cubicBezTo>
                  <a:cubicBezTo>
                    <a:pt x="41" y="23"/>
                    <a:pt x="46" y="21"/>
                    <a:pt x="51" y="20"/>
                  </a:cubicBezTo>
                  <a:cubicBezTo>
                    <a:pt x="53" y="20"/>
                    <a:pt x="54" y="19"/>
                    <a:pt x="54" y="1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9"/>
                    <a:pt x="66" y="20"/>
                    <a:pt x="67" y="20"/>
                  </a:cubicBezTo>
                  <a:cubicBezTo>
                    <a:pt x="72" y="21"/>
                    <a:pt x="77" y="23"/>
                    <a:pt x="82" y="26"/>
                  </a:cubicBezTo>
                  <a:cubicBezTo>
                    <a:pt x="83" y="27"/>
                    <a:pt x="85" y="27"/>
                    <a:pt x="86" y="26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2" y="35"/>
                    <a:pt x="92" y="36"/>
                    <a:pt x="93" y="37"/>
                  </a:cubicBezTo>
                  <a:cubicBezTo>
                    <a:pt x="96" y="42"/>
                    <a:pt x="98" y="47"/>
                    <a:pt x="99" y="52"/>
                  </a:cubicBezTo>
                  <a:cubicBezTo>
                    <a:pt x="99" y="54"/>
                    <a:pt x="101" y="55"/>
                    <a:pt x="102" y="55"/>
                  </a:cubicBezTo>
                  <a:cubicBezTo>
                    <a:pt x="112" y="56"/>
                    <a:pt x="112" y="56"/>
                    <a:pt x="112" y="56"/>
                  </a:cubicBezTo>
                  <a:lnTo>
                    <a:pt x="112" y="64"/>
                  </a:lnTo>
                  <a:close/>
                  <a:moveTo>
                    <a:pt x="112" y="64"/>
                  </a:moveTo>
                  <a:cubicBezTo>
                    <a:pt x="112" y="64"/>
                    <a:pt x="112" y="64"/>
                    <a:pt x="112" y="6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048;p81">
              <a:extLst>
                <a:ext uri="{FF2B5EF4-FFF2-40B4-BE49-F238E27FC236}">
                  <a16:creationId xmlns:a16="http://schemas.microsoft.com/office/drawing/2014/main" id="{C091B56E-C1F6-0DC6-ACF2-F27F4618AB67}"/>
                </a:ext>
              </a:extLst>
            </p:cNvPr>
            <p:cNvSpPr/>
            <p:nvPr/>
          </p:nvSpPr>
          <p:spPr>
            <a:xfrm>
              <a:off x="2593243" y="3762343"/>
              <a:ext cx="83708" cy="88359"/>
            </a:xfrm>
            <a:custGeom>
              <a:avLst/>
              <a:gdLst/>
              <a:ahLst/>
              <a:cxnLst/>
              <a:rect l="l" t="t" r="r" b="b"/>
              <a:pathLst>
                <a:path w="30" h="32" extrusionOk="0">
                  <a:moveTo>
                    <a:pt x="18" y="2"/>
                  </a:moveTo>
                  <a:cubicBezTo>
                    <a:pt x="18" y="1"/>
                    <a:pt x="16" y="0"/>
                    <a:pt x="15" y="0"/>
                  </a:cubicBezTo>
                  <a:cubicBezTo>
                    <a:pt x="13" y="0"/>
                    <a:pt x="12" y="1"/>
                    <a:pt x="11" y="2"/>
                  </a:cubicBezTo>
                  <a:cubicBezTo>
                    <a:pt x="11" y="2"/>
                    <a:pt x="0" y="27"/>
                    <a:pt x="0" y="27"/>
                  </a:cubicBezTo>
                  <a:cubicBezTo>
                    <a:pt x="0" y="29"/>
                    <a:pt x="0" y="31"/>
                    <a:pt x="2" y="32"/>
                  </a:cubicBezTo>
                  <a:cubicBezTo>
                    <a:pt x="3" y="32"/>
                    <a:pt x="3" y="32"/>
                    <a:pt x="4" y="32"/>
                  </a:cubicBezTo>
                  <a:cubicBezTo>
                    <a:pt x="5" y="32"/>
                    <a:pt x="6" y="31"/>
                    <a:pt x="7" y="30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31"/>
                    <a:pt x="24" y="32"/>
                    <a:pt x="26" y="32"/>
                  </a:cubicBezTo>
                  <a:cubicBezTo>
                    <a:pt x="26" y="32"/>
                    <a:pt x="27" y="32"/>
                    <a:pt x="27" y="32"/>
                  </a:cubicBezTo>
                  <a:cubicBezTo>
                    <a:pt x="29" y="31"/>
                    <a:pt x="30" y="29"/>
                    <a:pt x="29" y="27"/>
                  </a:cubicBezTo>
                  <a:cubicBezTo>
                    <a:pt x="29" y="27"/>
                    <a:pt x="18" y="2"/>
                    <a:pt x="18" y="2"/>
                  </a:cubicBezTo>
                  <a:close/>
                  <a:moveTo>
                    <a:pt x="11" y="19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8" y="19"/>
                    <a:pt x="18" y="19"/>
                    <a:pt x="18" y="19"/>
                  </a:cubicBezTo>
                  <a:lnTo>
                    <a:pt x="11" y="19"/>
                  </a:lnTo>
                  <a:close/>
                  <a:moveTo>
                    <a:pt x="11" y="19"/>
                  </a:moveTo>
                  <a:cubicBezTo>
                    <a:pt x="11" y="19"/>
                    <a:pt x="11" y="19"/>
                    <a:pt x="11" y="1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049;p81">
              <a:extLst>
                <a:ext uri="{FF2B5EF4-FFF2-40B4-BE49-F238E27FC236}">
                  <a16:creationId xmlns:a16="http://schemas.microsoft.com/office/drawing/2014/main" id="{6F4885F3-E064-3A6A-41F6-2FF7CA4430A7}"/>
                </a:ext>
              </a:extLst>
            </p:cNvPr>
            <p:cNvSpPr/>
            <p:nvPr/>
          </p:nvSpPr>
          <p:spPr>
            <a:xfrm>
              <a:off x="2745545" y="3762343"/>
              <a:ext cx="19765" cy="88359"/>
            </a:xfrm>
            <a:custGeom>
              <a:avLst/>
              <a:gdLst/>
              <a:ahLst/>
              <a:cxnLst/>
              <a:rect l="l" t="t" r="r" b="b"/>
              <a:pathLst>
                <a:path w="7" h="32" extrusionOk="0">
                  <a:moveTo>
                    <a:pt x="4" y="0"/>
                  </a:moveTo>
                  <a:cubicBezTo>
                    <a:pt x="2" y="0"/>
                    <a:pt x="0" y="2"/>
                    <a:pt x="0" y="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6" y="32"/>
                    <a:pt x="7" y="30"/>
                    <a:pt x="7" y="29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6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050;p81">
              <a:extLst>
                <a:ext uri="{FF2B5EF4-FFF2-40B4-BE49-F238E27FC236}">
                  <a16:creationId xmlns:a16="http://schemas.microsoft.com/office/drawing/2014/main" id="{07195335-1659-082A-C5A9-B32032E18791}"/>
                </a:ext>
              </a:extLst>
            </p:cNvPr>
            <p:cNvSpPr/>
            <p:nvPr/>
          </p:nvSpPr>
          <p:spPr>
            <a:xfrm>
              <a:off x="2679276" y="3762343"/>
              <a:ext cx="60456" cy="88359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1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6" y="32"/>
                    <a:pt x="7" y="30"/>
                    <a:pt x="7" y="29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9" y="21"/>
                    <a:pt x="10" y="21"/>
                    <a:pt x="11" y="21"/>
                  </a:cubicBezTo>
                  <a:cubicBezTo>
                    <a:pt x="17" y="21"/>
                    <a:pt x="22" y="16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4"/>
                  </a:moveTo>
                  <a:cubicBezTo>
                    <a:pt x="10" y="14"/>
                    <a:pt x="9" y="14"/>
                    <a:pt x="7" y="14"/>
                  </a:cubicBezTo>
                  <a:cubicBezTo>
                    <a:pt x="7" y="13"/>
                    <a:pt x="7" y="11"/>
                    <a:pt x="7" y="11"/>
                  </a:cubicBezTo>
                  <a:cubicBezTo>
                    <a:pt x="7" y="10"/>
                    <a:pt x="7" y="8"/>
                    <a:pt x="7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3" y="7"/>
                    <a:pt x="15" y="9"/>
                    <a:pt x="15" y="11"/>
                  </a:cubicBezTo>
                  <a:cubicBezTo>
                    <a:pt x="15" y="12"/>
                    <a:pt x="13" y="14"/>
                    <a:pt x="11" y="14"/>
                  </a:cubicBezTo>
                  <a:close/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" name="Google Shape;1969;p81">
            <a:extLst>
              <a:ext uri="{FF2B5EF4-FFF2-40B4-BE49-F238E27FC236}">
                <a16:creationId xmlns:a16="http://schemas.microsoft.com/office/drawing/2014/main" id="{B67C1A21-8C82-88FF-12BA-DD8CF315A883}"/>
              </a:ext>
            </a:extLst>
          </p:cNvPr>
          <p:cNvGrpSpPr/>
          <p:nvPr/>
        </p:nvGrpSpPr>
        <p:grpSpPr>
          <a:xfrm>
            <a:off x="4993952" y="2905877"/>
            <a:ext cx="306210" cy="280408"/>
            <a:chOff x="6203138" y="2317215"/>
            <a:chExt cx="372034" cy="329020"/>
          </a:xfrm>
        </p:grpSpPr>
        <p:sp>
          <p:nvSpPr>
            <p:cNvPr id="43" name="Google Shape;1970;p81">
              <a:extLst>
                <a:ext uri="{FF2B5EF4-FFF2-40B4-BE49-F238E27FC236}">
                  <a16:creationId xmlns:a16="http://schemas.microsoft.com/office/drawing/2014/main" id="{24D32759-34A8-09A0-690A-2768BBABBE98}"/>
                </a:ext>
              </a:extLst>
            </p:cNvPr>
            <p:cNvSpPr/>
            <p:nvPr/>
          </p:nvSpPr>
          <p:spPr>
            <a:xfrm>
              <a:off x="6203138" y="2317215"/>
              <a:ext cx="372034" cy="329020"/>
            </a:xfrm>
            <a:custGeom>
              <a:avLst/>
              <a:gdLst/>
              <a:ahLst/>
              <a:cxnLst/>
              <a:rect l="l" t="t" r="r" b="b"/>
              <a:pathLst>
                <a:path w="135" h="119" extrusionOk="0">
                  <a:moveTo>
                    <a:pt x="13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7"/>
                    <a:pt x="1" y="119"/>
                    <a:pt x="3" y="119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3" y="119"/>
                    <a:pt x="135" y="117"/>
                    <a:pt x="135" y="115"/>
                  </a:cubicBezTo>
                  <a:cubicBezTo>
                    <a:pt x="135" y="4"/>
                    <a:pt x="135" y="4"/>
                    <a:pt x="135" y="4"/>
                  </a:cubicBezTo>
                  <a:cubicBezTo>
                    <a:pt x="135" y="2"/>
                    <a:pt x="133" y="0"/>
                    <a:pt x="131" y="0"/>
                  </a:cubicBezTo>
                  <a:close/>
                  <a:moveTo>
                    <a:pt x="127" y="111"/>
                  </a:moveTo>
                  <a:cubicBezTo>
                    <a:pt x="7" y="111"/>
                    <a:pt x="7" y="111"/>
                    <a:pt x="7" y="111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27" y="8"/>
                    <a:pt x="127" y="8"/>
                    <a:pt x="127" y="8"/>
                  </a:cubicBezTo>
                  <a:lnTo>
                    <a:pt x="127" y="111"/>
                  </a:lnTo>
                  <a:close/>
                  <a:moveTo>
                    <a:pt x="127" y="111"/>
                  </a:moveTo>
                  <a:cubicBezTo>
                    <a:pt x="127" y="111"/>
                    <a:pt x="127" y="111"/>
                    <a:pt x="127" y="1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971;p81">
              <a:extLst>
                <a:ext uri="{FF2B5EF4-FFF2-40B4-BE49-F238E27FC236}">
                  <a16:creationId xmlns:a16="http://schemas.microsoft.com/office/drawing/2014/main" id="{C787429F-9F9D-C11E-3E78-3ADB19B17715}"/>
                </a:ext>
              </a:extLst>
            </p:cNvPr>
            <p:cNvSpPr/>
            <p:nvPr/>
          </p:nvSpPr>
          <p:spPr>
            <a:xfrm>
              <a:off x="6243829" y="2361394"/>
              <a:ext cx="287164" cy="240661"/>
            </a:xfrm>
            <a:custGeom>
              <a:avLst/>
              <a:gdLst/>
              <a:ahLst/>
              <a:cxnLst/>
              <a:rect l="l" t="t" r="r" b="b"/>
              <a:pathLst>
                <a:path w="104" h="87" extrusionOk="0">
                  <a:moveTo>
                    <a:pt x="4" y="87"/>
                  </a:moveTo>
                  <a:cubicBezTo>
                    <a:pt x="23" y="87"/>
                    <a:pt x="23" y="87"/>
                    <a:pt x="23" y="87"/>
                  </a:cubicBezTo>
                  <a:cubicBezTo>
                    <a:pt x="25" y="87"/>
                    <a:pt x="27" y="85"/>
                    <a:pt x="27" y="83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35" y="79"/>
                    <a:pt x="35" y="79"/>
                    <a:pt x="35" y="79"/>
                  </a:cubicBezTo>
                  <a:cubicBezTo>
                    <a:pt x="42" y="79"/>
                    <a:pt x="47" y="74"/>
                    <a:pt x="47" y="6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6"/>
                    <a:pt x="48" y="55"/>
                    <a:pt x="50" y="55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6" y="55"/>
                    <a:pt x="57" y="56"/>
                    <a:pt x="57" y="5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74"/>
                    <a:pt x="62" y="79"/>
                    <a:pt x="69" y="79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7" y="83"/>
                    <a:pt x="77" y="83"/>
                    <a:pt x="77" y="83"/>
                  </a:cubicBezTo>
                  <a:cubicBezTo>
                    <a:pt x="77" y="85"/>
                    <a:pt x="79" y="87"/>
                    <a:pt x="81" y="87"/>
                  </a:cubicBezTo>
                  <a:cubicBezTo>
                    <a:pt x="100" y="87"/>
                    <a:pt x="100" y="87"/>
                    <a:pt x="100" y="87"/>
                  </a:cubicBezTo>
                  <a:cubicBezTo>
                    <a:pt x="102" y="87"/>
                    <a:pt x="104" y="85"/>
                    <a:pt x="104" y="83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04" y="65"/>
                    <a:pt x="102" y="63"/>
                    <a:pt x="100" y="63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79" y="63"/>
                    <a:pt x="77" y="65"/>
                    <a:pt x="77" y="67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7" y="71"/>
                    <a:pt x="65" y="69"/>
                    <a:pt x="65" y="67"/>
                  </a:cubicBezTo>
                  <a:cubicBezTo>
                    <a:pt x="65" y="58"/>
                    <a:pt x="65" y="58"/>
                    <a:pt x="65" y="58"/>
                  </a:cubicBezTo>
                  <a:cubicBezTo>
                    <a:pt x="65" y="56"/>
                    <a:pt x="64" y="54"/>
                    <a:pt x="64" y="53"/>
                  </a:cubicBezTo>
                  <a:cubicBezTo>
                    <a:pt x="66" y="51"/>
                    <a:pt x="67" y="50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77" y="47"/>
                    <a:pt x="77" y="47"/>
                    <a:pt x="77" y="47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53"/>
                    <a:pt x="79" y="55"/>
                    <a:pt x="81" y="55"/>
                  </a:cubicBezTo>
                  <a:cubicBezTo>
                    <a:pt x="100" y="55"/>
                    <a:pt x="100" y="55"/>
                    <a:pt x="100" y="55"/>
                  </a:cubicBezTo>
                  <a:cubicBezTo>
                    <a:pt x="102" y="55"/>
                    <a:pt x="104" y="53"/>
                    <a:pt x="104" y="51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3"/>
                    <a:pt x="102" y="31"/>
                    <a:pt x="100" y="31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79" y="31"/>
                    <a:pt x="77" y="33"/>
                    <a:pt x="77" y="35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7"/>
                    <a:pt x="66" y="35"/>
                    <a:pt x="64" y="34"/>
                  </a:cubicBezTo>
                  <a:cubicBezTo>
                    <a:pt x="64" y="32"/>
                    <a:pt x="65" y="31"/>
                    <a:pt x="65" y="29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5" y="17"/>
                    <a:pt x="67" y="16"/>
                    <a:pt x="69" y="16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2"/>
                    <a:pt x="79" y="24"/>
                    <a:pt x="81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2" y="24"/>
                    <a:pt x="104" y="22"/>
                    <a:pt x="104" y="20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4" y="2"/>
                    <a:pt x="102" y="0"/>
                    <a:pt x="100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79" y="0"/>
                    <a:pt x="77" y="2"/>
                    <a:pt x="77" y="4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2" y="8"/>
                    <a:pt x="57" y="13"/>
                    <a:pt x="57" y="20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7" y="30"/>
                    <a:pt x="56" y="31"/>
                    <a:pt x="54" y="31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48" y="31"/>
                    <a:pt x="47" y="30"/>
                    <a:pt x="47" y="29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7" y="13"/>
                    <a:pt x="42" y="8"/>
                    <a:pt x="35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0"/>
                    <a:pt x="2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4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5" y="24"/>
                    <a:pt x="27" y="22"/>
                    <a:pt x="27" y="20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8" y="16"/>
                    <a:pt x="39" y="17"/>
                    <a:pt x="39" y="20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1"/>
                    <a:pt x="40" y="32"/>
                    <a:pt x="41" y="34"/>
                  </a:cubicBezTo>
                  <a:cubicBezTo>
                    <a:pt x="39" y="35"/>
                    <a:pt x="37" y="37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3"/>
                    <a:pt x="25" y="31"/>
                    <a:pt x="23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3"/>
                    <a:pt x="2" y="55"/>
                    <a:pt x="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5" y="55"/>
                    <a:pt x="27" y="53"/>
                    <a:pt x="27" y="51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7" y="50"/>
                    <a:pt x="39" y="51"/>
                    <a:pt x="41" y="53"/>
                  </a:cubicBezTo>
                  <a:cubicBezTo>
                    <a:pt x="40" y="54"/>
                    <a:pt x="39" y="56"/>
                    <a:pt x="39" y="58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39" y="69"/>
                    <a:pt x="38" y="71"/>
                    <a:pt x="35" y="71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65"/>
                    <a:pt x="25" y="63"/>
                    <a:pt x="23" y="63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2" y="63"/>
                    <a:pt x="0" y="65"/>
                    <a:pt x="0" y="6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5"/>
                    <a:pt x="2" y="87"/>
                    <a:pt x="4" y="87"/>
                  </a:cubicBezTo>
                  <a:close/>
                  <a:moveTo>
                    <a:pt x="85" y="71"/>
                  </a:moveTo>
                  <a:cubicBezTo>
                    <a:pt x="96" y="71"/>
                    <a:pt x="96" y="71"/>
                    <a:pt x="96" y="71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85" y="79"/>
                    <a:pt x="85" y="79"/>
                    <a:pt x="85" y="79"/>
                  </a:cubicBezTo>
                  <a:lnTo>
                    <a:pt x="85" y="71"/>
                  </a:lnTo>
                  <a:close/>
                  <a:moveTo>
                    <a:pt x="85" y="39"/>
                  </a:moveTo>
                  <a:cubicBezTo>
                    <a:pt x="96" y="39"/>
                    <a:pt x="96" y="39"/>
                    <a:pt x="96" y="39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85" y="47"/>
                    <a:pt x="85" y="47"/>
                    <a:pt x="85" y="47"/>
                  </a:cubicBezTo>
                  <a:lnTo>
                    <a:pt x="85" y="39"/>
                  </a:lnTo>
                  <a:close/>
                  <a:moveTo>
                    <a:pt x="85" y="8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85" y="16"/>
                    <a:pt x="85" y="16"/>
                    <a:pt x="85" y="16"/>
                  </a:cubicBezTo>
                  <a:lnTo>
                    <a:pt x="85" y="8"/>
                  </a:lnTo>
                  <a:close/>
                  <a:moveTo>
                    <a:pt x="19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9" y="8"/>
                    <a:pt x="19" y="8"/>
                    <a:pt x="19" y="8"/>
                  </a:cubicBezTo>
                  <a:lnTo>
                    <a:pt x="19" y="16"/>
                  </a:lnTo>
                  <a:close/>
                  <a:moveTo>
                    <a:pt x="19" y="47"/>
                  </a:moveTo>
                  <a:cubicBezTo>
                    <a:pt x="8" y="47"/>
                    <a:pt x="8" y="47"/>
                    <a:pt x="8" y="4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9" y="39"/>
                    <a:pt x="19" y="39"/>
                    <a:pt x="19" y="39"/>
                  </a:cubicBezTo>
                  <a:lnTo>
                    <a:pt x="19" y="47"/>
                  </a:lnTo>
                  <a:close/>
                  <a:moveTo>
                    <a:pt x="57" y="39"/>
                  </a:moveTo>
                  <a:cubicBezTo>
                    <a:pt x="59" y="39"/>
                    <a:pt x="61" y="41"/>
                    <a:pt x="61" y="43"/>
                  </a:cubicBezTo>
                  <a:cubicBezTo>
                    <a:pt x="61" y="46"/>
                    <a:pt x="59" y="47"/>
                    <a:pt x="57" y="47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5" y="47"/>
                    <a:pt x="44" y="46"/>
                    <a:pt x="44" y="43"/>
                  </a:cubicBezTo>
                  <a:cubicBezTo>
                    <a:pt x="44" y="41"/>
                    <a:pt x="45" y="39"/>
                    <a:pt x="48" y="39"/>
                  </a:cubicBezTo>
                  <a:lnTo>
                    <a:pt x="57" y="39"/>
                  </a:lnTo>
                  <a:close/>
                  <a:moveTo>
                    <a:pt x="8" y="71"/>
                  </a:moveTo>
                  <a:cubicBezTo>
                    <a:pt x="19" y="71"/>
                    <a:pt x="19" y="71"/>
                    <a:pt x="19" y="71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8" y="79"/>
                    <a:pt x="8" y="79"/>
                    <a:pt x="8" y="79"/>
                  </a:cubicBezTo>
                  <a:lnTo>
                    <a:pt x="8" y="71"/>
                  </a:lnTo>
                  <a:close/>
                  <a:moveTo>
                    <a:pt x="8" y="71"/>
                  </a:moveTo>
                  <a:cubicBezTo>
                    <a:pt x="8" y="71"/>
                    <a:pt x="8" y="71"/>
                    <a:pt x="8" y="7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" name="Google Shape;2027;p81">
            <a:extLst>
              <a:ext uri="{FF2B5EF4-FFF2-40B4-BE49-F238E27FC236}">
                <a16:creationId xmlns:a16="http://schemas.microsoft.com/office/drawing/2014/main" id="{71A5EED7-C82A-D6D6-357A-88ABA2A14A9D}"/>
              </a:ext>
            </a:extLst>
          </p:cNvPr>
          <p:cNvGrpSpPr/>
          <p:nvPr/>
        </p:nvGrpSpPr>
        <p:grpSpPr>
          <a:xfrm>
            <a:off x="801063" y="1943655"/>
            <a:ext cx="339481" cy="311580"/>
            <a:chOff x="7761031" y="2961302"/>
            <a:chExt cx="339481" cy="311580"/>
          </a:xfrm>
        </p:grpSpPr>
        <p:sp>
          <p:nvSpPr>
            <p:cNvPr id="51" name="Google Shape;2028;p81">
              <a:extLst>
                <a:ext uri="{FF2B5EF4-FFF2-40B4-BE49-F238E27FC236}">
                  <a16:creationId xmlns:a16="http://schemas.microsoft.com/office/drawing/2014/main" id="{C0DCB473-31D9-BF53-03D4-1FE2611D7462}"/>
                </a:ext>
              </a:extLst>
            </p:cNvPr>
            <p:cNvSpPr/>
            <p:nvPr/>
          </p:nvSpPr>
          <p:spPr>
            <a:xfrm>
              <a:off x="7761031" y="2961302"/>
              <a:ext cx="339481" cy="311580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11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9"/>
                    <a:pt x="5" y="113"/>
                    <a:pt x="10" y="113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118" y="113"/>
                    <a:pt x="123" y="109"/>
                    <a:pt x="123" y="103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5"/>
                    <a:pt x="118" y="0"/>
                    <a:pt x="112" y="0"/>
                  </a:cubicBezTo>
                  <a:close/>
                  <a:moveTo>
                    <a:pt x="116" y="103"/>
                  </a:moveTo>
                  <a:cubicBezTo>
                    <a:pt x="116" y="105"/>
                    <a:pt x="114" y="106"/>
                    <a:pt x="112" y="106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9" y="106"/>
                    <a:pt x="7" y="105"/>
                    <a:pt x="7" y="103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116" y="36"/>
                    <a:pt x="116" y="36"/>
                    <a:pt x="116" y="36"/>
                  </a:cubicBezTo>
                  <a:lnTo>
                    <a:pt x="116" y="103"/>
                  </a:lnTo>
                  <a:close/>
                  <a:moveTo>
                    <a:pt x="116" y="29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9" y="7"/>
                    <a:pt x="10" y="7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114" y="7"/>
                    <a:pt x="116" y="9"/>
                    <a:pt x="116" y="10"/>
                  </a:cubicBezTo>
                  <a:lnTo>
                    <a:pt x="116" y="29"/>
                  </a:lnTo>
                  <a:close/>
                  <a:moveTo>
                    <a:pt x="116" y="29"/>
                  </a:moveTo>
                  <a:cubicBezTo>
                    <a:pt x="116" y="29"/>
                    <a:pt x="116" y="29"/>
                    <a:pt x="116" y="2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029;p81">
              <a:extLst>
                <a:ext uri="{FF2B5EF4-FFF2-40B4-BE49-F238E27FC236}">
                  <a16:creationId xmlns:a16="http://schemas.microsoft.com/office/drawing/2014/main" id="{2DEA802E-81FF-1D9B-8FE7-6783DCCF8F7D}"/>
                </a:ext>
              </a:extLst>
            </p:cNvPr>
            <p:cNvSpPr/>
            <p:nvPr/>
          </p:nvSpPr>
          <p:spPr>
            <a:xfrm>
              <a:off x="7901706" y="3079889"/>
              <a:ext cx="58130" cy="69757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0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4" y="25"/>
                    <a:pt x="10" y="25"/>
                  </a:cubicBezTo>
                  <a:close/>
                  <a:moveTo>
                    <a:pt x="7" y="11"/>
                  </a:moveTo>
                  <a:cubicBezTo>
                    <a:pt x="7" y="9"/>
                    <a:pt x="8" y="7"/>
                    <a:pt x="10" y="7"/>
                  </a:cubicBezTo>
                  <a:cubicBezTo>
                    <a:pt x="12" y="7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2" y="18"/>
                    <a:pt x="10" y="18"/>
                  </a:cubicBezTo>
                  <a:cubicBezTo>
                    <a:pt x="8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030;p81">
              <a:extLst>
                <a:ext uri="{FF2B5EF4-FFF2-40B4-BE49-F238E27FC236}">
                  <a16:creationId xmlns:a16="http://schemas.microsoft.com/office/drawing/2014/main" id="{6BD4AA1F-1F3B-554E-1FB5-2ECCB400CA71}"/>
                </a:ext>
              </a:extLst>
            </p:cNvPr>
            <p:cNvSpPr/>
            <p:nvPr/>
          </p:nvSpPr>
          <p:spPr>
            <a:xfrm>
              <a:off x="7800560" y="3079889"/>
              <a:ext cx="32553" cy="69757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4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3"/>
                    <a:pt x="6" y="25"/>
                    <a:pt x="8" y="25"/>
                  </a:cubicBezTo>
                  <a:cubicBezTo>
                    <a:pt x="10" y="25"/>
                    <a:pt x="12" y="23"/>
                    <a:pt x="12" y="21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0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lose/>
                  <a:moveTo>
                    <a:pt x="4" y="7"/>
                  </a:moveTo>
                  <a:cubicBezTo>
                    <a:pt x="4" y="7"/>
                    <a:pt x="4" y="7"/>
                    <a:pt x="4" y="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031;p81">
              <a:extLst>
                <a:ext uri="{FF2B5EF4-FFF2-40B4-BE49-F238E27FC236}">
                  <a16:creationId xmlns:a16="http://schemas.microsoft.com/office/drawing/2014/main" id="{3D480FC6-1688-A542-A097-9B0FE5AC3A65}"/>
                </a:ext>
              </a:extLst>
            </p:cNvPr>
            <p:cNvSpPr/>
            <p:nvPr/>
          </p:nvSpPr>
          <p:spPr>
            <a:xfrm>
              <a:off x="7800560" y="3165922"/>
              <a:ext cx="60456" cy="68595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1" y="25"/>
                  </a:moveTo>
                  <a:cubicBezTo>
                    <a:pt x="17" y="25"/>
                    <a:pt x="22" y="20"/>
                    <a:pt x="22" y="14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8" y="11"/>
                  </a:moveTo>
                  <a:cubicBezTo>
                    <a:pt x="8" y="9"/>
                    <a:pt x="9" y="8"/>
                    <a:pt x="11" y="8"/>
                  </a:cubicBezTo>
                  <a:cubicBezTo>
                    <a:pt x="13" y="8"/>
                    <a:pt x="15" y="9"/>
                    <a:pt x="15" y="11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6"/>
                    <a:pt x="13" y="18"/>
                    <a:pt x="11" y="18"/>
                  </a:cubicBezTo>
                  <a:cubicBezTo>
                    <a:pt x="9" y="18"/>
                    <a:pt x="8" y="16"/>
                    <a:pt x="8" y="14"/>
                  </a:cubicBezTo>
                  <a:lnTo>
                    <a:pt x="8" y="11"/>
                  </a:lnTo>
                  <a:close/>
                  <a:moveTo>
                    <a:pt x="8" y="11"/>
                  </a:moveTo>
                  <a:cubicBezTo>
                    <a:pt x="8" y="11"/>
                    <a:pt x="8" y="11"/>
                    <a:pt x="8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032;p81">
              <a:extLst>
                <a:ext uri="{FF2B5EF4-FFF2-40B4-BE49-F238E27FC236}">
                  <a16:creationId xmlns:a16="http://schemas.microsoft.com/office/drawing/2014/main" id="{E2425FB6-2FB6-123C-B22E-3EBCF9BCD4A8}"/>
                </a:ext>
              </a:extLst>
            </p:cNvPr>
            <p:cNvSpPr/>
            <p:nvPr/>
          </p:nvSpPr>
          <p:spPr>
            <a:xfrm>
              <a:off x="7901706" y="3165922"/>
              <a:ext cx="58130" cy="68595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0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4" y="25"/>
                    <a:pt x="10" y="25"/>
                  </a:cubicBezTo>
                  <a:close/>
                  <a:moveTo>
                    <a:pt x="7" y="11"/>
                  </a:moveTo>
                  <a:cubicBezTo>
                    <a:pt x="7" y="9"/>
                    <a:pt x="8" y="8"/>
                    <a:pt x="10" y="8"/>
                  </a:cubicBezTo>
                  <a:cubicBezTo>
                    <a:pt x="12" y="8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2" y="18"/>
                    <a:pt x="10" y="18"/>
                  </a:cubicBezTo>
                  <a:cubicBezTo>
                    <a:pt x="8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033;p81">
              <a:extLst>
                <a:ext uri="{FF2B5EF4-FFF2-40B4-BE49-F238E27FC236}">
                  <a16:creationId xmlns:a16="http://schemas.microsoft.com/office/drawing/2014/main" id="{987376B1-404A-0E27-EFDA-7B87C4055FEB}"/>
                </a:ext>
              </a:extLst>
            </p:cNvPr>
            <p:cNvSpPr/>
            <p:nvPr/>
          </p:nvSpPr>
          <p:spPr>
            <a:xfrm>
              <a:off x="7863340" y="3165922"/>
              <a:ext cx="30228" cy="68595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5" y="25"/>
                    <a:pt x="7" y="25"/>
                  </a:cubicBezTo>
                  <a:cubicBezTo>
                    <a:pt x="9" y="25"/>
                    <a:pt x="11" y="23"/>
                    <a:pt x="11" y="2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7" y="0"/>
                  </a:cubicBezTo>
                  <a:close/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034;p81">
              <a:extLst>
                <a:ext uri="{FF2B5EF4-FFF2-40B4-BE49-F238E27FC236}">
                  <a16:creationId xmlns:a16="http://schemas.microsoft.com/office/drawing/2014/main" id="{A1F98F92-7965-F5B6-6B3C-8ABA95C6F040}"/>
                </a:ext>
              </a:extLst>
            </p:cNvPr>
            <p:cNvSpPr/>
            <p:nvPr/>
          </p:nvSpPr>
          <p:spPr>
            <a:xfrm>
              <a:off x="7963325" y="3165922"/>
              <a:ext cx="30228" cy="68595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3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6" y="25"/>
                    <a:pt x="8" y="25"/>
                  </a:cubicBezTo>
                  <a:cubicBezTo>
                    <a:pt x="10" y="25"/>
                    <a:pt x="11" y="23"/>
                    <a:pt x="11" y="2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lose/>
                  <a:moveTo>
                    <a:pt x="3" y="8"/>
                  </a:moveTo>
                  <a:cubicBezTo>
                    <a:pt x="3" y="8"/>
                    <a:pt x="3" y="8"/>
                    <a:pt x="3" y="8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035;p81">
              <a:extLst>
                <a:ext uri="{FF2B5EF4-FFF2-40B4-BE49-F238E27FC236}">
                  <a16:creationId xmlns:a16="http://schemas.microsoft.com/office/drawing/2014/main" id="{74B05FAB-A15C-9980-4343-0CEDDB2C7853}"/>
                </a:ext>
              </a:extLst>
            </p:cNvPr>
            <p:cNvSpPr/>
            <p:nvPr/>
          </p:nvSpPr>
          <p:spPr>
            <a:xfrm>
              <a:off x="8001690" y="3165922"/>
              <a:ext cx="58130" cy="68595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1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7" y="11"/>
                  </a:moveTo>
                  <a:cubicBezTo>
                    <a:pt x="7" y="9"/>
                    <a:pt x="9" y="8"/>
                    <a:pt x="11" y="8"/>
                  </a:cubicBezTo>
                  <a:cubicBezTo>
                    <a:pt x="13" y="8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3" y="18"/>
                    <a:pt x="11" y="18"/>
                  </a:cubicBezTo>
                  <a:cubicBezTo>
                    <a:pt x="9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036;p81">
              <a:extLst>
                <a:ext uri="{FF2B5EF4-FFF2-40B4-BE49-F238E27FC236}">
                  <a16:creationId xmlns:a16="http://schemas.microsoft.com/office/drawing/2014/main" id="{2DB0E88A-862D-CAB8-5CFA-D027489E5768}"/>
                </a:ext>
              </a:extLst>
            </p:cNvPr>
            <p:cNvSpPr/>
            <p:nvPr/>
          </p:nvSpPr>
          <p:spPr>
            <a:xfrm>
              <a:off x="7835438" y="3079889"/>
              <a:ext cx="61619" cy="69757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1" y="25"/>
                  </a:moveTo>
                  <a:cubicBezTo>
                    <a:pt x="17" y="25"/>
                    <a:pt x="22" y="20"/>
                    <a:pt x="22" y="14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7" y="11"/>
                  </a:moveTo>
                  <a:cubicBezTo>
                    <a:pt x="7" y="9"/>
                    <a:pt x="9" y="7"/>
                    <a:pt x="11" y="7"/>
                  </a:cubicBezTo>
                  <a:cubicBezTo>
                    <a:pt x="13" y="7"/>
                    <a:pt x="15" y="9"/>
                    <a:pt x="15" y="11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6"/>
                    <a:pt x="13" y="18"/>
                    <a:pt x="11" y="18"/>
                  </a:cubicBezTo>
                  <a:cubicBezTo>
                    <a:pt x="9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037;p81">
              <a:extLst>
                <a:ext uri="{FF2B5EF4-FFF2-40B4-BE49-F238E27FC236}">
                  <a16:creationId xmlns:a16="http://schemas.microsoft.com/office/drawing/2014/main" id="{BF715689-1DEB-B08E-ECCA-2A476A97BAFA}"/>
                </a:ext>
              </a:extLst>
            </p:cNvPr>
            <p:cNvSpPr/>
            <p:nvPr/>
          </p:nvSpPr>
          <p:spPr>
            <a:xfrm>
              <a:off x="7963325" y="3079889"/>
              <a:ext cx="30228" cy="69757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3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3"/>
                    <a:pt x="6" y="25"/>
                    <a:pt x="8" y="25"/>
                  </a:cubicBezTo>
                  <a:cubicBezTo>
                    <a:pt x="10" y="25"/>
                    <a:pt x="11" y="23"/>
                    <a:pt x="11" y="21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7"/>
                    <a:pt x="3" y="7"/>
                  </a:cubicBezTo>
                  <a:close/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038;p81">
              <a:extLst>
                <a:ext uri="{FF2B5EF4-FFF2-40B4-BE49-F238E27FC236}">
                  <a16:creationId xmlns:a16="http://schemas.microsoft.com/office/drawing/2014/main" id="{7063AFFF-A4F7-5650-41E9-35C1DAB17D23}"/>
                </a:ext>
              </a:extLst>
            </p:cNvPr>
            <p:cNvSpPr/>
            <p:nvPr/>
          </p:nvSpPr>
          <p:spPr>
            <a:xfrm>
              <a:off x="8001690" y="3079889"/>
              <a:ext cx="58130" cy="69757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1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7" y="11"/>
                  </a:moveTo>
                  <a:cubicBezTo>
                    <a:pt x="7" y="9"/>
                    <a:pt x="9" y="7"/>
                    <a:pt x="11" y="7"/>
                  </a:cubicBezTo>
                  <a:cubicBezTo>
                    <a:pt x="13" y="7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3" y="18"/>
                    <a:pt x="11" y="18"/>
                  </a:cubicBezTo>
                  <a:cubicBezTo>
                    <a:pt x="9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039;p81">
              <a:extLst>
                <a:ext uri="{FF2B5EF4-FFF2-40B4-BE49-F238E27FC236}">
                  <a16:creationId xmlns:a16="http://schemas.microsoft.com/office/drawing/2014/main" id="{8817A21C-B639-9EC9-1155-D2F375A8AC2F}"/>
                </a:ext>
              </a:extLst>
            </p:cNvPr>
            <p:cNvSpPr/>
            <p:nvPr/>
          </p:nvSpPr>
          <p:spPr>
            <a:xfrm>
              <a:off x="7959837" y="3003157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040;p81">
              <a:extLst>
                <a:ext uri="{FF2B5EF4-FFF2-40B4-BE49-F238E27FC236}">
                  <a16:creationId xmlns:a16="http://schemas.microsoft.com/office/drawing/2014/main" id="{6CC38CCF-2F40-B36D-3B5E-C277E6239B9B}"/>
                </a:ext>
              </a:extLst>
            </p:cNvPr>
            <p:cNvSpPr/>
            <p:nvPr/>
          </p:nvSpPr>
          <p:spPr>
            <a:xfrm>
              <a:off x="8001690" y="3003157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2041;p81">
              <a:extLst>
                <a:ext uri="{FF2B5EF4-FFF2-40B4-BE49-F238E27FC236}">
                  <a16:creationId xmlns:a16="http://schemas.microsoft.com/office/drawing/2014/main" id="{B6D034E2-5B5D-4EED-D06B-A29ED2E60EE7}"/>
                </a:ext>
              </a:extLst>
            </p:cNvPr>
            <p:cNvSpPr/>
            <p:nvPr/>
          </p:nvSpPr>
          <p:spPr>
            <a:xfrm>
              <a:off x="8040057" y="3003157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Subtitle 14">
            <a:extLst>
              <a:ext uri="{FF2B5EF4-FFF2-40B4-BE49-F238E27FC236}">
                <a16:creationId xmlns:a16="http://schemas.microsoft.com/office/drawing/2014/main" id="{1781480D-7489-782A-FB92-6C883CEBEE60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365813" y="1592978"/>
            <a:ext cx="2840300" cy="742122"/>
          </a:xfrm>
        </p:spPr>
        <p:txBody>
          <a:bodyPr/>
          <a:lstStyle/>
          <a:p>
            <a:pPr>
              <a:buNone/>
            </a:pPr>
            <a:r>
              <a:rPr lang="en-IN" b="1" dirty="0"/>
              <a:t>Languages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Python, c, java, </a:t>
            </a:r>
          </a:p>
          <a:p>
            <a:pPr>
              <a:buNone/>
            </a:pPr>
            <a:r>
              <a:rPr lang="en-IN" b="1" dirty="0"/>
              <a:t>Database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MySQL </a:t>
            </a:r>
          </a:p>
          <a:p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Security: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Encrypted data &amp; role-based access.</a:t>
            </a:r>
          </a:p>
          <a:p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Hosting: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AWS/Google Cloud for scalability.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APIs Used: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OpenAI (career insights), LinkedIn (job trends).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C9AF3032-9040-B7FE-8090-BE2A920AC7E1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5100320" y="1635478"/>
            <a:ext cx="4067201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400" dirty="0"/>
              <a:t>Key points to cover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Tittle</a:t>
            </a:r>
            <a:r>
              <a:rPr lang="en-IN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IN" sz="1600" dirty="0"/>
              <a:t>AI Career Guidance (T189)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IN" sz="1600" dirty="0"/>
              <a:t>AI for career paths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Problem</a:t>
            </a:r>
            <a:r>
              <a:rPr kumimoji="0" lang="en-IN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IN" sz="1600" dirty="0" err="1"/>
              <a:t>Gaps</a:t>
            </a:r>
            <a:r>
              <a:rPr lang="en-IN" sz="1600" dirty="0"/>
              <a:t> in traditional guidance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IN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Features:</a:t>
            </a:r>
            <a:r>
              <a:rPr lang="en-IN" sz="1600" dirty="0" err="1"/>
              <a:t>Aptitude</a:t>
            </a:r>
            <a:r>
              <a:rPr lang="en-IN" sz="1600" dirty="0"/>
              <a:t>, skills, growth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IN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Diagram:</a:t>
            </a:r>
            <a:r>
              <a:rPr lang="en-IN" sz="1600" dirty="0" err="1"/>
              <a:t>System</a:t>
            </a:r>
            <a:r>
              <a:rPr lang="en-IN" sz="1600" dirty="0"/>
              <a:t> overview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IN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Outcome:</a:t>
            </a:r>
            <a:r>
              <a:rPr lang="en-IN" sz="1600" dirty="0" err="1"/>
              <a:t>Better</a:t>
            </a:r>
            <a:r>
              <a:rPr lang="en-IN" sz="1600" dirty="0"/>
              <a:t> careers, upskilling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IN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End:i</a:t>
            </a:r>
            <a:r>
              <a:rPr lang="en-IN" sz="1600" dirty="0" err="1"/>
              <a:t>mpact</a:t>
            </a:r>
            <a:r>
              <a:rPr lang="en-IN" sz="1600" dirty="0"/>
              <a:t> &amp; future scope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p78"/>
          <p:cNvSpPr txBox="1">
            <a:spLocks noGrp="1"/>
          </p:cNvSpPr>
          <p:nvPr>
            <p:ph type="title"/>
          </p:nvPr>
        </p:nvSpPr>
        <p:spPr>
          <a:xfrm>
            <a:off x="1821367" y="693483"/>
            <a:ext cx="5370300" cy="9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 &amp; Future Scope</a:t>
            </a:r>
            <a:endParaRPr dirty="0"/>
          </a:p>
        </p:txBody>
      </p:sp>
      <p:grpSp>
        <p:nvGrpSpPr>
          <p:cNvPr id="1820" name="Google Shape;1820;p78"/>
          <p:cNvGrpSpPr/>
          <p:nvPr/>
        </p:nvGrpSpPr>
        <p:grpSpPr>
          <a:xfrm>
            <a:off x="-502268" y="-486721"/>
            <a:ext cx="2471175" cy="2747975"/>
            <a:chOff x="7398357" y="-662077"/>
            <a:chExt cx="2471175" cy="2747975"/>
          </a:xfrm>
        </p:grpSpPr>
        <p:sp>
          <p:nvSpPr>
            <p:cNvPr id="1821" name="Google Shape;1821;p78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78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78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78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78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78"/>
          <p:cNvGrpSpPr/>
          <p:nvPr/>
        </p:nvGrpSpPr>
        <p:grpSpPr>
          <a:xfrm>
            <a:off x="7598602" y="3"/>
            <a:ext cx="1664331" cy="1664331"/>
            <a:chOff x="3901550" y="2223725"/>
            <a:chExt cx="1557050" cy="1557050"/>
          </a:xfrm>
        </p:grpSpPr>
        <p:sp>
          <p:nvSpPr>
            <p:cNvPr id="1827" name="Google Shape;1827;p78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78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78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78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78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ubtitle 1">
            <a:extLst>
              <a:ext uri="{FF2B5EF4-FFF2-40B4-BE49-F238E27FC236}">
                <a16:creationId xmlns:a16="http://schemas.microsoft.com/office/drawing/2014/main" id="{EC411A48-8EC8-4F54-D85B-47D92CA1729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64756" y="1873607"/>
            <a:ext cx="817625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Takeaways: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AI-driven career guidance for personalized planning.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 &amp; Benefits: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Smarter career choices, better satisfaction, and alignment with job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Enhancements: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Real-time job listings, AI resume coaching, and career mentoring.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Forward-Thinking Approach: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Continuous adaptation to industry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Statement: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Transforming career planning with data-driven insights.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51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</a:t>
            </a:r>
            <a:endParaRPr dirty="0"/>
          </a:p>
        </p:txBody>
      </p:sp>
      <p:sp>
        <p:nvSpPr>
          <p:cNvPr id="1352" name="Google Shape;1352;p51"/>
          <p:cNvSpPr txBox="1">
            <a:spLocks noGrp="1"/>
          </p:cNvSpPr>
          <p:nvPr>
            <p:ph type="subTitle" idx="1"/>
          </p:nvPr>
        </p:nvSpPr>
        <p:spPr>
          <a:xfrm>
            <a:off x="1069081" y="1228244"/>
            <a:ext cx="5582838" cy="22431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Develop an AI-powered career guidance system that provides </a:t>
            </a:r>
            <a:r>
              <a:rPr lang="en-US" sz="2000" b="1" dirty="0"/>
              <a:t>personalized career pathways</a:t>
            </a:r>
            <a:r>
              <a:rPr lang="en-US" sz="2000" dirty="0"/>
              <a:t> for students and professionals.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Consider an individual’s </a:t>
            </a:r>
            <a:r>
              <a:rPr lang="en-US" sz="2000" b="1" dirty="0"/>
              <a:t>aptitude, aspirations, abilities, and work experience</a:t>
            </a:r>
            <a:r>
              <a:rPr lang="en-US" sz="2000" dirty="0"/>
              <a:t> to recommend tailored career options.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Provide </a:t>
            </a:r>
            <a:r>
              <a:rPr lang="en-US" sz="2000" b="1" dirty="0"/>
              <a:t>future progression opportunities</a:t>
            </a:r>
            <a:r>
              <a:rPr lang="en-US" sz="2000" dirty="0"/>
              <a:t> based on industry trends and skill gaps.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Ensure an intuitive and engaging </a:t>
            </a:r>
            <a:r>
              <a:rPr lang="en-US" sz="2000" b="1" dirty="0"/>
              <a:t>user-friendly interface</a:t>
            </a:r>
            <a:r>
              <a:rPr lang="en-US" sz="2000" dirty="0"/>
              <a:t>.</a:t>
            </a:r>
          </a:p>
          <a:p>
            <a:pPr marL="139700" indent="0">
              <a:lnSpc>
                <a:spcPct val="150000"/>
              </a:lnSpc>
            </a:pPr>
            <a:endParaRPr lang="en-US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endParaRPr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3EC474-6A84-2CB6-D145-87827C653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919" y="1618800"/>
            <a:ext cx="2278721" cy="224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53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F2EF355E-44A9-22AE-3A05-05BDA9730A4B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558800" y="643725"/>
            <a:ext cx="815848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Personalized Career Guidance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Traditional career counseling methods are often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fail to account for an individual's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unique skills, interests, and goals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Misalignment Between Skills and Career Paths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Many individuals struggle to find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career paths that match their strengths and aspirations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Industry Insights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Users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information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about future career progression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emerging job market trends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54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844910" cy="4739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Existing system</a:t>
            </a:r>
            <a:endParaRPr dirty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C4CDB526-1DA0-185F-5F76-531CA24E70A2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1572690" y="548498"/>
            <a:ext cx="581871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Describe the current system or method in use</a:t>
            </a:r>
            <a:r>
              <a:rPr lang="en-US" altLang="en-US" sz="1800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Career guidance is mostly provided through manual counseling sessions.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Some individuals use online career assessment tests, which offer generalized recommendations.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Institutions organize career fairs or mentorship programs, but they lack personalization.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2D0C9A6-AC08-A171-B249-B8CA04EDA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60" y="91440"/>
            <a:ext cx="7691120" cy="1024060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2.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Mention its limitations and inefficiencies.</a:t>
            </a:r>
            <a:br>
              <a:rPr lang="en-US" sz="2000" dirty="0"/>
            </a:br>
            <a:r>
              <a:rPr lang="en-US" sz="2000" dirty="0"/>
              <a:t>.Lack of Personalization: Generic suggestions that don’t consider individual aspirations, skills, or background.</a:t>
            </a:r>
            <a:br>
              <a:rPr lang="en-US" sz="2000" dirty="0"/>
            </a:br>
            <a:r>
              <a:rPr lang="en-US" sz="2000" dirty="0"/>
              <a:t>.Outdated Information: Career resources are often static and do not reflect current industry trends.</a:t>
            </a:r>
            <a:br>
              <a:rPr lang="en-US" sz="2000" dirty="0"/>
            </a:br>
            <a:r>
              <a:rPr lang="en-US" sz="2000" dirty="0"/>
              <a:t>.Limited Industry Insights: Career choices do not incorporate real-time job market demand or future trends.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3.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Explain why a new system is needed.</a:t>
            </a:r>
            <a:br>
              <a:rPr lang="en-US" sz="2000" dirty="0"/>
            </a:br>
            <a:r>
              <a:rPr lang="en-US" sz="2000" dirty="0"/>
              <a:t>.AI-powered career guidance can offer personalized recommendations.</a:t>
            </a:r>
            <a:br>
              <a:rPr lang="en-US" sz="2000" dirty="0"/>
            </a:br>
            <a:r>
              <a:rPr lang="en-US" sz="2000" dirty="0"/>
              <a:t>.Real-time industry insights help users make informed career decisions.</a:t>
            </a:r>
            <a:br>
              <a:rPr lang="en-US" sz="2000" dirty="0"/>
            </a:br>
            <a:r>
              <a:rPr lang="en-US" sz="2000" dirty="0"/>
              <a:t>.The system can identify skill gaps and suggest targeted learning opportunities.</a:t>
            </a:r>
            <a:br>
              <a:rPr lang="en-US" sz="2000" dirty="0"/>
            </a:br>
            <a:br>
              <a:rPr lang="en-US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7003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4AA4B33-2E69-05F8-C0E3-AF36A72DF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100" y="274320"/>
            <a:ext cx="7399800" cy="841180"/>
          </a:xfrm>
        </p:spPr>
        <p:txBody>
          <a:bodyPr/>
          <a:lstStyle/>
          <a:p>
            <a:r>
              <a:rPr lang="en-US" sz="2000" dirty="0"/>
              <a:t>4.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Use a comparative table (if applicable).</a:t>
            </a:r>
            <a:br>
              <a:rPr lang="en-US" sz="2000" dirty="0"/>
            </a:br>
            <a:r>
              <a:rPr lang="en-US" sz="2000" dirty="0" err="1"/>
              <a:t>Feature:Existing</a:t>
            </a:r>
            <a:r>
              <a:rPr lang="en-US" sz="2000" dirty="0"/>
              <a:t> System (Manual Counseling)	Proposed System (AI-Powered)</a:t>
            </a:r>
            <a:br>
              <a:rPr lang="en-US" sz="2000" dirty="0"/>
            </a:br>
            <a:r>
              <a:rPr lang="en-US" sz="2000" dirty="0" err="1"/>
              <a:t>Personalization:Generalized</a:t>
            </a:r>
            <a:r>
              <a:rPr lang="en-US" sz="2000" dirty="0"/>
              <a:t> career advice	AI-driven, tailored recommendations</a:t>
            </a:r>
            <a:br>
              <a:rPr lang="en-US" sz="2000" dirty="0"/>
            </a:br>
            <a:r>
              <a:rPr lang="en-US" sz="2000" dirty="0"/>
              <a:t>Industry </a:t>
            </a:r>
            <a:r>
              <a:rPr lang="en-US" sz="2000" dirty="0" err="1"/>
              <a:t>Insights:Limited</a:t>
            </a:r>
            <a:r>
              <a:rPr lang="en-US" sz="2000" dirty="0"/>
              <a:t>, outdated information	Real-time job market trends</a:t>
            </a:r>
            <a:br>
              <a:rPr lang="en-US" sz="2000" dirty="0"/>
            </a:br>
            <a:r>
              <a:rPr lang="en-US" sz="2000" dirty="0"/>
              <a:t>Skill Gap </a:t>
            </a:r>
            <a:r>
              <a:rPr lang="en-US" sz="2000" dirty="0" err="1"/>
              <a:t>Analysis:Not</a:t>
            </a:r>
            <a:r>
              <a:rPr lang="en-US" sz="2000" dirty="0"/>
              <a:t> included	AI identifies skill gaps</a:t>
            </a:r>
            <a:br>
              <a:rPr lang="en-US" sz="2000" dirty="0"/>
            </a:br>
            <a:r>
              <a:rPr lang="en-US" sz="2000" dirty="0"/>
              <a:t>Future </a:t>
            </a:r>
            <a:r>
              <a:rPr lang="en-US" sz="2000" dirty="0" err="1"/>
              <a:t>Progression:No</a:t>
            </a:r>
            <a:r>
              <a:rPr lang="en-US" sz="2000" dirty="0"/>
              <a:t> predictive analysis	Forecasts career growth &amp; trends</a:t>
            </a:r>
            <a:br>
              <a:rPr lang="en-US" sz="2000" dirty="0"/>
            </a:br>
            <a:r>
              <a:rPr lang="en-US" sz="2000" dirty="0" err="1"/>
              <a:t>Accessibility:Requires</a:t>
            </a:r>
            <a:r>
              <a:rPr lang="en-US" sz="2000" dirty="0"/>
              <a:t> in-person meetings	Available online 24/7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.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31216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2E132B4-7C43-7E99-1AEB-806EFC09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5.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Keep the text brief and informative.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</a:br>
            <a:br>
              <a:rPr lang="en-US" sz="2000" dirty="0"/>
            </a:br>
            <a:r>
              <a:rPr lang="en-US" sz="2000" dirty="0"/>
              <a:t>The existing system lacks personalization, real-time insights, and predictive career guidance. A new AI-powered solution can enhance career decision-making by providing data-driven, tailored recommendations.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33427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55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Proposed system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ABE5E-6B03-AF11-BC1A-B55C42CC145A}"/>
              </a:ext>
            </a:extLst>
          </p:cNvPr>
          <p:cNvSpPr>
            <a:spLocks noGrp="1" noChangeArrowheads="1"/>
          </p:cNvSpPr>
          <p:nvPr>
            <p:ph type="subTitle" idx="6"/>
          </p:nvPr>
        </p:nvSpPr>
        <p:spPr bwMode="auto">
          <a:xfrm>
            <a:off x="304800" y="1512044"/>
            <a:ext cx="82804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 Personalization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system will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user data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offer tailored career recommendations.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Career Progression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Users will receive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future-oriented suggestions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based on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industry trends and skill gaps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Comprehensive User Profile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system will evaluate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aptitude, aspirations, abilities, and work experience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generate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meaningful insights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&amp; Scalable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solution will be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adaptable across different education levels and professional stages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70"/>
          <p:cNvSpPr txBox="1">
            <a:spLocks noGrp="1"/>
          </p:cNvSpPr>
          <p:nvPr>
            <p:ph type="title"/>
          </p:nvPr>
        </p:nvSpPr>
        <p:spPr>
          <a:xfrm>
            <a:off x="872100" y="284266"/>
            <a:ext cx="7399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Workflow</a:t>
            </a:r>
            <a:endParaRPr dirty="0"/>
          </a:p>
        </p:txBody>
      </p:sp>
      <p:sp>
        <p:nvSpPr>
          <p:cNvPr id="1642" name="Google Shape;1642;p70"/>
          <p:cNvSpPr txBox="1"/>
          <p:nvPr/>
        </p:nvSpPr>
        <p:spPr>
          <a:xfrm>
            <a:off x="895100" y="3049850"/>
            <a:ext cx="21429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Step 01</a:t>
            </a:r>
            <a:endParaRPr sz="20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43" name="Google Shape;1643;p70"/>
          <p:cNvSpPr txBox="1"/>
          <p:nvPr/>
        </p:nvSpPr>
        <p:spPr>
          <a:xfrm>
            <a:off x="895088" y="3350171"/>
            <a:ext cx="21429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 Profile Creation: Users enter personal data, skills, interests, and experiences.</a:t>
            </a: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4" name="Google Shape;1644;p70"/>
          <p:cNvSpPr txBox="1"/>
          <p:nvPr/>
        </p:nvSpPr>
        <p:spPr>
          <a:xfrm>
            <a:off x="2197775" y="2141072"/>
            <a:ext cx="2142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Step 02</a:t>
            </a:r>
            <a:endParaRPr sz="20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45" name="Google Shape;1645;p70"/>
          <p:cNvSpPr txBox="1"/>
          <p:nvPr/>
        </p:nvSpPr>
        <p:spPr>
          <a:xfrm>
            <a:off x="2197775" y="1115500"/>
            <a:ext cx="2142900" cy="106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Aptitude &amp; Skill Assessment</a:t>
            </a:r>
            <a:br>
              <a:rPr lang="en-US" dirty="0"/>
            </a:br>
            <a:r>
              <a:rPr lang="en-US" dirty="0"/>
              <a:t>AI analyzes strengths and competencies.</a:t>
            </a: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6" name="Google Shape;1646;p70"/>
          <p:cNvSpPr txBox="1"/>
          <p:nvPr/>
        </p:nvSpPr>
        <p:spPr>
          <a:xfrm>
            <a:off x="3499972" y="3119500"/>
            <a:ext cx="2142900" cy="36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Step 03</a:t>
            </a:r>
            <a:endParaRPr sz="2000" dirty="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47" name="Google Shape;1647;p70"/>
          <p:cNvSpPr txBox="1"/>
          <p:nvPr/>
        </p:nvSpPr>
        <p:spPr>
          <a:xfrm>
            <a:off x="3499972" y="3479750"/>
            <a:ext cx="2142900" cy="478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Career Pathway Generation</a:t>
            </a:r>
            <a:br>
              <a:rPr lang="en-US" dirty="0"/>
            </a:br>
            <a:r>
              <a:rPr lang="en-US" dirty="0"/>
              <a:t>Suggests tailored career options.</a:t>
            </a: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8" name="Google Shape;1648;p70"/>
          <p:cNvSpPr txBox="1"/>
          <p:nvPr/>
        </p:nvSpPr>
        <p:spPr>
          <a:xfrm>
            <a:off x="4795694" y="2515652"/>
            <a:ext cx="2142900" cy="125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Step 04</a:t>
            </a:r>
            <a:endParaRPr sz="2000" dirty="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49" name="Google Shape;1649;p70"/>
          <p:cNvSpPr txBox="1"/>
          <p:nvPr/>
        </p:nvSpPr>
        <p:spPr>
          <a:xfrm>
            <a:off x="4795688" y="1192413"/>
            <a:ext cx="2303922" cy="976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Gap Analysis</a:t>
            </a:r>
            <a:r>
              <a:rPr lang="en-US" dirty="0"/>
              <a:t> – Identifies skill gaps &amp; suggests learning.</a:t>
            </a: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0" name="Google Shape;1650;p70"/>
          <p:cNvSpPr txBox="1"/>
          <p:nvPr/>
        </p:nvSpPr>
        <p:spPr>
          <a:xfrm>
            <a:off x="6106004" y="3049850"/>
            <a:ext cx="21429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Step 05</a:t>
            </a:r>
            <a:endParaRPr sz="20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51" name="Google Shape;1651;p70"/>
          <p:cNvSpPr txBox="1"/>
          <p:nvPr/>
        </p:nvSpPr>
        <p:spPr>
          <a:xfrm>
            <a:off x="6106021" y="3350197"/>
            <a:ext cx="21429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 Career Roadmap</a:t>
            </a:r>
            <a:br>
              <a:rPr lang="en-US" dirty="0"/>
            </a:br>
            <a:r>
              <a:rPr lang="en-US" dirty="0"/>
              <a:t>Provides a data-driven career plan.</a:t>
            </a:r>
            <a:endParaRPr lang="en-US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2" name="Google Shape;1652;p70"/>
          <p:cNvSpPr/>
          <p:nvPr/>
        </p:nvSpPr>
        <p:spPr>
          <a:xfrm>
            <a:off x="1303372" y="2868050"/>
            <a:ext cx="6536100" cy="13837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53" name="Google Shape;1653;p70"/>
          <p:cNvCxnSpPr>
            <a:stCxn id="1642" idx="0"/>
          </p:cNvCxnSpPr>
          <p:nvPr/>
        </p:nvCxnSpPr>
        <p:spPr>
          <a:xfrm rot="10800000">
            <a:off x="1966550" y="2867150"/>
            <a:ext cx="0" cy="18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4" name="Google Shape;1654;p70"/>
          <p:cNvCxnSpPr/>
          <p:nvPr/>
        </p:nvCxnSpPr>
        <p:spPr>
          <a:xfrm>
            <a:off x="3269225" y="2566664"/>
            <a:ext cx="0" cy="18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5" name="Google Shape;1655;p70"/>
          <p:cNvCxnSpPr>
            <a:cxnSpLocks/>
            <a:stCxn id="1646" idx="0"/>
            <a:endCxn id="1652" idx="2"/>
          </p:cNvCxnSpPr>
          <p:nvPr/>
        </p:nvCxnSpPr>
        <p:spPr>
          <a:xfrm flipV="1">
            <a:off x="4571422" y="3006426"/>
            <a:ext cx="0" cy="11307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6" name="Google Shape;1656;p70"/>
          <p:cNvCxnSpPr/>
          <p:nvPr/>
        </p:nvCxnSpPr>
        <p:spPr>
          <a:xfrm>
            <a:off x="5867150" y="2559076"/>
            <a:ext cx="0" cy="195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7" name="Google Shape;1657;p70"/>
          <p:cNvCxnSpPr>
            <a:stCxn id="1650" idx="0"/>
          </p:cNvCxnSpPr>
          <p:nvPr/>
        </p:nvCxnSpPr>
        <p:spPr>
          <a:xfrm rot="10800000">
            <a:off x="7177454" y="2865950"/>
            <a:ext cx="0" cy="18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opology - Master of Science in Mathematics by Slidesgo">
  <a:themeElements>
    <a:clrScheme name="Simple Light">
      <a:dk1>
        <a:srgbClr val="233251"/>
      </a:dk1>
      <a:lt1>
        <a:srgbClr val="34579E"/>
      </a:lt1>
      <a:dk2>
        <a:srgbClr val="36867D"/>
      </a:dk2>
      <a:lt2>
        <a:srgbClr val="70A19C"/>
      </a:lt2>
      <a:accent1>
        <a:srgbClr val="F1F1F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332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793</Words>
  <Application>Microsoft Office PowerPoint</Application>
  <PresentationFormat>On-screen Show (16:9)</PresentationFormat>
  <Paragraphs>65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Roboto</vt:lpstr>
      <vt:lpstr>Poppins Medium</vt:lpstr>
      <vt:lpstr>Bebas Neue</vt:lpstr>
      <vt:lpstr>Wingdings</vt:lpstr>
      <vt:lpstr>Poppins SemiBold</vt:lpstr>
      <vt:lpstr>Arial</vt:lpstr>
      <vt:lpstr>Calibri</vt:lpstr>
      <vt:lpstr>Topology - Master of Science in Mathematics by Slidesgo</vt:lpstr>
      <vt:lpstr>Topic    : AI-Enhanced Career Guidance System for Personalized Career Pathways Domain  : Student Innovation Team ID  : Team189 Team name  : Team189 Team members : member1(2303A510I9)      member2(2303A510H5)      member3(2303A510G7)      member4(2303A51360)      member5(2303A510I0)      </vt:lpstr>
      <vt:lpstr>Objective</vt:lpstr>
      <vt:lpstr>Problem Statement</vt:lpstr>
      <vt:lpstr>Existing system</vt:lpstr>
      <vt:lpstr>2. Mention its limitations and inefficiencies. .Lack of Personalization: Generic suggestions that don’t consider individual aspirations, skills, or background. .Outdated Information: Career resources are often static and do not reflect current industry trends. .Limited Industry Insights: Career choices do not incorporate real-time job market demand or future trends.  3. Explain why a new system is needed. .AI-powered career guidance can offer personalized recommendations. .Real-time industry insights help users make informed career decisions. .The system can identify skill gaps and suggest targeted learning opportunities.  </vt:lpstr>
      <vt:lpstr>4. Use a comparative table (if applicable). Feature:Existing System (Manual Counseling) Proposed System (AI-Powered) Personalization:Generalized career advice AI-driven, tailored recommendations Industry Insights:Limited, outdated information Real-time job market trends Skill Gap Analysis:Not included AI identifies skill gaps Future Progression:No predictive analysis Forecasts career growth &amp; trends Accessibility:Requires in-person meetings Available online 24/7  .   </vt:lpstr>
      <vt:lpstr>  5. Keep the text brief and informative.  The existing system lacks personalization, real-time insights, and predictive career guidance. A new AI-powered solution can enhance career decision-making by providing data-driven, tailored recommendations.   </vt:lpstr>
      <vt:lpstr>Proposed system</vt:lpstr>
      <vt:lpstr>Workflow</vt:lpstr>
      <vt:lpstr>System Architecture </vt:lpstr>
      <vt:lpstr>Conclusion &amp; 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Shashank Jakku</dc:creator>
  <cp:lastModifiedBy>parimala m</cp:lastModifiedBy>
  <cp:revision>3</cp:revision>
  <dcterms:modified xsi:type="dcterms:W3CDTF">2025-04-04T17:28:34Z</dcterms:modified>
</cp:coreProperties>
</file>