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94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399937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000" dirty="0"/>
              <a:t>Topic 			: </a:t>
            </a:r>
            <a:r>
              <a:rPr lang="en" sz="1200" dirty="0"/>
              <a:t>Automated system for career  </a:t>
            </a:r>
            <a:br>
              <a:rPr lang="en" sz="1200" dirty="0"/>
            </a:br>
            <a:r>
              <a:rPr lang="en" sz="1200" dirty="0"/>
              <a:t>                                                                     advancements of the faculties of</a:t>
            </a:r>
            <a:br>
              <a:rPr lang="en" sz="1200" dirty="0"/>
            </a:br>
            <a:r>
              <a:rPr lang="en" sz="1200" dirty="0"/>
              <a:t>                                                                     higher education</a:t>
            </a:r>
            <a:br>
              <a:rPr lang="en" sz="1200" dirty="0"/>
            </a:br>
            <a:r>
              <a:rPr lang="en" sz="2000" dirty="0"/>
              <a:t>Domain		: </a:t>
            </a:r>
            <a:r>
              <a:rPr lang="en" sz="1600" dirty="0"/>
              <a:t>Student Innovation</a:t>
            </a:r>
            <a:br>
              <a:rPr lang="en" sz="2000" dirty="0"/>
            </a:br>
            <a:r>
              <a:rPr lang="en" sz="2000" dirty="0"/>
              <a:t>Team ID		: </a:t>
            </a:r>
            <a:r>
              <a:rPr lang="en" sz="1600" dirty="0"/>
              <a:t>T263</a:t>
            </a:r>
            <a:br>
              <a:rPr lang="en" sz="2000" dirty="0"/>
            </a:br>
            <a:r>
              <a:rPr lang="en" sz="2000" dirty="0"/>
              <a:t>Team name		: </a:t>
            </a: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Dragons</a:t>
            </a:r>
            <a:br>
              <a:rPr lang="en" sz="2000" dirty="0"/>
            </a:br>
            <a:r>
              <a:rPr lang="en" sz="2000" dirty="0"/>
              <a:t>Team members	: </a:t>
            </a:r>
            <a:r>
              <a:rPr lang="en" sz="1600" dirty="0"/>
              <a:t>2303A52394</a:t>
            </a:r>
            <a:br>
              <a:rPr lang="en" sz="1600" dirty="0"/>
            </a:br>
            <a:r>
              <a:rPr lang="en" sz="1600" dirty="0"/>
              <a:t>			   2303A52304</a:t>
            </a:r>
            <a:br>
              <a:rPr lang="en" sz="1600" dirty="0"/>
            </a:br>
            <a:r>
              <a:rPr lang="en" sz="1600" dirty="0"/>
              <a:t>			  2303A52310</a:t>
            </a:r>
            <a:br>
              <a:rPr lang="en" sz="1600" dirty="0"/>
            </a:br>
            <a:r>
              <a:rPr lang="en" sz="1600" dirty="0"/>
              <a:t>			  2303A52300</a:t>
            </a:r>
            <a:br>
              <a:rPr lang="en" sz="1600" dirty="0"/>
            </a:br>
            <a:r>
              <a:rPr lang="en" sz="1600" dirty="0"/>
              <a:t>			  2303A52253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r>
              <a:rPr lang="en" sz="2000" dirty="0"/>
              <a:t> 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91" y="572163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30980" y="1115500"/>
            <a:ext cx="6116579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System/Project: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System for Career Advancements of the Faculties of Higher Education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streamline and modernize faculty self-appraisal. It enhances efficiency, transparency, and accessibility for faculty members and administrators.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Goals and Expected Outcomes: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faculty self-appraisal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tracking research, seminars, and academic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secure web-based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faculty and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data entry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research publications, events, and lectures.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easy data sorting and PDF reports for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a paperless evaluation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aligned with modern education practices.</a:t>
            </a:r>
          </a:p>
          <a:p>
            <a:pPr marL="0" indent="0">
              <a:lnSpc>
                <a:spcPct val="150000"/>
              </a:lnSpc>
              <a:buSzPts val="1100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659" y="1618800"/>
            <a:ext cx="1744981" cy="1673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94360" y="1020232"/>
            <a:ext cx="8252460" cy="4549988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Traditional faculty self-appraisal in higher education is time-consuming, paper-based, and inefficient. The lack of automation leads to errors, difficulty in tracking faculty contributions, and delays in evaluation.</a:t>
            </a:r>
          </a:p>
          <a:p>
            <a:pPr algn="just">
              <a:buNone/>
            </a:pPr>
            <a:r>
              <a:rPr lang="en-US" b="1" dirty="0"/>
              <a:t>Challenges in the Current Scenario: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Manual Process:</a:t>
            </a:r>
            <a:r>
              <a:rPr lang="en-US" dirty="0"/>
              <a:t> Faculty members fill out paper-based or unstructured digital forms.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 Management Issues:</a:t>
            </a:r>
            <a:r>
              <a:rPr lang="en-US" dirty="0"/>
              <a:t> Difficulties in tracking research publications, events, and projects.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Lack of Transparency:</a:t>
            </a:r>
            <a:r>
              <a:rPr lang="en-US" dirty="0"/>
              <a:t> Faculty have limited access to their appraisal records.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Time-Consuming:</a:t>
            </a:r>
            <a:r>
              <a:rPr lang="en-US" dirty="0"/>
              <a:t> Administrators manually sort, verify, and analyze faculty contributions.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Limited Decision Support:</a:t>
            </a:r>
            <a:r>
              <a:rPr lang="en-US" dirty="0"/>
              <a:t> No consolidated reports for easy decision-making.</a:t>
            </a:r>
          </a:p>
          <a:p>
            <a:pPr algn="just">
              <a:buNone/>
            </a:pPr>
            <a:r>
              <a:rPr lang="en-US" sz="1600" b="1" dirty="0"/>
              <a:t>Key Pain Points:</a:t>
            </a:r>
          </a:p>
          <a:p>
            <a:pPr marL="4254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Time Delays:</a:t>
            </a:r>
            <a:r>
              <a:rPr lang="en-US" sz="1600" dirty="0"/>
              <a:t> Paper-based appraisals take weeks to process.</a:t>
            </a:r>
          </a:p>
          <a:p>
            <a:pPr marL="4254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Errors &amp; Inconsistencies:</a:t>
            </a:r>
            <a:r>
              <a:rPr lang="en-US" sz="1600" dirty="0"/>
              <a:t> Manual data entry leads to mistakes.</a:t>
            </a:r>
          </a:p>
          <a:p>
            <a:pPr marL="4254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No Real-Time Tracking:</a:t>
            </a:r>
            <a:r>
              <a:rPr lang="en-US" sz="1600" dirty="0"/>
              <a:t> Faculty cannot update their records dynamically.</a:t>
            </a:r>
          </a:p>
          <a:p>
            <a:pPr marL="4254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Difficult Data Retrieval:</a:t>
            </a:r>
            <a:r>
              <a:rPr lang="en-US" sz="1600" dirty="0"/>
              <a:t> Admins struggle to sort and analyze faculty submissions.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7EBB2-2DBD-664B-15FC-8471B5EDE129}"/>
              </a:ext>
            </a:extLst>
          </p:cNvPr>
          <p:cNvSpPr txBox="1"/>
          <p:nvPr/>
        </p:nvSpPr>
        <p:spPr>
          <a:xfrm>
            <a:off x="746760" y="1115500"/>
            <a:ext cx="81762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and Its Limitations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Existing System / Method: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self-appraisal is currently paper-based or uses basic digital 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data entry and evaluation by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tracking of faculty activities.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Limitations &amp; Inefficiencies: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Faculty and admins spend excessive time on data entry and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real-time access to faculty contributions.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Inaccuracy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Risk of errors in manual submissions.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Insights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automated tracking of research publications, seminars, or projects.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Need for a New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process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accuracy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seamless tracking of faculty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dashboard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evaluation by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career advancements.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685800" y="1103910"/>
            <a:ext cx="8298180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Automated System for Career Advancements</a:t>
            </a: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 of the New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Faculty Self-Appraisal System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streamline faculty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publications, seminars, projects, lectures, and academic contributions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login, automated tracking, and centralized data management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Over the Existing System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Time-Saving: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manual effort with automation.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updates and easy accessibility.</a:t>
            </a:r>
          </a:p>
          <a:p>
            <a:pPr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Minimizes human errors in appraisal data.</a:t>
            </a: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 &amp; 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Role-based access for faculty &amp;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Research Tracking: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</a:t>
            </a:r>
          </a:p>
          <a:p>
            <a:pPr marL="139700" indent="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B5083-3F3A-FBEC-0FB6-E3745722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790" y="2202180"/>
            <a:ext cx="176022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03974" y="220980"/>
            <a:ext cx="7399800" cy="746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F52C4-C68D-0964-E83E-E0CB3364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20" y="1036320"/>
            <a:ext cx="3230880" cy="4107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32584" y="1433014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5158287" y="1148020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747597" y="3673402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77E7B8-5573-DF41-94B1-FD80EBABD1A7}"/>
              </a:ext>
            </a:extLst>
          </p:cNvPr>
          <p:cNvSpPr txBox="1"/>
          <p:nvPr/>
        </p:nvSpPr>
        <p:spPr>
          <a:xfrm>
            <a:off x="1287380" y="1835510"/>
            <a:ext cx="3354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Front-end: HTML, CSS, </a:t>
            </a:r>
            <a:r>
              <a:rPr lang="en-IN" dirty="0" err="1"/>
              <a:t>Java,C</a:t>
            </a:r>
            <a:r>
              <a:rPr lang="en-IN" dirty="0"/>
              <a:t> </a:t>
            </a:r>
          </a:p>
          <a:p>
            <a:r>
              <a:rPr lang="en-IN" dirty="0"/>
              <a:t>Back-end: Node.js, Python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CC992C-8745-0312-F8A9-36DC9223F1CF}"/>
              </a:ext>
            </a:extLst>
          </p:cNvPr>
          <p:cNvSpPr txBox="1"/>
          <p:nvPr/>
        </p:nvSpPr>
        <p:spPr>
          <a:xfrm>
            <a:off x="1271734" y="2346882"/>
            <a:ext cx="3085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SQL DATABASE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1FF2CA-7DDD-CCF0-5B9E-B0A8167F061A}"/>
              </a:ext>
            </a:extLst>
          </p:cNvPr>
          <p:cNvSpPr txBox="1"/>
          <p:nvPr/>
        </p:nvSpPr>
        <p:spPr>
          <a:xfrm>
            <a:off x="1218204" y="2671579"/>
            <a:ext cx="32611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Encryption and access control mechanisms to ensure data </a:t>
            </a:r>
            <a:r>
              <a:rPr lang="en-IN" dirty="0" err="1"/>
              <a:t>confidentialitySecure</a:t>
            </a:r>
            <a:r>
              <a:rPr lang="en-IN" dirty="0"/>
              <a:t> authentication system for faculty and admin access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D5471E-47E5-4B85-72AD-1F3DDB733C4D}"/>
              </a:ext>
            </a:extLst>
          </p:cNvPr>
          <p:cNvSpPr txBox="1"/>
          <p:nvPr/>
        </p:nvSpPr>
        <p:spPr>
          <a:xfrm>
            <a:off x="1103355" y="3658154"/>
            <a:ext cx="4054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sorting, filtering, and PDF export</a:t>
            </a:r>
          </a:p>
          <a:p>
            <a:r>
              <a:rPr lang="en-IN" dirty="0"/>
              <a:t> features for streamlined reporting</a:t>
            </a:r>
          </a:p>
        </p:txBody>
      </p:sp>
      <p:sp>
        <p:nvSpPr>
          <p:cNvPr id="46" name="Rectangle 1">
            <a:extLst>
              <a:ext uri="{FF2B5EF4-FFF2-40B4-BE49-F238E27FC236}">
                <a16:creationId xmlns:a16="http://schemas.microsoft.com/office/drawing/2014/main" id="{051B6830-083E-76C8-6646-35EE058C99C8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641870" y="1867536"/>
            <a:ext cx="443354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Architecture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Faculty update activities via a web interface, while data is securely processed and stored.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Layered 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Presentation (UI), Application (Backend logic), Database (Secure storage), and Admin Panel (Data access).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Roles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Faculty input data → Backend processes → Database stores securely → Admin Panel retrieves for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Workflow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real-time updates, centralized tracking, and quick report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Clean dashboard with sorting/filtering ensures fast and organized data 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2024014" y="5757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040955-F5D8-DC5D-41C1-046AE40D0643}"/>
              </a:ext>
            </a:extLst>
          </p:cNvPr>
          <p:cNvSpPr txBox="1"/>
          <p:nvPr/>
        </p:nvSpPr>
        <p:spPr>
          <a:xfrm>
            <a:off x="391504" y="1381358"/>
            <a:ext cx="85877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🔑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web-based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faculty self-appraisal.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paperwork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digital forms and automated data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transparency, accountability, and 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faculty evaluations.\</a:t>
            </a:r>
            <a:endParaRPr lang="en-US" dirty="0"/>
          </a:p>
          <a:p>
            <a:pPr>
              <a:buNone/>
            </a:pPr>
            <a:r>
              <a:rPr lang="en-US" b="1" dirty="0"/>
              <a:t>🌟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and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administrative workload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paperless governance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sustainability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academic evaluations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academic databases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(Scopus, IEEE,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analytics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performance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for on-the-go access and updates.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CF608D-8313-B000-21BD-BFDBD8FE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81" y="3920646"/>
            <a:ext cx="623600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 Final Thought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“This project is not just a system upgrade—it's a step toward a smarter, transparent,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future-ready academic environment.”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872</Words>
  <Application>Microsoft Office PowerPoint</Application>
  <PresentationFormat>On-screen Show (16:9)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Wingdings</vt:lpstr>
      <vt:lpstr>Bebas Neue</vt:lpstr>
      <vt:lpstr>Times New Roman</vt:lpstr>
      <vt:lpstr>Arial</vt:lpstr>
      <vt:lpstr>Roboto</vt:lpstr>
      <vt:lpstr>Calibri</vt:lpstr>
      <vt:lpstr>Poppins SemiBold</vt:lpstr>
      <vt:lpstr>Poppins Medium</vt:lpstr>
      <vt:lpstr>Topology - Master of Science in Mathematics by Slidesgo</vt:lpstr>
      <vt:lpstr>Topic    : Automated system for career                                                                        advancements of the faculties of                                                                      higher education Domain  : Student Innovation Team ID  : T263 Team name  : Data Dragons Team members : 2303A52394       2303A52304      2303A52310      2303A52300      2303A52253 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syed Naziya</cp:lastModifiedBy>
  <cp:revision>3</cp:revision>
  <dcterms:modified xsi:type="dcterms:W3CDTF">2025-04-04T17:19:08Z</dcterms:modified>
</cp:coreProperties>
</file>