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263" r:id="rId6"/>
    <p:sldId id="264" r:id="rId7"/>
    <p:sldId id="265" r:id="rId8"/>
    <p:sldId id="280" r:id="rId9"/>
    <p:sldId id="294" r:id="rId10"/>
    <p:sldId id="288" r:id="rId11"/>
  </p:sldIdLst>
  <p:sldSz cx="9144000" cy="5143500" type="screen16x9"/>
  <p:notesSz cx="6858000" cy="9144000"/>
  <p:embeddedFontLst>
    <p:embeddedFont>
      <p:font typeface="Poppins SemiBold" panose="00000700000000000000"/>
      <p:bold r:id="rId15"/>
    </p:embeddedFont>
    <p:embeddedFont>
      <p:font typeface="Roboto" panose="02000000000000000000"/>
      <p:regular r:id="rId16"/>
    </p:embeddedFont>
    <p:embeddedFont>
      <p:font typeface="Poppins Medium" panose="00000600000000000000"/>
      <p:regular r:id="rId17"/>
      <p:bold r:id="rId18"/>
      <p:italic r:id="rId19"/>
      <p:boldItalic r:id="rId20"/>
    </p:embeddedFont>
    <p:embeddedFont>
      <p:font typeface="Bebas Neue" panose="020B0606020202050201"/>
      <p:regular r:id="rId21"/>
    </p:embeddedFont>
    <p:embeddedFont>
      <p:font typeface="Poppins Medium" panose="000006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4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11.fntdata"/><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7"/>
        <p:cNvGrpSpPr/>
        <p:nvPr/>
      </p:nvGrpSpPr>
      <p:grpSpPr>
        <a:xfrm>
          <a:off x="0" y="0"/>
          <a:ext cx="0" cy="0"/>
          <a:chOff x="0" y="0"/>
          <a:chExt cx="0" cy="0"/>
        </a:xfrm>
      </p:grpSpPr>
      <p:sp>
        <p:nvSpPr>
          <p:cNvPr id="1638" name="Google Shape;1638;g28a0eaa150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28a0eaa150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4"/>
        <p:cNvGrpSpPr/>
        <p:nvPr/>
      </p:nvGrpSpPr>
      <p:grpSpPr>
        <a:xfrm>
          <a:off x="0" y="0"/>
          <a:ext cx="0" cy="0"/>
          <a:chOff x="0" y="0"/>
          <a:chExt cx="0" cy="0"/>
        </a:xfrm>
      </p:grpSpPr>
      <p:sp>
        <p:nvSpPr>
          <p:cNvPr id="1815" name="Google Shape;1815;g28a0eaa150d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8a0eaa150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panose="00000600000000000000"/>
                <a:ea typeface="Poppins Medium" panose="00000600000000000000"/>
                <a:cs typeface="Poppins Medium" panose="00000600000000000000"/>
                <a:sym typeface="Poppins Medium" panose="000006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panose="02000000000000000000"/>
                <a:ea typeface="Roboto" panose="02000000000000000000"/>
                <a:cs typeface="Roboto" panose="02000000000000000000"/>
                <a:sym typeface="Roboto" panose="02000000000000000000"/>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panose="00000600000000000000"/>
                <a:ea typeface="Poppins Medium" panose="00000600000000000000"/>
                <a:cs typeface="Poppins Medium" panose="00000600000000000000"/>
                <a:sym typeface="Poppins Medium" panose="0000060000000000000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1886850" y="2289150"/>
            <a:ext cx="5370300" cy="147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2" name="Google Shape;252;p9"/>
          <p:cNvSpPr txBox="1">
            <a:spLocks noGrp="1"/>
          </p:cNvSpPr>
          <p:nvPr>
            <p:ph type="title"/>
          </p:nvPr>
        </p:nvSpPr>
        <p:spPr>
          <a:xfrm>
            <a:off x="1886850" y="1382250"/>
            <a:ext cx="5370300" cy="9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253" name="Google Shape;253;p9"/>
          <p:cNvGrpSpPr/>
          <p:nvPr/>
        </p:nvGrpSpPr>
        <p:grpSpPr>
          <a:xfrm>
            <a:off x="3176813" y="4566944"/>
            <a:ext cx="2790375" cy="64975"/>
            <a:chOff x="5954300" y="4334988"/>
            <a:chExt cx="2790375" cy="64975"/>
          </a:xfrm>
        </p:grpSpPr>
        <p:sp>
          <p:nvSpPr>
            <p:cNvPr id="254" name="Google Shape;254;p9"/>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9"/>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9"/>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9"/>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9"/>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9"/>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9"/>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9"/>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9"/>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9"/>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9"/>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9"/>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9"/>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9"/>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9"/>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9"/>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9"/>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9"/>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9"/>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9"/>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panose="00000600000000000000"/>
                <a:ea typeface="Poppins Medium" panose="00000600000000000000"/>
                <a:cs typeface="Poppins Medium" panose="00000600000000000000"/>
                <a:sym typeface="Poppins Medium" panose="0000060000000000000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panose="00000600000000000000"/>
                <a:ea typeface="Poppins Medium" panose="00000600000000000000"/>
                <a:cs typeface="Poppins Medium" panose="00000600000000000000"/>
                <a:sym typeface="Poppins Medium" panose="0000060000000000000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000">
                <a:latin typeface="Poppins Medium" panose="00000600000000000000"/>
                <a:ea typeface="Poppins Medium" panose="00000600000000000000"/>
                <a:cs typeface="Poppins Medium" panose="00000600000000000000"/>
                <a:sym typeface="Poppins Medium" panose="000006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panose="00000600000000000000"/>
                <a:ea typeface="Poppins Medium" panose="00000600000000000000"/>
                <a:cs typeface="Poppins Medium" panose="00000600000000000000"/>
                <a:sym typeface="Poppins Medium" panose="0000060000000000000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8">
    <p:spTree>
      <p:nvGrpSpPr>
        <p:cNvPr id="1" name="Shape 1062"/>
        <p:cNvGrpSpPr/>
        <p:nvPr/>
      </p:nvGrpSpPr>
      <p:grpSpPr>
        <a:xfrm>
          <a:off x="0" y="0"/>
          <a:ext cx="0" cy="0"/>
          <a:chOff x="0" y="0"/>
          <a:chExt cx="0" cy="0"/>
        </a:xfrm>
      </p:grpSpPr>
      <p:sp>
        <p:nvSpPr>
          <p:cNvPr id="1063" name="Google Shape;1063;p3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panose="00000600000000000000"/>
                <a:ea typeface="Poppins Medium" panose="00000600000000000000"/>
                <a:cs typeface="Poppins Medium" panose="00000600000000000000"/>
                <a:sym typeface="Poppins Medium" panose="0000060000000000000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64" name="Google Shape;1064;p36"/>
          <p:cNvGrpSpPr/>
          <p:nvPr/>
        </p:nvGrpSpPr>
        <p:grpSpPr>
          <a:xfrm rot="10800000">
            <a:off x="-1421297" y="-502690"/>
            <a:ext cx="3382300" cy="1993950"/>
            <a:chOff x="1317925" y="2802775"/>
            <a:chExt cx="3382300" cy="1993950"/>
          </a:xfrm>
        </p:grpSpPr>
        <p:sp>
          <p:nvSpPr>
            <p:cNvPr id="1065" name="Google Shape;1065;p3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3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3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3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6"/>
          <p:cNvGrpSpPr/>
          <p:nvPr/>
        </p:nvGrpSpPr>
        <p:grpSpPr>
          <a:xfrm>
            <a:off x="3176813" y="4566944"/>
            <a:ext cx="2790375" cy="64975"/>
            <a:chOff x="5954300" y="4334988"/>
            <a:chExt cx="2790375" cy="64975"/>
          </a:xfrm>
        </p:grpSpPr>
        <p:sp>
          <p:nvSpPr>
            <p:cNvPr id="1078" name="Google Shape;1078;p3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3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3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3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3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3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8" name="Google Shape;1098;p36"/>
          <p:cNvGrpSpPr/>
          <p:nvPr/>
        </p:nvGrpSpPr>
        <p:grpSpPr>
          <a:xfrm>
            <a:off x="8482509" y="1395590"/>
            <a:ext cx="1359460" cy="1359460"/>
            <a:chOff x="3901550" y="2223725"/>
            <a:chExt cx="1557050" cy="1557050"/>
          </a:xfrm>
        </p:grpSpPr>
        <p:sp>
          <p:nvSpPr>
            <p:cNvPr id="1099" name="Google Shape;1099;p3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1pPr>
            <a:lvl2pPr lvl="1"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2pPr>
            <a:lvl3pPr lvl="2"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3pPr>
            <a:lvl4pPr lvl="3"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4pPr>
            <a:lvl5pPr lvl="4"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5pPr>
            <a:lvl6pPr lvl="5"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6pPr>
            <a:lvl7pPr lvl="6"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7pPr>
            <a:lvl8pPr lvl="7"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8pPr>
            <a:lvl9pPr lvl="8" rtl="0">
              <a:spcBef>
                <a:spcPts val="0"/>
              </a:spcBef>
              <a:spcAft>
                <a:spcPts val="0"/>
              </a:spcAft>
              <a:buClr>
                <a:schemeClr val="dk1"/>
              </a:buClr>
              <a:buSzPts val="3500"/>
              <a:buFont typeface="Poppins SemiBold" panose="00000700000000000000"/>
              <a:buNone/>
              <a:defRPr sz="3500">
                <a:solidFill>
                  <a:schemeClr val="dk1"/>
                </a:solidFill>
                <a:latin typeface="Poppins SemiBold" panose="00000700000000000000"/>
                <a:ea typeface="Poppins SemiBold" panose="00000700000000000000"/>
                <a:cs typeface="Poppins SemiBold" panose="00000700000000000000"/>
                <a:sym typeface="Poppins SemiBold" panose="00000700000000000000"/>
              </a:defRPr>
            </a:lvl9pPr>
          </a:lstStyle>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2096770" y="1558925"/>
            <a:ext cx="5957570" cy="3776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t>Topic 			: </a:t>
            </a:r>
            <a:r>
              <a:rPr lang="en-US" altLang="en-US" sz="1400" dirty="0"/>
              <a:t>Creating an application to identify the presence of government issued personally identifiable information (PII) embedded in documents and data, inadvertently or otherwise.</a:t>
            </a:r>
            <a:br>
              <a:rPr lang="en-GB" sz="2000" dirty="0"/>
            </a:br>
            <a:r>
              <a:rPr lang="en-GB" sz="2000" dirty="0"/>
              <a:t>Domain		: </a:t>
            </a:r>
            <a:r>
              <a:rPr lang="en-US" altLang="en-GB" sz="1800" dirty="0">
                <a:latin typeface="+mj-lt"/>
                <a:cs typeface="+mj-lt"/>
              </a:rPr>
              <a:t>Cyber Security</a:t>
            </a:r>
            <a:br>
              <a:rPr lang="en-GB" sz="2000" dirty="0"/>
            </a:br>
            <a:r>
              <a:rPr lang="en-GB" sz="2000" dirty="0"/>
              <a:t>Team ID		: </a:t>
            </a:r>
            <a:r>
              <a:rPr lang="en-US" altLang="en-GB" sz="1600" dirty="0"/>
              <a:t>T162</a:t>
            </a:r>
            <a:br>
              <a:rPr lang="en-GB" sz="2000" dirty="0"/>
            </a:br>
            <a:r>
              <a:rPr lang="en-GB" sz="2000" dirty="0"/>
              <a:t>Team name		: </a:t>
            </a:r>
            <a:r>
              <a:rPr lang="en-US" altLang="en-GB" sz="2000" dirty="0"/>
              <a:t>T162</a:t>
            </a:r>
            <a:r>
              <a:rPr lang="en-GB" sz="1600" dirty="0"/>
              <a:t> (filled in forms)</a:t>
            </a:r>
            <a:br>
              <a:rPr lang="en-GB" sz="2000" dirty="0"/>
            </a:br>
            <a:r>
              <a:rPr lang="en-GB" sz="2000" dirty="0"/>
              <a:t>Team members	:</a:t>
            </a:r>
            <a:r>
              <a:rPr lang="en-US" altLang="en-GB" sz="1600" dirty="0"/>
              <a:t>S.Aishwarya</a:t>
            </a:r>
            <a:r>
              <a:rPr lang="en-GB" sz="1600" dirty="0"/>
              <a:t>(</a:t>
            </a:r>
            <a:r>
              <a:rPr lang="en-US" altLang="en-GB" sz="1600" dirty="0"/>
              <a:t>2303A51833</a:t>
            </a:r>
            <a:r>
              <a:rPr lang="en-GB" sz="1600" dirty="0"/>
              <a:t>)</a:t>
            </a:r>
            <a:br>
              <a:rPr lang="en-GB" sz="1600" dirty="0"/>
            </a:br>
            <a:r>
              <a:rPr lang="en-GB" sz="1600" dirty="0"/>
              <a:t>			 </a:t>
            </a:r>
            <a:r>
              <a:rPr lang="en-US" altLang="en-GB" sz="1600" dirty="0"/>
              <a:t>K.Akshay</a:t>
            </a:r>
            <a:r>
              <a:rPr lang="en-GB" sz="1600" dirty="0"/>
              <a:t>(</a:t>
            </a:r>
            <a:r>
              <a:rPr lang="en-US" altLang="en-GB" sz="1600" dirty="0"/>
              <a:t>2303A51817</a:t>
            </a:r>
            <a:r>
              <a:rPr lang="en-GB" sz="1600" dirty="0"/>
              <a:t>)</a:t>
            </a:r>
            <a:br>
              <a:rPr lang="en-GB" sz="1600" dirty="0"/>
            </a:br>
            <a:r>
              <a:rPr lang="en-GB" sz="1600" dirty="0"/>
              <a:t>			</a:t>
            </a:r>
            <a:r>
              <a:rPr lang="en-US" altLang="en-GB" sz="1600" dirty="0"/>
              <a:t> A.Harika(2303A51113</a:t>
            </a:r>
            <a:r>
              <a:rPr lang="en-GB" sz="1600" dirty="0"/>
              <a:t>)</a:t>
            </a:r>
            <a:br>
              <a:rPr lang="en-GB" sz="1600" dirty="0"/>
            </a:br>
            <a:r>
              <a:rPr lang="en-GB" sz="1600" dirty="0"/>
              <a:t>			</a:t>
            </a:r>
            <a:r>
              <a:rPr lang="en-US" altLang="en-GB" sz="1600" dirty="0"/>
              <a:t> G.Navya Sri</a:t>
            </a:r>
            <a:r>
              <a:rPr lang="en-GB" sz="1600" dirty="0"/>
              <a:t>(</a:t>
            </a:r>
            <a:r>
              <a:rPr lang="en-US" altLang="en-GB" sz="1600" dirty="0"/>
              <a:t>2303A51739</a:t>
            </a:r>
            <a:r>
              <a:rPr lang="en-GB" sz="1600" dirty="0"/>
              <a:t>)</a:t>
            </a:r>
            <a:br>
              <a:rPr lang="en-GB" sz="1600" dirty="0"/>
            </a:br>
            <a:r>
              <a:rPr lang="en-GB" sz="1600" dirty="0"/>
              <a:t>			</a:t>
            </a:r>
            <a:r>
              <a:rPr lang="en-US" altLang="en-GB" sz="1600" dirty="0"/>
              <a:t> Y.Sowmya</a:t>
            </a:r>
            <a:r>
              <a:rPr lang="en-GB" sz="1600" dirty="0"/>
              <a:t>(</a:t>
            </a:r>
            <a:r>
              <a:rPr lang="en-US" altLang="en-GB" sz="1600" dirty="0"/>
              <a:t>2303A51940</a:t>
            </a:r>
            <a:r>
              <a:rPr lang="en-GB" sz="1600" dirty="0"/>
              <a:t>)</a:t>
            </a:r>
            <a:br>
              <a:rPr lang="en-GB" sz="1600" dirty="0"/>
            </a:br>
            <a:r>
              <a:rPr lang="en-GB" sz="2000" dirty="0"/>
              <a:t>				</a:t>
            </a:r>
            <a:br>
              <a:rPr lang="en-GB" sz="2000" dirty="0"/>
            </a:br>
            <a:endParaRPr sz="2000" dirty="0">
              <a:solidFill>
                <a:schemeClr val="lt1"/>
              </a:solidFill>
            </a:endParaRPr>
          </a:p>
        </p:txBody>
      </p:sp>
      <p:grpSp>
        <p:nvGrpSpPr>
          <p:cNvPr id="1266" name="Google Shape;1266;p46"/>
          <p:cNvGrpSpPr/>
          <p:nvPr/>
        </p:nvGrpSpPr>
        <p:grpSpPr>
          <a:xfrm rot="2725619">
            <a:off x="-68482" y="-49524"/>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3" name="Picture 2"/>
          <p:cNvPicPr>
            <a:picLocks noChangeAspect="1"/>
          </p:cNvPicPr>
          <p:nvPr/>
        </p:nvPicPr>
        <p:blipFill>
          <a:blip r:embed="rId1"/>
          <a:stretch>
            <a:fillRect/>
          </a:stretch>
        </p:blipFill>
        <p:spPr>
          <a:xfrm>
            <a:off x="466726" y="485776"/>
            <a:ext cx="822959" cy="822959"/>
          </a:xfrm>
          <a:prstGeom prst="rect">
            <a:avLst/>
          </a:prstGeom>
        </p:spPr>
      </p:pic>
      <p:pic>
        <p:nvPicPr>
          <p:cNvPr id="1028" name="Picture 4" descr="SRU International: Global Collaborations &amp; Study Abroad Pro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78" y="828497"/>
            <a:ext cx="1234417" cy="763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1076325" y="539750"/>
            <a:ext cx="9347835" cy="575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endParaRPr dirty="0"/>
          </a:p>
        </p:txBody>
      </p:sp>
      <p:sp>
        <p:nvSpPr>
          <p:cNvPr id="1352" name="Google Shape;1352;p51"/>
          <p:cNvSpPr txBox="1">
            <a:spLocks noGrp="1"/>
          </p:cNvSpPr>
          <p:nvPr>
            <p:ph type="subTitle" idx="1"/>
          </p:nvPr>
        </p:nvSpPr>
        <p:spPr>
          <a:xfrm>
            <a:off x="1069340" y="1216025"/>
            <a:ext cx="5582920" cy="225488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charset="0"/>
              <a:buChar char="v"/>
            </a:pPr>
            <a:r>
              <a:rPr lang="en-US" altLang="en-US" dirty="0">
                <a:latin typeface="Poppins Medium" panose="00000600000000000000" pitchFamily="2" charset="0"/>
                <a:cs typeface="Poppins Medium" panose="00000600000000000000" pitchFamily="2" charset="0"/>
              </a:rPr>
              <a:t>PII Detection &amp; Alerts – Identify personally identifiable information (PII) in documents and notify users.</a:t>
            </a:r>
            <a:endParaRPr lang="en-US" altLang="en-US" dirty="0">
              <a:latin typeface="Poppins Medium" panose="00000600000000000000" pitchFamily="2" charset="0"/>
              <a:cs typeface="Poppins Medium" panose="00000600000000000000" pitchFamily="2" charset="0"/>
            </a:endParaRPr>
          </a:p>
          <a:p>
            <a:pPr marL="285750" lvl="0" indent="-285750" algn="l" rtl="0">
              <a:lnSpc>
                <a:spcPct val="150000"/>
              </a:lnSpc>
              <a:spcBef>
                <a:spcPts val="0"/>
              </a:spcBef>
              <a:spcAft>
                <a:spcPts val="0"/>
              </a:spcAft>
              <a:buClr>
                <a:schemeClr val="dk1"/>
              </a:buClr>
              <a:buSzPts val="1100"/>
              <a:buFont typeface="Wingdings" panose="05000000000000000000" charset="0"/>
              <a:buChar char="v"/>
            </a:pPr>
            <a:r>
              <a:rPr lang="en-US" altLang="en-US" dirty="0">
                <a:latin typeface="Poppins Medium" panose="00000600000000000000" pitchFamily="2" charset="0"/>
                <a:cs typeface="Poppins Medium" panose="00000600000000000000" pitchFamily="2" charset="0"/>
              </a:rPr>
              <a:t>Redaction &amp; Masking – Allow users or organizations to remove, redact, or mask sensitive PII data.</a:t>
            </a:r>
            <a:endParaRPr lang="en-US" altLang="en-US" dirty="0">
              <a:latin typeface="Poppins Medium" panose="00000600000000000000" pitchFamily="2" charset="0"/>
              <a:cs typeface="Poppins Medium" panose="00000600000000000000" pitchFamily="2" charset="0"/>
            </a:endParaRPr>
          </a:p>
          <a:p>
            <a:pPr marL="285750" lvl="0" indent="-285750" algn="l" rtl="0">
              <a:lnSpc>
                <a:spcPct val="150000"/>
              </a:lnSpc>
              <a:spcBef>
                <a:spcPts val="0"/>
              </a:spcBef>
              <a:spcAft>
                <a:spcPts val="0"/>
              </a:spcAft>
              <a:buClr>
                <a:schemeClr val="dk1"/>
              </a:buClr>
              <a:buSzPts val="1100"/>
              <a:buFont typeface="Wingdings" panose="05000000000000000000" charset="0"/>
              <a:buChar char="v"/>
            </a:pPr>
            <a:r>
              <a:rPr lang="en-US" altLang="en-US" dirty="0">
                <a:latin typeface="Poppins Medium" panose="00000600000000000000" pitchFamily="2" charset="0"/>
                <a:cs typeface="Poppins Medium" panose="00000600000000000000" pitchFamily="2" charset="0"/>
              </a:rPr>
              <a:t>Security &amp; Privacy Protection – Prevent unauthorized access and reduce the risk of identity theft or fraud.</a:t>
            </a:r>
            <a:endParaRPr lang="en-US" altLang="en-US" dirty="0">
              <a:latin typeface="Poppins Medium" panose="00000600000000000000" pitchFamily="2" charset="0"/>
              <a:cs typeface="Poppins Medium" panose="00000600000000000000" pitchFamily="2" charset="0"/>
            </a:endParaRPr>
          </a:p>
          <a:p>
            <a:pPr marL="285750" lvl="0" indent="-285750" algn="l" rtl="0">
              <a:lnSpc>
                <a:spcPct val="150000"/>
              </a:lnSpc>
              <a:spcBef>
                <a:spcPts val="0"/>
              </a:spcBef>
              <a:spcAft>
                <a:spcPts val="0"/>
              </a:spcAft>
              <a:buClr>
                <a:schemeClr val="dk1"/>
              </a:buClr>
              <a:buSzPts val="1100"/>
              <a:buFont typeface="Wingdings" panose="05000000000000000000" charset="0"/>
              <a:buChar char="v"/>
            </a:pPr>
            <a:r>
              <a:rPr lang="en-US" altLang="en-US" dirty="0">
                <a:latin typeface="Poppins Medium" panose="00000600000000000000" pitchFamily="2" charset="0"/>
                <a:cs typeface="Poppins Medium" panose="00000600000000000000" pitchFamily="2" charset="0"/>
              </a:rPr>
              <a:t>Regulatory Compliance – Ensure adherence to data protection laws and policies.</a:t>
            </a:r>
            <a:endParaRPr lang="en-US" altLang="en-US" dirty="0">
              <a:latin typeface="Poppins Medium" panose="00000600000000000000" pitchFamily="2" charset="0"/>
              <a:cs typeface="Poppins Medium" panose="00000600000000000000" pitchFamily="2" charset="0"/>
            </a:endParaRPr>
          </a:p>
          <a:p>
            <a:pPr marL="285750" lvl="0" indent="-285750" algn="l" rtl="0">
              <a:lnSpc>
                <a:spcPct val="150000"/>
              </a:lnSpc>
              <a:spcBef>
                <a:spcPts val="0"/>
              </a:spcBef>
              <a:spcAft>
                <a:spcPts val="0"/>
              </a:spcAft>
              <a:buClr>
                <a:schemeClr val="dk1"/>
              </a:buClr>
              <a:buSzPts val="1100"/>
              <a:buFont typeface="Wingdings" panose="05000000000000000000" charset="0"/>
              <a:buChar char="v"/>
            </a:pPr>
            <a:r>
              <a:rPr lang="en-US" altLang="en-US" dirty="0">
                <a:latin typeface="Poppins Medium" panose="00000600000000000000" pitchFamily="2" charset="0"/>
                <a:cs typeface="Poppins Medium" panose="00000600000000000000" pitchFamily="2" charset="0"/>
              </a:rPr>
              <a:t>User Awareness &amp; Control – Help users understand the risks of sharing PII and make informed</a:t>
            </a:r>
            <a:r>
              <a:rPr lang="" altLang="en-US" dirty="0">
                <a:latin typeface="Poppins Medium" panose="00000600000000000000" pitchFamily="2" charset="0"/>
                <a:cs typeface="Poppins Medium" panose="00000600000000000000" pitchFamily="2" charset="0"/>
              </a:rPr>
              <a:t> </a:t>
            </a:r>
            <a:r>
              <a:rPr lang="en-US" altLang="en-US" dirty="0">
                <a:latin typeface="Poppins Medium" panose="00000600000000000000" pitchFamily="2" charset="0"/>
                <a:cs typeface="Poppins Medium" panose="00000600000000000000" pitchFamily="2" charset="0"/>
              </a:rPr>
              <a:t>decisions.</a:t>
            </a:r>
            <a:endParaRPr lang="en-US" altLang="en-US" dirty="0">
              <a:latin typeface="Poppins Medium" panose="00000600000000000000" pitchFamily="2" charset="0"/>
              <a:cs typeface="Poppins Medium" panose="00000600000000000000" pitchFamily="2" charset="0"/>
            </a:endParaRPr>
          </a:p>
        </p:txBody>
      </p:sp>
      <p:pic>
        <p:nvPicPr>
          <p:cNvPr id="5" name="Picture 4"/>
          <p:cNvPicPr>
            <a:picLocks noChangeAspect="1"/>
          </p:cNvPicPr>
          <p:nvPr/>
        </p:nvPicPr>
        <p:blipFill>
          <a:blip r:embed="rId1"/>
          <a:stretch>
            <a:fillRect/>
          </a:stretch>
        </p:blipFill>
        <p:spPr>
          <a:xfrm>
            <a:off x="6651919" y="1618800"/>
            <a:ext cx="2278721" cy="22431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1028065" y="711200"/>
            <a:ext cx="7399655" cy="1454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3" name="Subtitle 2"/>
          <p:cNvSpPr>
            <a:spLocks noGrp="1"/>
          </p:cNvSpPr>
          <p:nvPr>
            <p:ph type="subTitle" idx="3"/>
          </p:nvPr>
        </p:nvSpPr>
        <p:spPr>
          <a:xfrm>
            <a:off x="1421765" y="1410970"/>
            <a:ext cx="5733415" cy="1510665"/>
          </a:xfrm>
        </p:spPr>
        <p:txBody>
          <a:bodyPr/>
          <a:lstStyle/>
          <a:p>
            <a:pPr marL="311150" indent="-171450" algn="l">
              <a:lnSpc>
                <a:spcPct val="150000"/>
              </a:lnSpc>
              <a:buFont typeface="Wingdings" panose="05000000000000000000" charset="0"/>
              <a:buChar char="v"/>
            </a:pPr>
            <a:r>
              <a:rPr lang="en-US" altLang="en-US" sz="1200" dirty="0">
                <a:latin typeface="Poppins Medium" panose="00000600000000000000" pitchFamily="2" charset="0"/>
                <a:cs typeface="Poppins Medium" panose="00000600000000000000" pitchFamily="2" charset="0"/>
              </a:rPr>
              <a:t>  Users frequently upload government-issued documents        (Aadhaar, PAN, Driving License) or provide personal data online.  These documents contain Personally Identifiable Information (PII), which, if exposed, can lead to privacy risks, identity theft, and financial fraud.</a:t>
            </a:r>
            <a:endParaRPr lang="en-US" altLang="en-US" sz="1200" dirty="0">
              <a:latin typeface="Poppins Medium" panose="00000600000000000000" pitchFamily="2" charset="0"/>
              <a:cs typeface="Poppins Medium" panose="00000600000000000000" pitchFamily="2" charset="0"/>
            </a:endParaRPr>
          </a:p>
          <a:p>
            <a:pPr marL="311150" indent="-171450" algn="l">
              <a:lnSpc>
                <a:spcPct val="150000"/>
              </a:lnSpc>
              <a:buFont typeface="Wingdings" panose="05000000000000000000" charset="0"/>
              <a:buChar char="v"/>
            </a:pPr>
            <a:r>
              <a:rPr lang="en-US" altLang="en-US" sz="1200" dirty="0">
                <a:latin typeface="Poppins Medium" panose="00000600000000000000" pitchFamily="2" charset="0"/>
                <a:cs typeface="Poppins Medium" panose="00000600000000000000" pitchFamily="2" charset="0"/>
              </a:rPr>
              <a:t>  Key Pain Points</a:t>
            </a:r>
            <a:endParaRPr lang="en-US" altLang="en-US" sz="1200" dirty="0">
              <a:latin typeface="Poppins Medium" panose="00000600000000000000" pitchFamily="2" charset="0"/>
              <a:cs typeface="Poppins Medium" panose="00000600000000000000" pitchFamily="2" charset="0"/>
            </a:endParaRPr>
          </a:p>
          <a:p>
            <a:pPr marL="139700" indent="0" algn="l">
              <a:lnSpc>
                <a:spcPct val="150000"/>
              </a:lnSpc>
              <a:buFont typeface="+mj-lt"/>
            </a:pPr>
            <a:r>
              <a:rPr lang="en-US" altLang="en-US" sz="1200" dirty="0">
                <a:latin typeface="Poppins Medium" panose="00000600000000000000" pitchFamily="2" charset="0"/>
                <a:cs typeface="Poppins Medium" panose="00000600000000000000" pitchFamily="2" charset="0"/>
              </a:rPr>
              <a:t>        -High risk of cyber fraud and identity theft</a:t>
            </a:r>
            <a:endParaRPr lang="en-US" altLang="en-US" sz="1200" dirty="0">
              <a:latin typeface="Poppins Medium" panose="00000600000000000000" pitchFamily="2" charset="0"/>
              <a:cs typeface="Poppins Medium" panose="00000600000000000000" pitchFamily="2" charset="0"/>
            </a:endParaRPr>
          </a:p>
          <a:p>
            <a:pPr marL="139700" indent="0" algn="l">
              <a:lnSpc>
                <a:spcPct val="150000"/>
              </a:lnSpc>
              <a:buFont typeface="+mj-lt"/>
            </a:pPr>
            <a:r>
              <a:rPr lang="en-US" altLang="en-US" sz="1200" dirty="0">
                <a:latin typeface="Poppins Medium" panose="00000600000000000000" pitchFamily="2" charset="0"/>
                <a:cs typeface="Poppins Medium" panose="00000600000000000000" pitchFamily="2" charset="0"/>
              </a:rPr>
              <a:t>        - Lack of control over personal data exposure</a:t>
            </a:r>
            <a:endParaRPr lang="en-US" altLang="en-US" sz="1200" dirty="0">
              <a:latin typeface="Poppins Medium" panose="00000600000000000000" pitchFamily="2" charset="0"/>
              <a:cs typeface="Poppins Medium" panose="00000600000000000000" pitchFamily="2" charset="0"/>
            </a:endParaRPr>
          </a:p>
          <a:p>
            <a:pPr marL="311150" indent="-171450" algn="l">
              <a:lnSpc>
                <a:spcPct val="150000"/>
              </a:lnSpc>
              <a:buFont typeface="Wingdings" panose="05000000000000000000" charset="0"/>
              <a:buChar char="v"/>
            </a:pPr>
            <a:r>
              <a:rPr lang="en-US" altLang="en-US" sz="1200" dirty="0">
                <a:latin typeface="Poppins Medium" panose="00000600000000000000" pitchFamily="2" charset="0"/>
                <a:cs typeface="Poppins Medium" panose="00000600000000000000" pitchFamily="2" charset="0"/>
              </a:rPr>
              <a:t> Challenges in the Current Scenario: </a:t>
            </a:r>
            <a:endParaRPr lang="en-US" altLang="en-US" sz="1200" dirty="0">
              <a:latin typeface="Poppins Medium" panose="00000600000000000000" pitchFamily="2" charset="0"/>
              <a:cs typeface="Poppins Medium" panose="00000600000000000000" pitchFamily="2" charset="0"/>
            </a:endParaRPr>
          </a:p>
          <a:p>
            <a:pPr marL="139700" indent="0" algn="l">
              <a:lnSpc>
                <a:spcPct val="150000"/>
              </a:lnSpc>
              <a:buFont typeface="+mj-lt"/>
            </a:pPr>
            <a:r>
              <a:rPr lang="en-US" altLang="en-US" sz="1200" dirty="0">
                <a:latin typeface="Poppins Medium" panose="00000600000000000000" pitchFamily="2" charset="0"/>
                <a:cs typeface="Poppins Medium" panose="00000600000000000000" pitchFamily="2" charset="0"/>
              </a:rPr>
              <a:t>       -Users may unknowingly upload sensitive data that isn’t required</a:t>
            </a:r>
            <a:endParaRPr lang="en-US" altLang="en-US" sz="1200" dirty="0">
              <a:latin typeface="Poppins Medium" panose="00000600000000000000" pitchFamily="2" charset="0"/>
              <a:cs typeface="Poppins Medium" panose="00000600000000000000" pitchFamily="2" charset="0"/>
            </a:endParaRPr>
          </a:p>
          <a:p>
            <a:pPr marL="139700" indent="0" algn="l">
              <a:lnSpc>
                <a:spcPct val="150000"/>
              </a:lnSpc>
              <a:buFont typeface="+mj-lt"/>
            </a:pPr>
            <a:r>
              <a:rPr lang="en-US" altLang="en-US" sz="1200" dirty="0">
                <a:latin typeface="Poppins Medium" panose="00000600000000000000" pitchFamily="2" charset="0"/>
                <a:cs typeface="Poppins Medium" panose="00000600000000000000" pitchFamily="2" charset="0"/>
              </a:rPr>
              <a:t>       -Lack of Automated</a:t>
            </a:r>
            <a:r>
              <a:rPr lang="" altLang="en-US" sz="1200" dirty="0">
                <a:latin typeface="Poppins Medium" panose="00000600000000000000" pitchFamily="2" charset="0"/>
                <a:cs typeface="Poppins Medium" panose="00000600000000000000" pitchFamily="2" charset="0"/>
              </a:rPr>
              <a:t> </a:t>
            </a:r>
            <a:r>
              <a:rPr lang="en-US" altLang="en-US" sz="1200" dirty="0">
                <a:latin typeface="Poppins Medium" panose="00000600000000000000" pitchFamily="2" charset="0"/>
                <a:cs typeface="Poppins Medium" panose="00000600000000000000" pitchFamily="2" charset="0"/>
              </a:rPr>
              <a:t>Detection</a:t>
            </a:r>
            <a:endParaRPr lang="en-US" altLang="en-US" sz="1200" dirty="0">
              <a:latin typeface="Poppins Medium" panose="00000600000000000000" pitchFamily="2" charset="0"/>
              <a:cs typeface="Poppins Medium" panose="000006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71855" y="86360"/>
            <a:ext cx="7844790" cy="650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Existing system</a:t>
            </a:r>
            <a:endParaRPr dirty="0"/>
          </a:p>
        </p:txBody>
      </p:sp>
      <p:sp>
        <p:nvSpPr>
          <p:cNvPr id="14" name="Rectangle 1"/>
          <p:cNvSpPr>
            <a:spLocks noGrp="1" noChangeArrowheads="1"/>
          </p:cNvSpPr>
          <p:nvPr>
            <p:ph type="subTitle" idx="3"/>
          </p:nvPr>
        </p:nvSpPr>
        <p:spPr bwMode="auto">
          <a:xfrm>
            <a:off x="871855" y="735965"/>
            <a:ext cx="651954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pPr>
            <a:endParaRPr kumimoji="0" lang="en-US" altLang="en-US" sz="16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pPr>
            <a:endParaRPr kumimoji="0" lang="en-US" altLang="en-US" sz="16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
        <p:nvSpPr>
          <p:cNvPr id="2" name="Text Box 1"/>
          <p:cNvSpPr txBox="1"/>
          <p:nvPr/>
        </p:nvSpPr>
        <p:spPr>
          <a:xfrm>
            <a:off x="871855" y="736600"/>
            <a:ext cx="6312535" cy="3390900"/>
          </a:xfrm>
          <a:prstGeom prst="rect">
            <a:avLst/>
          </a:prstGeom>
          <a:noFill/>
        </p:spPr>
        <p:txBody>
          <a:bodyPr wrap="square" rtlCol="0" anchor="t">
            <a:noAutofit/>
          </a:bodyPr>
          <a:p>
            <a:pPr marL="285750" indent="-285750">
              <a:buFont typeface="Wingdings" panose="05000000000000000000" charset="0"/>
              <a:buChar char="v"/>
            </a:pPr>
            <a:r>
              <a:rPr lang="en-US" altLang="en-US"/>
              <a:t>Current Methods in Use</a:t>
            </a:r>
            <a:endParaRPr lang="en-US" altLang="en-US"/>
          </a:p>
          <a:p>
            <a:r>
              <a:rPr lang="en-US" altLang="en-US"/>
              <a:t>      Manual PII Detection – Users or organizations manually inspect </a:t>
            </a:r>
            <a:endParaRPr lang="en-US" altLang="en-US"/>
          </a:p>
          <a:p>
            <a:r>
              <a:rPr lang="en-US" altLang="en-US"/>
              <a:t>      documents for sensitive data before sharing.</a:t>
            </a:r>
            <a:endParaRPr lang="en-US" altLang="en-US"/>
          </a:p>
          <a:p>
            <a:endParaRPr lang="en-US"/>
          </a:p>
          <a:p>
            <a:pPr marL="285750" indent="-285750">
              <a:buFont typeface="Wingdings" panose="05000000000000000000" charset="0"/>
              <a:buChar char="v"/>
            </a:pPr>
            <a:r>
              <a:rPr lang="en-US" altLang="en-US"/>
              <a:t>Cloud &amp; Secure Storage Policies – Companies store PII with encryption, but breaches</a:t>
            </a:r>
            <a:r>
              <a:rPr lang="" altLang="en-US"/>
              <a:t> </a:t>
            </a:r>
            <a:r>
              <a:rPr lang="en-US" altLang="en-US"/>
              <a:t>still</a:t>
            </a:r>
            <a:r>
              <a:rPr lang="" altLang="en-US"/>
              <a:t> </a:t>
            </a:r>
            <a:r>
              <a:rPr lang="en-US" altLang="en-US"/>
              <a:t>occur.</a:t>
            </a:r>
            <a:endParaRPr lang="en-US" altLang="en-US"/>
          </a:p>
          <a:p>
            <a:endParaRPr lang="en-US" altLang="en-US"/>
          </a:p>
          <a:p>
            <a:pPr marL="285750" indent="-285750">
              <a:buFont typeface="Wingdings" panose="05000000000000000000" charset="0"/>
              <a:buChar char="v"/>
            </a:pPr>
            <a:r>
              <a:rPr lang="en-US" altLang="en-US"/>
              <a:t>Limitations &amp; Inefficiencies</a:t>
            </a:r>
            <a:endParaRPr lang="en-US" altLang="en-US"/>
          </a:p>
          <a:p>
            <a:r>
              <a:rPr lang="en-US" altLang="zh-CN"/>
              <a:t>     </a:t>
            </a:r>
            <a:r>
              <a:rPr lang="zh-CN" altLang="en-US"/>
              <a:t>⚠</a:t>
            </a:r>
            <a:r>
              <a:rPr lang="en-US" altLang="en-US"/>
              <a:t> Human Error – Manual checks are time-consuming and prone to</a:t>
            </a:r>
            <a:endParaRPr lang="en-US" altLang="en-US"/>
          </a:p>
          <a:p>
            <a:r>
              <a:rPr lang="en-US" altLang="en-US"/>
              <a:t>     mistakes, increasing the risk of</a:t>
            </a:r>
            <a:r>
              <a:rPr lang="" altLang="en-US"/>
              <a:t> </a:t>
            </a:r>
            <a:r>
              <a:rPr lang="en-US" altLang="en-US"/>
              <a:t>PII</a:t>
            </a:r>
            <a:r>
              <a:rPr lang="" altLang="en-US"/>
              <a:t> </a:t>
            </a:r>
            <a:r>
              <a:rPr lang="en-US" altLang="en-US"/>
              <a:t>exposure.</a:t>
            </a:r>
            <a:endParaRPr lang="en-US" altLang="en-US"/>
          </a:p>
          <a:p>
            <a:endParaRPr lang="en-US" altLang="en-US"/>
          </a:p>
          <a:p>
            <a:pPr marL="285750" indent="-285750">
              <a:buFont typeface="Wingdings" panose="05000000000000000000" charset="0"/>
              <a:buChar char="v"/>
            </a:pPr>
            <a:r>
              <a:rPr lang="en-US" altLang="en-US"/>
              <a:t>High Risk of Data Breaches – Poor data handling can lead to cyber threats like identity theft and financial</a:t>
            </a:r>
            <a:r>
              <a:rPr lang="" altLang="en-US"/>
              <a:t> </a:t>
            </a:r>
            <a:r>
              <a:rPr lang="en-US" altLang="en-US"/>
              <a:t>fraud.</a:t>
            </a:r>
            <a:endParaRPr lang="en-US" altLang="en-US"/>
          </a:p>
          <a:p>
            <a:endParaRPr lang="en-US" altLang="en-US"/>
          </a:p>
          <a:p>
            <a:pPr marL="285750" indent="-285750">
              <a:buFont typeface="Wingdings" panose="05000000000000000000" charset="0"/>
              <a:buChar char="v"/>
            </a:pPr>
            <a:r>
              <a:rPr lang="en-US" altLang="en-US"/>
              <a:t>Limited User Awareness – Many users unknowingly upload PII, unaware of the potential</a:t>
            </a:r>
            <a:r>
              <a:rPr lang="" altLang="en-US"/>
              <a:t> </a:t>
            </a:r>
            <a:r>
              <a:rPr lang="en-US" altLang="en-US"/>
              <a:t>risks.</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71855" y="214630"/>
            <a:ext cx="7399655" cy="901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a:t>
            </a:r>
            <a:endParaRPr dirty="0"/>
          </a:p>
        </p:txBody>
      </p:sp>
      <p:sp>
        <p:nvSpPr>
          <p:cNvPr id="20" name="Rectangle 2"/>
          <p:cNvSpPr>
            <a:spLocks noGrp="1" noChangeArrowheads="1"/>
          </p:cNvSpPr>
          <p:nvPr>
            <p:ph type="subTitle" idx="6"/>
          </p:nvPr>
        </p:nvSpPr>
        <p:spPr bwMode="auto">
          <a:xfrm>
            <a:off x="1556385" y="214630"/>
            <a:ext cx="6101080" cy="539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AI-powered system to detect, alert, and manage Personally Identifiable Information (PII) in documents and data.</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Prevents privacy breaches, identity theft, and regulatory violations for both users and organizations.</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Automated PII detection eliminates manual checking and reduces errors.</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Real-time alerts notify users before submitting sensitive data.</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Compliance support helps organizations adhere to GDPR, DPDP Act, and other data protection laws.</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Simple workflow: Upload → Scan → Alert → Redact/Mask → Secure Submission.</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charset="0"/>
              <a:buChar char="v"/>
            </a:pP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Enhances security, efficiency, and compliance, reducing risks of data breaches and</a:t>
            </a:r>
            <a:r>
              <a:rPr kumimoji="0" lang=""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a:t>
            </a: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identity</a:t>
            </a:r>
            <a:r>
              <a:rPr kumimoji="0" lang=""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a:t>
            </a:r>
            <a:r>
              <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theft.</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pP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70"/>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sp>
        <p:nvSpPr>
          <p:cNvPr id="1642" name="Google Shape;1642;p70"/>
          <p:cNvSpPr txBox="1"/>
          <p:nvPr/>
        </p:nvSpPr>
        <p:spPr>
          <a:xfrm>
            <a:off x="895100"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000">
                <a:solidFill>
                  <a:schemeClr val="dk1"/>
                </a:solidFill>
                <a:latin typeface="Poppins Medium" panose="00000600000000000000"/>
                <a:ea typeface="Poppins Medium" panose="00000600000000000000"/>
                <a:cs typeface="Poppins Medium" panose="00000600000000000000"/>
                <a:sym typeface="Poppins Medium" panose="00000600000000000000"/>
              </a:rPr>
              <a:t>Step 01</a:t>
            </a:r>
            <a:endParaRPr sz="2000">
              <a:solidFill>
                <a:schemeClr val="dk1"/>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643" name="Google Shape;1643;p70"/>
          <p:cNvSpPr txBox="1"/>
          <p:nvPr/>
        </p:nvSpPr>
        <p:spPr>
          <a:xfrm>
            <a:off x="895088" y="3350171"/>
            <a:ext cx="2142900" cy="60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User Uploads Document</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(Text, PDF, or Image)</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644" name="Google Shape;1644;p70"/>
          <p:cNvSpPr txBox="1"/>
          <p:nvPr/>
        </p:nvSpPr>
        <p:spPr>
          <a:xfrm>
            <a:off x="2197775" y="2141072"/>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2000">
                <a:solidFill>
                  <a:schemeClr val="dk1"/>
                </a:solidFill>
                <a:latin typeface="Poppins Medium" panose="00000600000000000000"/>
                <a:ea typeface="Poppins Medium" panose="00000600000000000000"/>
                <a:cs typeface="Poppins Medium" panose="00000600000000000000"/>
                <a:sym typeface="Poppins Medium" panose="00000600000000000000"/>
              </a:rPr>
              <a:t>Step 02</a:t>
            </a:r>
            <a:endParaRPr sz="2000">
              <a:solidFill>
                <a:schemeClr val="dk1"/>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645" name="Google Shape;1645;p70"/>
          <p:cNvSpPr txBox="1"/>
          <p:nvPr/>
        </p:nvSpPr>
        <p:spPr>
          <a:xfrm>
            <a:off x="2197775" y="1575017"/>
            <a:ext cx="2142900" cy="60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Text Extraction</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(PDFBox for PDFs</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646" name="Google Shape;1646;p70"/>
          <p:cNvSpPr txBox="1"/>
          <p:nvPr/>
        </p:nvSpPr>
        <p:spPr>
          <a:xfrm>
            <a:off x="3499972"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2000">
                <a:solidFill>
                  <a:schemeClr val="dk1"/>
                </a:solidFill>
                <a:latin typeface="Poppins Medium" panose="00000600000000000000"/>
                <a:ea typeface="Poppins Medium" panose="00000600000000000000"/>
                <a:cs typeface="Poppins Medium" panose="00000600000000000000"/>
                <a:sym typeface="Poppins Medium" panose="00000600000000000000"/>
              </a:rPr>
              <a:t>Step 03</a:t>
            </a:r>
            <a:endParaRPr sz="2000">
              <a:solidFill>
                <a:schemeClr val="dk1"/>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647" name="Google Shape;1647;p70"/>
          <p:cNvSpPr txBox="1"/>
          <p:nvPr/>
        </p:nvSpPr>
        <p:spPr>
          <a:xfrm>
            <a:off x="3500120" y="3036570"/>
            <a:ext cx="2143125" cy="110363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PII Detection</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(Regex to identify Aadhaar, PAN, DL)</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648" name="Google Shape;1648;p70"/>
          <p:cNvSpPr txBox="1"/>
          <p:nvPr/>
        </p:nvSpPr>
        <p:spPr>
          <a:xfrm>
            <a:off x="4795694" y="2135171"/>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2000">
                <a:solidFill>
                  <a:schemeClr val="dk1"/>
                </a:solidFill>
                <a:latin typeface="Poppins Medium" panose="00000600000000000000"/>
                <a:ea typeface="Poppins Medium" panose="00000600000000000000"/>
                <a:cs typeface="Poppins Medium" panose="00000600000000000000"/>
                <a:sym typeface="Poppins Medium" panose="00000600000000000000"/>
              </a:rPr>
              <a:t>Step 04</a:t>
            </a:r>
            <a:endParaRPr sz="2000">
              <a:solidFill>
                <a:schemeClr val="dk1"/>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649" name="Google Shape;1649;p70"/>
          <p:cNvSpPr txBox="1"/>
          <p:nvPr/>
        </p:nvSpPr>
        <p:spPr>
          <a:xfrm>
            <a:off x="4795520" y="1323975"/>
            <a:ext cx="2303780" cy="124968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Alert User</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(Detected PII is displayed)</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dirty="0">
                <a:solidFill>
                  <a:schemeClr val="dk1"/>
                </a:solidFill>
                <a:latin typeface="Roboto" panose="02000000000000000000"/>
                <a:ea typeface="Roboto" panose="02000000000000000000"/>
                <a:cs typeface="Roboto" panose="02000000000000000000"/>
                <a:sym typeface="Roboto" panose="02000000000000000000"/>
              </a:rPr>
              <a:t>.</a:t>
            </a:r>
            <a:endParaRPr lang="en-US"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650" name="Google Shape;1650;p70"/>
          <p:cNvSpPr txBox="1"/>
          <p:nvPr/>
        </p:nvSpPr>
        <p:spPr>
          <a:xfrm>
            <a:off x="6106004"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2000">
                <a:solidFill>
                  <a:schemeClr val="dk1"/>
                </a:solidFill>
                <a:latin typeface="Poppins Medium" panose="00000600000000000000"/>
                <a:ea typeface="Poppins Medium" panose="00000600000000000000"/>
                <a:cs typeface="Poppins Medium" panose="00000600000000000000"/>
                <a:sym typeface="Poppins Medium" panose="00000600000000000000"/>
              </a:rPr>
              <a:t>Step 05</a:t>
            </a:r>
            <a:endParaRPr sz="2000">
              <a:solidFill>
                <a:schemeClr val="dk1"/>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1651" name="Google Shape;1651;p70"/>
          <p:cNvSpPr txBox="1"/>
          <p:nvPr/>
        </p:nvSpPr>
        <p:spPr>
          <a:xfrm>
            <a:off x="6106160" y="3015615"/>
            <a:ext cx="2143125" cy="123571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Save or Export</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a:p>
            <a:pPr marL="0" lvl="0" indent="0" algn="ctr" rtl="0">
              <a:lnSpc>
                <a:spcPct val="115000"/>
              </a:lnSpc>
              <a:spcBef>
                <a:spcPts val="0"/>
              </a:spcBef>
              <a:spcAft>
                <a:spcPts val="0"/>
              </a:spcAft>
              <a:buNone/>
            </a:pPr>
            <a:r>
              <a:rPr lang="en-US" altLang="en-US" dirty="0">
                <a:solidFill>
                  <a:schemeClr val="dk1"/>
                </a:solidFill>
                <a:latin typeface="Roboto" panose="02000000000000000000"/>
                <a:ea typeface="Roboto" panose="02000000000000000000"/>
                <a:cs typeface="Roboto" panose="02000000000000000000"/>
                <a:sym typeface="Roboto" panose="02000000000000000000"/>
              </a:rPr>
              <a:t>(Cleaned document is saved</a:t>
            </a:r>
            <a:r>
              <a:rPr lang="" altLang="en-US" dirty="0">
                <a:solidFill>
                  <a:schemeClr val="dk1"/>
                </a:solidFill>
                <a:latin typeface="Roboto" panose="02000000000000000000"/>
                <a:ea typeface="Roboto" panose="02000000000000000000"/>
                <a:cs typeface="Roboto" panose="02000000000000000000"/>
                <a:sym typeface="Roboto" panose="02000000000000000000"/>
              </a:rPr>
              <a:t> </a:t>
            </a:r>
            <a:r>
              <a:rPr lang="en-US" altLang="en-US" dirty="0">
                <a:solidFill>
                  <a:schemeClr val="dk1"/>
                </a:solidFill>
                <a:latin typeface="Roboto" panose="02000000000000000000"/>
                <a:ea typeface="Roboto" panose="02000000000000000000"/>
                <a:cs typeface="Roboto" panose="02000000000000000000"/>
                <a:sym typeface="Roboto" panose="02000000000000000000"/>
              </a:rPr>
              <a:t>or</a:t>
            </a:r>
            <a:r>
              <a:rPr lang="" altLang="en-US" dirty="0">
                <a:solidFill>
                  <a:schemeClr val="dk1"/>
                </a:solidFill>
                <a:latin typeface="Roboto" panose="02000000000000000000"/>
                <a:ea typeface="Roboto" panose="02000000000000000000"/>
                <a:cs typeface="Roboto" panose="02000000000000000000"/>
                <a:sym typeface="Roboto" panose="02000000000000000000"/>
              </a:rPr>
              <a:t> </a:t>
            </a:r>
            <a:r>
              <a:rPr lang="en-US" altLang="en-US" dirty="0">
                <a:solidFill>
                  <a:schemeClr val="dk1"/>
                </a:solidFill>
                <a:latin typeface="Roboto" panose="02000000000000000000"/>
                <a:ea typeface="Roboto" panose="02000000000000000000"/>
                <a:cs typeface="Roboto" panose="02000000000000000000"/>
                <a:sym typeface="Roboto" panose="02000000000000000000"/>
              </a:rPr>
              <a:t>exported)</a:t>
            </a:r>
            <a:endParaRPr lang="en-US" altLang="en-US"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652" name="Google Shape;1652;p70"/>
          <p:cNvSpPr/>
          <p:nvPr/>
        </p:nvSpPr>
        <p:spPr>
          <a:xfrm>
            <a:off x="1303372" y="2755038"/>
            <a:ext cx="6536100" cy="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cxnSp>
        <p:nvCxnSpPr>
          <p:cNvPr id="1653" name="Google Shape;1653;p70"/>
          <p:cNvCxnSpPr>
            <a:stCxn id="1642" idx="0"/>
          </p:cNvCxnSpPr>
          <p:nvPr/>
        </p:nvCxnSpPr>
        <p:spPr>
          <a:xfrm rot="10800000">
            <a:off x="1966550" y="2867150"/>
            <a:ext cx="0" cy="182700"/>
          </a:xfrm>
          <a:prstGeom prst="straightConnector1">
            <a:avLst/>
          </a:prstGeom>
          <a:noFill/>
          <a:ln w="9525" cap="flat" cmpd="sng">
            <a:solidFill>
              <a:schemeClr val="dk1"/>
            </a:solidFill>
            <a:prstDash val="solid"/>
            <a:round/>
            <a:headEnd type="none" w="med" len="med"/>
            <a:tailEnd type="none" w="med" len="med"/>
          </a:ln>
        </p:spPr>
      </p:cxnSp>
      <p:cxnSp>
        <p:nvCxnSpPr>
          <p:cNvPr id="1654" name="Google Shape;1654;p70"/>
          <p:cNvCxnSpPr/>
          <p:nvPr/>
        </p:nvCxnSpPr>
        <p:spPr>
          <a:xfrm>
            <a:off x="3269225" y="2566664"/>
            <a:ext cx="0" cy="183000"/>
          </a:xfrm>
          <a:prstGeom prst="straightConnector1">
            <a:avLst/>
          </a:prstGeom>
          <a:noFill/>
          <a:ln w="9525" cap="flat" cmpd="sng">
            <a:solidFill>
              <a:schemeClr val="dk1"/>
            </a:solidFill>
            <a:prstDash val="solid"/>
            <a:round/>
            <a:headEnd type="none" w="med" len="med"/>
            <a:tailEnd type="none" w="med" len="med"/>
          </a:ln>
        </p:spPr>
      </p:cxnSp>
      <p:cxnSp>
        <p:nvCxnSpPr>
          <p:cNvPr id="1655" name="Google Shape;1655;p70"/>
          <p:cNvCxnSpPr>
            <a:stCxn id="1646" idx="0"/>
            <a:endCxn id="1652" idx="2"/>
          </p:cNvCxnSpPr>
          <p:nvPr/>
        </p:nvCxnSpPr>
        <p:spPr>
          <a:xfrm rot="10800000">
            <a:off x="4571422" y="2868050"/>
            <a:ext cx="0" cy="181800"/>
          </a:xfrm>
          <a:prstGeom prst="straightConnector1">
            <a:avLst/>
          </a:prstGeom>
          <a:noFill/>
          <a:ln w="9525" cap="flat" cmpd="sng">
            <a:solidFill>
              <a:schemeClr val="dk1"/>
            </a:solidFill>
            <a:prstDash val="solid"/>
            <a:round/>
            <a:headEnd type="none" w="med" len="med"/>
            <a:tailEnd type="none" w="med" len="med"/>
          </a:ln>
        </p:spPr>
      </p:cxnSp>
      <p:cxnSp>
        <p:nvCxnSpPr>
          <p:cNvPr id="1656" name="Google Shape;1656;p70"/>
          <p:cNvCxnSpPr/>
          <p:nvPr/>
        </p:nvCxnSpPr>
        <p:spPr>
          <a:xfrm>
            <a:off x="5867150" y="2559076"/>
            <a:ext cx="0" cy="195900"/>
          </a:xfrm>
          <a:prstGeom prst="straightConnector1">
            <a:avLst/>
          </a:prstGeom>
          <a:noFill/>
          <a:ln w="9525" cap="flat" cmpd="sng">
            <a:solidFill>
              <a:schemeClr val="dk1"/>
            </a:solidFill>
            <a:prstDash val="solid"/>
            <a:round/>
            <a:headEnd type="none" w="med" len="med"/>
            <a:tailEnd type="none" w="med" len="med"/>
          </a:ln>
        </p:spPr>
      </p:cxnSp>
      <p:cxnSp>
        <p:nvCxnSpPr>
          <p:cNvPr id="1657" name="Google Shape;1657;p70"/>
          <p:cNvCxnSpPr>
            <a:stCxn id="1650" idx="0"/>
          </p:cNvCxnSpPr>
          <p:nvPr/>
        </p:nvCxnSpPr>
        <p:spPr>
          <a:xfrm rot="10800000">
            <a:off x="7177454" y="2865950"/>
            <a:ext cx="0" cy="1839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Architecture </a:t>
            </a:r>
            <a:endParaRPr dirty="0"/>
          </a:p>
        </p:txBody>
      </p:sp>
      <p:sp>
        <p:nvSpPr>
          <p:cNvPr id="1427" name="Google Shape;1427;p55"/>
          <p:cNvSpPr txBox="1">
            <a:spLocks noGrp="1"/>
          </p:cNvSpPr>
          <p:nvPr>
            <p:ph type="subTitle" idx="1"/>
          </p:nvPr>
        </p:nvSpPr>
        <p:spPr>
          <a:xfrm>
            <a:off x="1149985" y="1148715"/>
            <a:ext cx="1891665" cy="493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dirty="0"/>
              <a:t>Tech Stack</a:t>
            </a:r>
            <a:endParaRPr dirty="0"/>
          </a:p>
        </p:txBody>
      </p:sp>
      <p:sp>
        <p:nvSpPr>
          <p:cNvPr id="1429" name="Google Shape;1429;p55"/>
          <p:cNvSpPr txBox="1">
            <a:spLocks noGrp="1"/>
          </p:cNvSpPr>
          <p:nvPr>
            <p:ph type="subTitle" idx="3"/>
          </p:nvPr>
        </p:nvSpPr>
        <p:spPr>
          <a:xfrm>
            <a:off x="5335270" y="2028190"/>
            <a:ext cx="3522345" cy="230060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charset="0"/>
              <a:buChar char="Ø"/>
            </a:pPr>
            <a:r>
              <a:rPr lang="en-US" altLang="en-US" dirty="0"/>
              <a:t>Show the system’s technical structure clearly.</a:t>
            </a:r>
            <a:endParaRPr lang="en-US" altLang="en-US" dirty="0"/>
          </a:p>
          <a:p>
            <a:pPr marL="171450" lvl="0" indent="-171450" algn="l" rtl="0">
              <a:spcBef>
                <a:spcPts val="0"/>
              </a:spcBef>
              <a:spcAft>
                <a:spcPts val="0"/>
              </a:spcAft>
              <a:buFont typeface="Wingdings" panose="05000000000000000000" charset="0"/>
              <a:buChar char="Ø"/>
            </a:pPr>
            <a:r>
              <a:rPr lang="en-US" altLang="en-US" dirty="0"/>
              <a:t>Use a layered or block diagram to represent the architecture.</a:t>
            </a:r>
            <a:endParaRPr lang="en-US" altLang="en-US" dirty="0"/>
          </a:p>
          <a:p>
            <a:pPr marL="171450" lvl="0" indent="-171450" algn="l" rtl="0">
              <a:spcBef>
                <a:spcPts val="0"/>
              </a:spcBef>
              <a:spcAft>
                <a:spcPts val="0"/>
              </a:spcAft>
              <a:buFont typeface="Wingdings" panose="05000000000000000000" charset="0"/>
              <a:buChar char="Ø"/>
            </a:pPr>
            <a:r>
              <a:rPr lang="en-US" altLang="en-US" dirty="0"/>
              <a:t>Label components and interactions in the diagram.</a:t>
            </a:r>
            <a:endParaRPr lang="en-US" altLang="en-US" dirty="0"/>
          </a:p>
          <a:p>
            <a:pPr marL="171450" lvl="0" indent="-171450" algn="l" rtl="0">
              <a:spcBef>
                <a:spcPts val="0"/>
              </a:spcBef>
              <a:spcAft>
                <a:spcPts val="0"/>
              </a:spcAft>
              <a:buFont typeface="Wingdings" panose="05000000000000000000" charset="0"/>
              <a:buChar char="Ø"/>
            </a:pPr>
            <a:r>
              <a:rPr lang="en-US" altLang="en-US" dirty="0"/>
              <a:t>Keep the explanation brief and precise for better understanding.</a:t>
            </a:r>
            <a:endParaRPr lang="en-US" altLang="en-US" dirty="0"/>
          </a:p>
          <a:p>
            <a:pPr marL="171450" lvl="0" indent="-171450" algn="l" rtl="0">
              <a:spcBef>
                <a:spcPts val="0"/>
              </a:spcBef>
              <a:spcAft>
                <a:spcPts val="0"/>
              </a:spcAft>
              <a:buFont typeface="Wingdings" panose="05000000000000000000" charset="0"/>
              <a:buChar char="Ø"/>
            </a:pPr>
            <a:r>
              <a:rPr lang="en-US" altLang="en-US" dirty="0"/>
              <a:t>Maintain a clean and organized layout</a:t>
            </a:r>
            <a:r>
              <a:rPr lang="" altLang="en-US" dirty="0"/>
              <a:t> </a:t>
            </a:r>
            <a:r>
              <a:rPr lang="en-US" altLang="en-US" dirty="0"/>
              <a:t>for</a:t>
            </a:r>
            <a:r>
              <a:rPr lang="" altLang="en-US" dirty="0"/>
              <a:t> </a:t>
            </a:r>
            <a:r>
              <a:rPr lang="en-US" altLang="en-US" dirty="0"/>
              <a:t>clarity.</a:t>
            </a:r>
            <a:endParaRPr lang="en-US" altLang="en-US" dirty="0"/>
          </a:p>
        </p:txBody>
      </p:sp>
      <p:sp>
        <p:nvSpPr>
          <p:cNvPr id="1432" name="Google Shape;1432;p55"/>
          <p:cNvSpPr txBox="1">
            <a:spLocks noGrp="1"/>
          </p:cNvSpPr>
          <p:nvPr>
            <p:ph type="subTitle" idx="7"/>
          </p:nvPr>
        </p:nvSpPr>
        <p:spPr>
          <a:xfrm>
            <a:off x="5061962" y="1176429"/>
            <a:ext cx="3209938"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dirty="0"/>
              <a:t>Key points to cover</a:t>
            </a:r>
            <a:endParaRPr dirty="0"/>
          </a:p>
        </p:txBody>
      </p:sp>
      <p:sp>
        <p:nvSpPr>
          <p:cNvPr id="4" name="Google Shape;1426;p55"/>
          <p:cNvSpPr txBox="1"/>
          <p:nvPr/>
        </p:nvSpPr>
        <p:spPr>
          <a:xfrm>
            <a:off x="1314305" y="2685734"/>
            <a:ext cx="1891500" cy="38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indent="0"/>
            <a:endParaRPr lang="en-US" dirty="0"/>
          </a:p>
        </p:txBody>
      </p:sp>
      <p:grpSp>
        <p:nvGrpSpPr>
          <p:cNvPr id="7" name="Google Shape;1902;p81"/>
          <p:cNvGrpSpPr/>
          <p:nvPr/>
        </p:nvGrpSpPr>
        <p:grpSpPr>
          <a:xfrm>
            <a:off x="4993952" y="2593001"/>
            <a:ext cx="306210" cy="280408"/>
            <a:chOff x="3253604" y="1652200"/>
            <a:chExt cx="327855" cy="331345"/>
          </a:xfrm>
        </p:grpSpPr>
        <p:sp>
          <p:nvSpPr>
            <p:cNvPr id="8" name="Google Shape;1903;p81"/>
            <p:cNvSpPr/>
            <p:nvPr/>
          </p:nvSpPr>
          <p:spPr>
            <a:xfrm>
              <a:off x="3253604" y="1652200"/>
              <a:ext cx="327855" cy="331345"/>
            </a:xfrm>
            <a:custGeom>
              <a:avLst/>
              <a:gdLst/>
              <a:ahLst/>
              <a:cxnLst/>
              <a:rect l="l" t="t" r="r" b="b"/>
              <a:pathLst>
                <a:path w="119" h="120" extrusionOk="0">
                  <a:moveTo>
                    <a:pt x="119" y="24"/>
                  </a:moveTo>
                  <a:cubicBezTo>
                    <a:pt x="119" y="23"/>
                    <a:pt x="119" y="22"/>
                    <a:pt x="118" y="21"/>
                  </a:cubicBezTo>
                  <a:cubicBezTo>
                    <a:pt x="118" y="21"/>
                    <a:pt x="99" y="1"/>
                    <a:pt x="99" y="1"/>
                  </a:cubicBezTo>
                  <a:cubicBezTo>
                    <a:pt x="98" y="1"/>
                    <a:pt x="97" y="0"/>
                    <a:pt x="96" y="0"/>
                  </a:cubicBezTo>
                  <a:cubicBezTo>
                    <a:pt x="96" y="0"/>
                    <a:pt x="3" y="0"/>
                    <a:pt x="3" y="0"/>
                  </a:cubicBezTo>
                  <a:cubicBezTo>
                    <a:pt x="1" y="0"/>
                    <a:pt x="0" y="2"/>
                    <a:pt x="0" y="4"/>
                  </a:cubicBezTo>
                  <a:cubicBezTo>
                    <a:pt x="0" y="116"/>
                    <a:pt x="0" y="116"/>
                    <a:pt x="0" y="116"/>
                  </a:cubicBezTo>
                  <a:cubicBezTo>
                    <a:pt x="0" y="118"/>
                    <a:pt x="1" y="120"/>
                    <a:pt x="3" y="120"/>
                  </a:cubicBezTo>
                  <a:cubicBezTo>
                    <a:pt x="116" y="120"/>
                    <a:pt x="116" y="120"/>
                    <a:pt x="116" y="120"/>
                  </a:cubicBezTo>
                  <a:cubicBezTo>
                    <a:pt x="118" y="120"/>
                    <a:pt x="119" y="118"/>
                    <a:pt x="119" y="116"/>
                  </a:cubicBezTo>
                  <a:cubicBezTo>
                    <a:pt x="119" y="116"/>
                    <a:pt x="119" y="24"/>
                    <a:pt x="119" y="24"/>
                  </a:cubicBezTo>
                  <a:close/>
                  <a:moveTo>
                    <a:pt x="100" y="12"/>
                  </a:moveTo>
                  <a:cubicBezTo>
                    <a:pt x="107" y="20"/>
                    <a:pt x="107" y="20"/>
                    <a:pt x="107" y="20"/>
                  </a:cubicBezTo>
                  <a:cubicBezTo>
                    <a:pt x="100" y="20"/>
                    <a:pt x="100" y="20"/>
                    <a:pt x="100" y="20"/>
                  </a:cubicBezTo>
                  <a:lnTo>
                    <a:pt x="100" y="12"/>
                  </a:lnTo>
                  <a:close/>
                  <a:moveTo>
                    <a:pt x="7" y="113"/>
                  </a:moveTo>
                  <a:cubicBezTo>
                    <a:pt x="7" y="7"/>
                    <a:pt x="7" y="7"/>
                    <a:pt x="7" y="7"/>
                  </a:cubicBezTo>
                  <a:cubicBezTo>
                    <a:pt x="93" y="7"/>
                    <a:pt x="93" y="7"/>
                    <a:pt x="93" y="7"/>
                  </a:cubicBezTo>
                  <a:cubicBezTo>
                    <a:pt x="93" y="23"/>
                    <a:pt x="93" y="23"/>
                    <a:pt x="93" y="23"/>
                  </a:cubicBezTo>
                  <a:cubicBezTo>
                    <a:pt x="93" y="25"/>
                    <a:pt x="94" y="27"/>
                    <a:pt x="96" y="27"/>
                  </a:cubicBezTo>
                  <a:cubicBezTo>
                    <a:pt x="112" y="27"/>
                    <a:pt x="112" y="27"/>
                    <a:pt x="112" y="27"/>
                  </a:cubicBezTo>
                  <a:cubicBezTo>
                    <a:pt x="112" y="113"/>
                    <a:pt x="112" y="113"/>
                    <a:pt x="112" y="113"/>
                  </a:cubicBezTo>
                  <a:lnTo>
                    <a:pt x="7" y="113"/>
                  </a:lnTo>
                  <a:close/>
                  <a:moveTo>
                    <a:pt x="7" y="113"/>
                  </a:moveTo>
                  <a:cubicBezTo>
                    <a:pt x="7" y="113"/>
                    <a:pt x="7" y="113"/>
                    <a:pt x="7" y="11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 name="Google Shape;1904;p81"/>
            <p:cNvSpPr/>
            <p:nvPr/>
          </p:nvSpPr>
          <p:spPr>
            <a:xfrm>
              <a:off x="3291970" y="1690566"/>
              <a:ext cx="251123" cy="253450"/>
            </a:xfrm>
            <a:custGeom>
              <a:avLst/>
              <a:gdLst/>
              <a:ahLst/>
              <a:cxnLst/>
              <a:rect l="l" t="t" r="r" b="b"/>
              <a:pathLst>
                <a:path w="91" h="92" extrusionOk="0">
                  <a:moveTo>
                    <a:pt x="88" y="47"/>
                  </a:moveTo>
                  <a:cubicBezTo>
                    <a:pt x="83" y="47"/>
                    <a:pt x="83" y="47"/>
                    <a:pt x="83" y="47"/>
                  </a:cubicBezTo>
                  <a:cubicBezTo>
                    <a:pt x="83" y="38"/>
                    <a:pt x="83" y="38"/>
                    <a:pt x="83" y="38"/>
                  </a:cubicBezTo>
                  <a:cubicBezTo>
                    <a:pt x="83" y="36"/>
                    <a:pt x="81" y="35"/>
                    <a:pt x="79" y="35"/>
                  </a:cubicBezTo>
                  <a:cubicBezTo>
                    <a:pt x="65" y="35"/>
                    <a:pt x="65" y="35"/>
                    <a:pt x="65" y="35"/>
                  </a:cubicBezTo>
                  <a:cubicBezTo>
                    <a:pt x="65" y="35"/>
                    <a:pt x="65" y="35"/>
                    <a:pt x="65" y="35"/>
                  </a:cubicBezTo>
                  <a:cubicBezTo>
                    <a:pt x="49" y="28"/>
                    <a:pt x="49" y="28"/>
                    <a:pt x="49" y="28"/>
                  </a:cubicBezTo>
                  <a:cubicBezTo>
                    <a:pt x="49" y="21"/>
                    <a:pt x="49" y="21"/>
                    <a:pt x="49" y="21"/>
                  </a:cubicBezTo>
                  <a:cubicBezTo>
                    <a:pt x="60" y="21"/>
                    <a:pt x="70" y="17"/>
                    <a:pt x="70" y="11"/>
                  </a:cubicBezTo>
                  <a:cubicBezTo>
                    <a:pt x="70" y="4"/>
                    <a:pt x="58" y="0"/>
                    <a:pt x="46" y="0"/>
                  </a:cubicBezTo>
                  <a:cubicBezTo>
                    <a:pt x="34" y="0"/>
                    <a:pt x="22" y="4"/>
                    <a:pt x="22" y="11"/>
                  </a:cubicBezTo>
                  <a:cubicBezTo>
                    <a:pt x="22" y="17"/>
                    <a:pt x="31" y="21"/>
                    <a:pt x="42" y="21"/>
                  </a:cubicBezTo>
                  <a:cubicBezTo>
                    <a:pt x="42" y="27"/>
                    <a:pt x="42" y="27"/>
                    <a:pt x="42" y="27"/>
                  </a:cubicBezTo>
                  <a:cubicBezTo>
                    <a:pt x="25" y="35"/>
                    <a:pt x="25" y="35"/>
                    <a:pt x="25" y="35"/>
                  </a:cubicBezTo>
                  <a:cubicBezTo>
                    <a:pt x="25" y="35"/>
                    <a:pt x="25" y="35"/>
                    <a:pt x="25" y="35"/>
                  </a:cubicBezTo>
                  <a:cubicBezTo>
                    <a:pt x="12" y="35"/>
                    <a:pt x="12" y="35"/>
                    <a:pt x="12" y="35"/>
                  </a:cubicBezTo>
                  <a:cubicBezTo>
                    <a:pt x="10" y="35"/>
                    <a:pt x="8" y="36"/>
                    <a:pt x="8" y="38"/>
                  </a:cubicBezTo>
                  <a:cubicBezTo>
                    <a:pt x="8" y="47"/>
                    <a:pt x="8" y="47"/>
                    <a:pt x="8" y="47"/>
                  </a:cubicBezTo>
                  <a:cubicBezTo>
                    <a:pt x="3" y="47"/>
                    <a:pt x="3" y="47"/>
                    <a:pt x="3" y="47"/>
                  </a:cubicBezTo>
                  <a:cubicBezTo>
                    <a:pt x="1" y="47"/>
                    <a:pt x="0" y="49"/>
                    <a:pt x="0" y="51"/>
                  </a:cubicBezTo>
                  <a:cubicBezTo>
                    <a:pt x="0" y="65"/>
                    <a:pt x="0" y="65"/>
                    <a:pt x="0" y="65"/>
                  </a:cubicBezTo>
                  <a:cubicBezTo>
                    <a:pt x="0" y="67"/>
                    <a:pt x="1" y="68"/>
                    <a:pt x="3" y="68"/>
                  </a:cubicBezTo>
                  <a:cubicBezTo>
                    <a:pt x="8" y="68"/>
                    <a:pt x="8" y="68"/>
                    <a:pt x="8" y="68"/>
                  </a:cubicBezTo>
                  <a:cubicBezTo>
                    <a:pt x="8" y="81"/>
                    <a:pt x="8" y="81"/>
                    <a:pt x="8" y="81"/>
                  </a:cubicBezTo>
                  <a:cubicBezTo>
                    <a:pt x="8" y="83"/>
                    <a:pt x="10" y="85"/>
                    <a:pt x="12" y="85"/>
                  </a:cubicBezTo>
                  <a:cubicBezTo>
                    <a:pt x="28" y="85"/>
                    <a:pt x="28" y="85"/>
                    <a:pt x="28" y="85"/>
                  </a:cubicBezTo>
                  <a:cubicBezTo>
                    <a:pt x="30" y="89"/>
                    <a:pt x="34" y="92"/>
                    <a:pt x="38" y="92"/>
                  </a:cubicBezTo>
                  <a:cubicBezTo>
                    <a:pt x="53" y="92"/>
                    <a:pt x="53" y="92"/>
                    <a:pt x="53" y="92"/>
                  </a:cubicBezTo>
                  <a:cubicBezTo>
                    <a:pt x="57" y="92"/>
                    <a:pt x="61" y="89"/>
                    <a:pt x="63" y="85"/>
                  </a:cubicBezTo>
                  <a:cubicBezTo>
                    <a:pt x="79" y="85"/>
                    <a:pt x="79" y="85"/>
                    <a:pt x="79" y="85"/>
                  </a:cubicBezTo>
                  <a:cubicBezTo>
                    <a:pt x="81" y="85"/>
                    <a:pt x="83" y="83"/>
                    <a:pt x="83" y="81"/>
                  </a:cubicBezTo>
                  <a:cubicBezTo>
                    <a:pt x="83" y="68"/>
                    <a:pt x="83" y="68"/>
                    <a:pt x="83" y="68"/>
                  </a:cubicBezTo>
                  <a:cubicBezTo>
                    <a:pt x="88" y="68"/>
                    <a:pt x="88" y="68"/>
                    <a:pt x="88" y="68"/>
                  </a:cubicBezTo>
                  <a:cubicBezTo>
                    <a:pt x="90" y="68"/>
                    <a:pt x="91" y="67"/>
                    <a:pt x="91" y="65"/>
                  </a:cubicBezTo>
                  <a:cubicBezTo>
                    <a:pt x="91" y="51"/>
                    <a:pt x="91" y="51"/>
                    <a:pt x="91" y="51"/>
                  </a:cubicBezTo>
                  <a:cubicBezTo>
                    <a:pt x="91" y="49"/>
                    <a:pt x="90" y="47"/>
                    <a:pt x="88" y="47"/>
                  </a:cubicBezTo>
                  <a:close/>
                  <a:moveTo>
                    <a:pt x="46" y="7"/>
                  </a:moveTo>
                  <a:cubicBezTo>
                    <a:pt x="55" y="7"/>
                    <a:pt x="61" y="10"/>
                    <a:pt x="62" y="11"/>
                  </a:cubicBezTo>
                  <a:cubicBezTo>
                    <a:pt x="61" y="12"/>
                    <a:pt x="55" y="14"/>
                    <a:pt x="46" y="14"/>
                  </a:cubicBezTo>
                  <a:cubicBezTo>
                    <a:pt x="36" y="14"/>
                    <a:pt x="30" y="12"/>
                    <a:pt x="29" y="11"/>
                  </a:cubicBezTo>
                  <a:cubicBezTo>
                    <a:pt x="30" y="10"/>
                    <a:pt x="36" y="7"/>
                    <a:pt x="46" y="7"/>
                  </a:cubicBezTo>
                  <a:close/>
                  <a:moveTo>
                    <a:pt x="45" y="34"/>
                  </a:moveTo>
                  <a:cubicBezTo>
                    <a:pt x="45" y="34"/>
                    <a:pt x="45" y="34"/>
                    <a:pt x="45" y="34"/>
                  </a:cubicBezTo>
                  <a:cubicBezTo>
                    <a:pt x="55" y="38"/>
                    <a:pt x="55" y="38"/>
                    <a:pt x="55" y="38"/>
                  </a:cubicBezTo>
                  <a:cubicBezTo>
                    <a:pt x="45" y="42"/>
                    <a:pt x="45" y="42"/>
                    <a:pt x="45" y="42"/>
                  </a:cubicBezTo>
                  <a:cubicBezTo>
                    <a:pt x="35" y="38"/>
                    <a:pt x="35" y="38"/>
                    <a:pt x="35" y="38"/>
                  </a:cubicBezTo>
                  <a:lnTo>
                    <a:pt x="45" y="34"/>
                  </a:lnTo>
                  <a:close/>
                  <a:moveTo>
                    <a:pt x="7" y="54"/>
                  </a:moveTo>
                  <a:cubicBezTo>
                    <a:pt x="17" y="54"/>
                    <a:pt x="17" y="54"/>
                    <a:pt x="17" y="54"/>
                  </a:cubicBezTo>
                  <a:cubicBezTo>
                    <a:pt x="17" y="61"/>
                    <a:pt x="17" y="61"/>
                    <a:pt x="17" y="61"/>
                  </a:cubicBezTo>
                  <a:cubicBezTo>
                    <a:pt x="7" y="61"/>
                    <a:pt x="7" y="61"/>
                    <a:pt x="7" y="61"/>
                  </a:cubicBezTo>
                  <a:lnTo>
                    <a:pt x="7" y="54"/>
                  </a:lnTo>
                  <a:close/>
                  <a:moveTo>
                    <a:pt x="53" y="85"/>
                  </a:moveTo>
                  <a:cubicBezTo>
                    <a:pt x="38" y="85"/>
                    <a:pt x="38" y="85"/>
                    <a:pt x="38" y="85"/>
                  </a:cubicBezTo>
                  <a:cubicBezTo>
                    <a:pt x="36" y="85"/>
                    <a:pt x="35" y="83"/>
                    <a:pt x="35" y="81"/>
                  </a:cubicBezTo>
                  <a:cubicBezTo>
                    <a:pt x="35" y="79"/>
                    <a:pt x="36" y="78"/>
                    <a:pt x="38" y="78"/>
                  </a:cubicBezTo>
                  <a:cubicBezTo>
                    <a:pt x="53" y="78"/>
                    <a:pt x="53" y="78"/>
                    <a:pt x="53" y="78"/>
                  </a:cubicBezTo>
                  <a:cubicBezTo>
                    <a:pt x="55" y="78"/>
                    <a:pt x="56" y="79"/>
                    <a:pt x="56" y="81"/>
                  </a:cubicBezTo>
                  <a:cubicBezTo>
                    <a:pt x="56" y="83"/>
                    <a:pt x="55" y="85"/>
                    <a:pt x="53" y="85"/>
                  </a:cubicBezTo>
                  <a:close/>
                  <a:moveTo>
                    <a:pt x="76" y="78"/>
                  </a:moveTo>
                  <a:cubicBezTo>
                    <a:pt x="63" y="78"/>
                    <a:pt x="63" y="78"/>
                    <a:pt x="63" y="78"/>
                  </a:cubicBezTo>
                  <a:cubicBezTo>
                    <a:pt x="61" y="74"/>
                    <a:pt x="57" y="71"/>
                    <a:pt x="53" y="71"/>
                  </a:cubicBezTo>
                  <a:cubicBezTo>
                    <a:pt x="38" y="71"/>
                    <a:pt x="38" y="71"/>
                    <a:pt x="38" y="71"/>
                  </a:cubicBezTo>
                  <a:cubicBezTo>
                    <a:pt x="34" y="71"/>
                    <a:pt x="30" y="74"/>
                    <a:pt x="28" y="78"/>
                  </a:cubicBezTo>
                  <a:cubicBezTo>
                    <a:pt x="16" y="78"/>
                    <a:pt x="16" y="78"/>
                    <a:pt x="16" y="78"/>
                  </a:cubicBezTo>
                  <a:cubicBezTo>
                    <a:pt x="16" y="68"/>
                    <a:pt x="16" y="68"/>
                    <a:pt x="16" y="68"/>
                  </a:cubicBezTo>
                  <a:cubicBezTo>
                    <a:pt x="21" y="68"/>
                    <a:pt x="21" y="68"/>
                    <a:pt x="21" y="68"/>
                  </a:cubicBezTo>
                  <a:cubicBezTo>
                    <a:pt x="23" y="68"/>
                    <a:pt x="24" y="67"/>
                    <a:pt x="24" y="65"/>
                  </a:cubicBezTo>
                  <a:cubicBezTo>
                    <a:pt x="24" y="51"/>
                    <a:pt x="24" y="51"/>
                    <a:pt x="24" y="51"/>
                  </a:cubicBezTo>
                  <a:cubicBezTo>
                    <a:pt x="24" y="49"/>
                    <a:pt x="23" y="47"/>
                    <a:pt x="21" y="47"/>
                  </a:cubicBezTo>
                  <a:cubicBezTo>
                    <a:pt x="16" y="47"/>
                    <a:pt x="16" y="47"/>
                    <a:pt x="16" y="47"/>
                  </a:cubicBezTo>
                  <a:cubicBezTo>
                    <a:pt x="16" y="42"/>
                    <a:pt x="16" y="42"/>
                    <a:pt x="16" y="42"/>
                  </a:cubicBezTo>
                  <a:cubicBezTo>
                    <a:pt x="26" y="42"/>
                    <a:pt x="26" y="42"/>
                    <a:pt x="26" y="42"/>
                  </a:cubicBezTo>
                  <a:cubicBezTo>
                    <a:pt x="44" y="49"/>
                    <a:pt x="44" y="49"/>
                    <a:pt x="44" y="49"/>
                  </a:cubicBezTo>
                  <a:cubicBezTo>
                    <a:pt x="44" y="49"/>
                    <a:pt x="45" y="49"/>
                    <a:pt x="45" y="49"/>
                  </a:cubicBezTo>
                  <a:cubicBezTo>
                    <a:pt x="46" y="49"/>
                    <a:pt x="46" y="49"/>
                    <a:pt x="47" y="49"/>
                  </a:cubicBezTo>
                  <a:cubicBezTo>
                    <a:pt x="64" y="42"/>
                    <a:pt x="64" y="42"/>
                    <a:pt x="64" y="42"/>
                  </a:cubicBezTo>
                  <a:cubicBezTo>
                    <a:pt x="76" y="42"/>
                    <a:pt x="76" y="42"/>
                    <a:pt x="76" y="42"/>
                  </a:cubicBezTo>
                  <a:cubicBezTo>
                    <a:pt x="76" y="47"/>
                    <a:pt x="76" y="47"/>
                    <a:pt x="76" y="47"/>
                  </a:cubicBezTo>
                  <a:cubicBezTo>
                    <a:pt x="71" y="47"/>
                    <a:pt x="71" y="47"/>
                    <a:pt x="71" y="47"/>
                  </a:cubicBezTo>
                  <a:cubicBezTo>
                    <a:pt x="69" y="47"/>
                    <a:pt x="67" y="49"/>
                    <a:pt x="67" y="51"/>
                  </a:cubicBezTo>
                  <a:cubicBezTo>
                    <a:pt x="67" y="65"/>
                    <a:pt x="67" y="65"/>
                    <a:pt x="67" y="65"/>
                  </a:cubicBezTo>
                  <a:cubicBezTo>
                    <a:pt x="67" y="67"/>
                    <a:pt x="69" y="68"/>
                    <a:pt x="71" y="68"/>
                  </a:cubicBezTo>
                  <a:cubicBezTo>
                    <a:pt x="76" y="68"/>
                    <a:pt x="76" y="68"/>
                    <a:pt x="76" y="68"/>
                  </a:cubicBezTo>
                  <a:lnTo>
                    <a:pt x="76" y="78"/>
                  </a:lnTo>
                  <a:close/>
                  <a:moveTo>
                    <a:pt x="84" y="61"/>
                  </a:moveTo>
                  <a:cubicBezTo>
                    <a:pt x="74" y="61"/>
                    <a:pt x="74" y="61"/>
                    <a:pt x="74" y="61"/>
                  </a:cubicBezTo>
                  <a:cubicBezTo>
                    <a:pt x="74" y="54"/>
                    <a:pt x="74" y="54"/>
                    <a:pt x="74" y="54"/>
                  </a:cubicBezTo>
                  <a:cubicBezTo>
                    <a:pt x="84" y="54"/>
                    <a:pt x="84" y="54"/>
                    <a:pt x="84" y="54"/>
                  </a:cubicBezTo>
                  <a:lnTo>
                    <a:pt x="84" y="61"/>
                  </a:lnTo>
                  <a:close/>
                  <a:moveTo>
                    <a:pt x="84" y="61"/>
                  </a:moveTo>
                  <a:cubicBezTo>
                    <a:pt x="84" y="61"/>
                    <a:pt x="84" y="61"/>
                    <a:pt x="84"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 name="Google Shape;1923;p81"/>
          <p:cNvSpPr/>
          <p:nvPr/>
        </p:nvSpPr>
        <p:spPr>
          <a:xfrm>
            <a:off x="795880" y="2422094"/>
            <a:ext cx="329018" cy="331345"/>
          </a:xfrm>
          <a:custGeom>
            <a:avLst/>
            <a:gdLst/>
            <a:ahLst/>
            <a:cxnLst/>
            <a:rect l="l" t="t" r="r" b="b"/>
            <a:pathLst>
              <a:path w="119" h="120" extrusionOk="0">
                <a:moveTo>
                  <a:pt x="119" y="7"/>
                </a:moveTo>
                <a:cubicBezTo>
                  <a:pt x="119" y="4"/>
                  <a:pt x="116" y="0"/>
                  <a:pt x="112" y="0"/>
                </a:cubicBezTo>
                <a:cubicBezTo>
                  <a:pt x="94" y="0"/>
                  <a:pt x="94" y="0"/>
                  <a:pt x="94" y="0"/>
                </a:cubicBezTo>
                <a:cubicBezTo>
                  <a:pt x="90" y="0"/>
                  <a:pt x="87" y="4"/>
                  <a:pt x="87" y="7"/>
                </a:cubicBezTo>
                <a:cubicBezTo>
                  <a:pt x="87" y="14"/>
                  <a:pt x="87" y="14"/>
                  <a:pt x="87" y="14"/>
                </a:cubicBezTo>
                <a:cubicBezTo>
                  <a:pt x="87" y="16"/>
                  <a:pt x="87" y="17"/>
                  <a:pt x="88" y="18"/>
                </a:cubicBezTo>
                <a:cubicBezTo>
                  <a:pt x="87" y="19"/>
                  <a:pt x="87" y="20"/>
                  <a:pt x="87" y="21"/>
                </a:cubicBezTo>
                <a:cubicBezTo>
                  <a:pt x="87" y="28"/>
                  <a:pt x="87" y="28"/>
                  <a:pt x="87" y="28"/>
                </a:cubicBezTo>
                <a:cubicBezTo>
                  <a:pt x="87" y="32"/>
                  <a:pt x="90" y="35"/>
                  <a:pt x="94" y="35"/>
                </a:cubicBezTo>
                <a:cubicBezTo>
                  <a:pt x="100" y="35"/>
                  <a:pt x="100" y="35"/>
                  <a:pt x="100" y="35"/>
                </a:cubicBezTo>
                <a:cubicBezTo>
                  <a:pt x="100" y="42"/>
                  <a:pt x="100" y="42"/>
                  <a:pt x="100" y="42"/>
                </a:cubicBezTo>
                <a:cubicBezTo>
                  <a:pt x="85" y="42"/>
                  <a:pt x="85" y="42"/>
                  <a:pt x="85" y="42"/>
                </a:cubicBezTo>
                <a:cubicBezTo>
                  <a:pt x="85" y="39"/>
                  <a:pt x="83" y="36"/>
                  <a:pt x="77" y="34"/>
                </a:cubicBezTo>
                <a:cubicBezTo>
                  <a:pt x="72" y="32"/>
                  <a:pt x="66" y="31"/>
                  <a:pt x="59" y="31"/>
                </a:cubicBezTo>
                <a:cubicBezTo>
                  <a:pt x="53" y="31"/>
                  <a:pt x="47" y="32"/>
                  <a:pt x="42" y="34"/>
                </a:cubicBezTo>
                <a:cubicBezTo>
                  <a:pt x="36" y="36"/>
                  <a:pt x="34" y="39"/>
                  <a:pt x="33" y="42"/>
                </a:cubicBezTo>
                <a:cubicBezTo>
                  <a:pt x="19" y="42"/>
                  <a:pt x="19" y="42"/>
                  <a:pt x="19" y="42"/>
                </a:cubicBezTo>
                <a:cubicBezTo>
                  <a:pt x="19" y="35"/>
                  <a:pt x="19" y="35"/>
                  <a:pt x="19" y="35"/>
                </a:cubicBezTo>
                <a:cubicBezTo>
                  <a:pt x="25" y="35"/>
                  <a:pt x="25" y="35"/>
                  <a:pt x="25" y="35"/>
                </a:cubicBezTo>
                <a:cubicBezTo>
                  <a:pt x="28" y="35"/>
                  <a:pt x="32" y="32"/>
                  <a:pt x="32" y="28"/>
                </a:cubicBezTo>
                <a:cubicBezTo>
                  <a:pt x="32" y="21"/>
                  <a:pt x="32" y="21"/>
                  <a:pt x="32" y="21"/>
                </a:cubicBezTo>
                <a:cubicBezTo>
                  <a:pt x="32" y="20"/>
                  <a:pt x="31" y="19"/>
                  <a:pt x="31" y="18"/>
                </a:cubicBezTo>
                <a:cubicBezTo>
                  <a:pt x="31" y="17"/>
                  <a:pt x="32" y="16"/>
                  <a:pt x="32" y="14"/>
                </a:cubicBezTo>
                <a:cubicBezTo>
                  <a:pt x="32" y="7"/>
                  <a:pt x="32" y="7"/>
                  <a:pt x="32" y="7"/>
                </a:cubicBezTo>
                <a:cubicBezTo>
                  <a:pt x="32" y="4"/>
                  <a:pt x="28" y="0"/>
                  <a:pt x="25" y="0"/>
                </a:cubicBezTo>
                <a:cubicBezTo>
                  <a:pt x="7" y="0"/>
                  <a:pt x="7" y="0"/>
                  <a:pt x="7" y="0"/>
                </a:cubicBezTo>
                <a:cubicBezTo>
                  <a:pt x="3" y="0"/>
                  <a:pt x="0" y="4"/>
                  <a:pt x="0" y="7"/>
                </a:cubicBezTo>
                <a:cubicBezTo>
                  <a:pt x="0" y="14"/>
                  <a:pt x="0" y="14"/>
                  <a:pt x="0" y="14"/>
                </a:cubicBezTo>
                <a:cubicBezTo>
                  <a:pt x="0" y="16"/>
                  <a:pt x="0" y="17"/>
                  <a:pt x="1" y="18"/>
                </a:cubicBezTo>
                <a:cubicBezTo>
                  <a:pt x="0" y="19"/>
                  <a:pt x="0" y="20"/>
                  <a:pt x="0" y="21"/>
                </a:cubicBezTo>
                <a:cubicBezTo>
                  <a:pt x="0" y="28"/>
                  <a:pt x="0" y="28"/>
                  <a:pt x="0" y="28"/>
                </a:cubicBezTo>
                <a:cubicBezTo>
                  <a:pt x="0" y="32"/>
                  <a:pt x="3" y="35"/>
                  <a:pt x="7" y="35"/>
                </a:cubicBezTo>
                <a:cubicBezTo>
                  <a:pt x="12" y="35"/>
                  <a:pt x="12" y="35"/>
                  <a:pt x="12" y="35"/>
                </a:cubicBezTo>
                <a:cubicBezTo>
                  <a:pt x="12" y="45"/>
                  <a:pt x="12" y="45"/>
                  <a:pt x="12" y="45"/>
                </a:cubicBezTo>
                <a:cubicBezTo>
                  <a:pt x="12" y="47"/>
                  <a:pt x="14" y="49"/>
                  <a:pt x="16" y="49"/>
                </a:cubicBezTo>
                <a:cubicBezTo>
                  <a:pt x="33" y="49"/>
                  <a:pt x="33" y="49"/>
                  <a:pt x="33" y="49"/>
                </a:cubicBezTo>
                <a:cubicBezTo>
                  <a:pt x="33" y="72"/>
                  <a:pt x="33" y="72"/>
                  <a:pt x="33" y="72"/>
                </a:cubicBezTo>
                <a:cubicBezTo>
                  <a:pt x="16" y="72"/>
                  <a:pt x="16" y="72"/>
                  <a:pt x="16" y="72"/>
                </a:cubicBezTo>
                <a:cubicBezTo>
                  <a:pt x="14" y="72"/>
                  <a:pt x="12" y="73"/>
                  <a:pt x="12" y="75"/>
                </a:cubicBezTo>
                <a:cubicBezTo>
                  <a:pt x="12" y="85"/>
                  <a:pt x="12" y="85"/>
                  <a:pt x="12" y="85"/>
                </a:cubicBezTo>
                <a:cubicBezTo>
                  <a:pt x="7" y="85"/>
                  <a:pt x="7" y="85"/>
                  <a:pt x="7" y="85"/>
                </a:cubicBezTo>
                <a:cubicBezTo>
                  <a:pt x="3" y="85"/>
                  <a:pt x="0" y="88"/>
                  <a:pt x="0" y="92"/>
                </a:cubicBezTo>
                <a:cubicBezTo>
                  <a:pt x="0" y="99"/>
                  <a:pt x="0" y="99"/>
                  <a:pt x="0" y="99"/>
                </a:cubicBezTo>
                <a:cubicBezTo>
                  <a:pt x="0" y="100"/>
                  <a:pt x="0" y="101"/>
                  <a:pt x="1" y="102"/>
                </a:cubicBezTo>
                <a:cubicBezTo>
                  <a:pt x="0" y="103"/>
                  <a:pt x="0" y="105"/>
                  <a:pt x="0" y="106"/>
                </a:cubicBezTo>
                <a:cubicBezTo>
                  <a:pt x="0" y="113"/>
                  <a:pt x="0" y="113"/>
                  <a:pt x="0" y="113"/>
                </a:cubicBezTo>
                <a:cubicBezTo>
                  <a:pt x="0" y="117"/>
                  <a:pt x="3" y="120"/>
                  <a:pt x="7" y="120"/>
                </a:cubicBezTo>
                <a:cubicBezTo>
                  <a:pt x="25" y="120"/>
                  <a:pt x="25" y="120"/>
                  <a:pt x="25" y="120"/>
                </a:cubicBezTo>
                <a:cubicBezTo>
                  <a:pt x="28" y="120"/>
                  <a:pt x="32" y="117"/>
                  <a:pt x="32" y="113"/>
                </a:cubicBezTo>
                <a:cubicBezTo>
                  <a:pt x="32" y="106"/>
                  <a:pt x="32" y="106"/>
                  <a:pt x="32" y="106"/>
                </a:cubicBezTo>
                <a:cubicBezTo>
                  <a:pt x="32" y="105"/>
                  <a:pt x="31" y="103"/>
                  <a:pt x="31" y="102"/>
                </a:cubicBezTo>
                <a:cubicBezTo>
                  <a:pt x="31" y="101"/>
                  <a:pt x="32" y="100"/>
                  <a:pt x="32" y="99"/>
                </a:cubicBezTo>
                <a:cubicBezTo>
                  <a:pt x="32" y="92"/>
                  <a:pt x="32" y="92"/>
                  <a:pt x="32" y="92"/>
                </a:cubicBezTo>
                <a:cubicBezTo>
                  <a:pt x="32" y="88"/>
                  <a:pt x="28" y="85"/>
                  <a:pt x="25" y="85"/>
                </a:cubicBezTo>
                <a:cubicBezTo>
                  <a:pt x="19" y="85"/>
                  <a:pt x="19" y="85"/>
                  <a:pt x="19" y="85"/>
                </a:cubicBezTo>
                <a:cubicBezTo>
                  <a:pt x="19" y="79"/>
                  <a:pt x="19" y="79"/>
                  <a:pt x="19" y="79"/>
                </a:cubicBezTo>
                <a:cubicBezTo>
                  <a:pt x="33" y="79"/>
                  <a:pt x="33" y="79"/>
                  <a:pt x="33" y="79"/>
                </a:cubicBezTo>
                <a:cubicBezTo>
                  <a:pt x="34" y="81"/>
                  <a:pt x="36" y="84"/>
                  <a:pt x="42" y="86"/>
                </a:cubicBezTo>
                <a:cubicBezTo>
                  <a:pt x="47" y="88"/>
                  <a:pt x="53" y="89"/>
                  <a:pt x="59" y="89"/>
                </a:cubicBezTo>
                <a:cubicBezTo>
                  <a:pt x="66" y="89"/>
                  <a:pt x="72" y="88"/>
                  <a:pt x="77" y="86"/>
                </a:cubicBezTo>
                <a:cubicBezTo>
                  <a:pt x="83" y="84"/>
                  <a:pt x="85" y="81"/>
                  <a:pt x="85" y="79"/>
                </a:cubicBezTo>
                <a:cubicBezTo>
                  <a:pt x="100" y="79"/>
                  <a:pt x="100" y="79"/>
                  <a:pt x="100" y="79"/>
                </a:cubicBezTo>
                <a:cubicBezTo>
                  <a:pt x="100" y="85"/>
                  <a:pt x="100" y="85"/>
                  <a:pt x="100" y="85"/>
                </a:cubicBezTo>
                <a:cubicBezTo>
                  <a:pt x="94" y="85"/>
                  <a:pt x="94" y="85"/>
                  <a:pt x="94" y="85"/>
                </a:cubicBezTo>
                <a:cubicBezTo>
                  <a:pt x="90" y="85"/>
                  <a:pt x="87" y="88"/>
                  <a:pt x="87" y="92"/>
                </a:cubicBezTo>
                <a:cubicBezTo>
                  <a:pt x="87" y="99"/>
                  <a:pt x="87" y="99"/>
                  <a:pt x="87" y="99"/>
                </a:cubicBezTo>
                <a:cubicBezTo>
                  <a:pt x="87" y="100"/>
                  <a:pt x="87" y="101"/>
                  <a:pt x="88" y="102"/>
                </a:cubicBezTo>
                <a:cubicBezTo>
                  <a:pt x="87" y="103"/>
                  <a:pt x="87" y="105"/>
                  <a:pt x="87" y="106"/>
                </a:cubicBezTo>
                <a:cubicBezTo>
                  <a:pt x="87" y="113"/>
                  <a:pt x="87" y="113"/>
                  <a:pt x="87" y="113"/>
                </a:cubicBezTo>
                <a:cubicBezTo>
                  <a:pt x="87" y="117"/>
                  <a:pt x="90" y="120"/>
                  <a:pt x="94" y="120"/>
                </a:cubicBezTo>
                <a:cubicBezTo>
                  <a:pt x="112" y="120"/>
                  <a:pt x="112" y="120"/>
                  <a:pt x="112" y="120"/>
                </a:cubicBezTo>
                <a:cubicBezTo>
                  <a:pt x="116" y="120"/>
                  <a:pt x="119" y="117"/>
                  <a:pt x="119" y="113"/>
                </a:cubicBezTo>
                <a:cubicBezTo>
                  <a:pt x="119" y="106"/>
                  <a:pt x="119" y="106"/>
                  <a:pt x="119" y="106"/>
                </a:cubicBezTo>
                <a:cubicBezTo>
                  <a:pt x="119" y="105"/>
                  <a:pt x="119" y="103"/>
                  <a:pt x="118" y="102"/>
                </a:cubicBezTo>
                <a:cubicBezTo>
                  <a:pt x="119" y="101"/>
                  <a:pt x="119" y="100"/>
                  <a:pt x="119" y="99"/>
                </a:cubicBezTo>
                <a:cubicBezTo>
                  <a:pt x="119" y="92"/>
                  <a:pt x="119" y="92"/>
                  <a:pt x="119" y="92"/>
                </a:cubicBezTo>
                <a:cubicBezTo>
                  <a:pt x="119" y="88"/>
                  <a:pt x="116" y="85"/>
                  <a:pt x="112" y="85"/>
                </a:cubicBezTo>
                <a:cubicBezTo>
                  <a:pt x="107" y="85"/>
                  <a:pt x="107" y="85"/>
                  <a:pt x="107" y="85"/>
                </a:cubicBezTo>
                <a:cubicBezTo>
                  <a:pt x="107" y="75"/>
                  <a:pt x="107" y="75"/>
                  <a:pt x="107" y="75"/>
                </a:cubicBezTo>
                <a:cubicBezTo>
                  <a:pt x="107" y="73"/>
                  <a:pt x="105" y="72"/>
                  <a:pt x="103" y="72"/>
                </a:cubicBezTo>
                <a:cubicBezTo>
                  <a:pt x="86" y="72"/>
                  <a:pt x="86" y="72"/>
                  <a:pt x="86" y="72"/>
                </a:cubicBezTo>
                <a:cubicBezTo>
                  <a:pt x="86" y="49"/>
                  <a:pt x="86" y="49"/>
                  <a:pt x="86" y="49"/>
                </a:cubicBezTo>
                <a:cubicBezTo>
                  <a:pt x="103" y="49"/>
                  <a:pt x="103" y="49"/>
                  <a:pt x="103" y="49"/>
                </a:cubicBezTo>
                <a:cubicBezTo>
                  <a:pt x="105" y="49"/>
                  <a:pt x="107" y="47"/>
                  <a:pt x="107" y="45"/>
                </a:cubicBezTo>
                <a:cubicBezTo>
                  <a:pt x="107" y="35"/>
                  <a:pt x="107" y="35"/>
                  <a:pt x="107" y="35"/>
                </a:cubicBezTo>
                <a:cubicBezTo>
                  <a:pt x="112" y="35"/>
                  <a:pt x="112" y="35"/>
                  <a:pt x="112" y="35"/>
                </a:cubicBezTo>
                <a:cubicBezTo>
                  <a:pt x="116" y="35"/>
                  <a:pt x="119" y="32"/>
                  <a:pt x="119" y="28"/>
                </a:cubicBezTo>
                <a:cubicBezTo>
                  <a:pt x="119" y="21"/>
                  <a:pt x="119" y="21"/>
                  <a:pt x="119" y="21"/>
                </a:cubicBezTo>
                <a:cubicBezTo>
                  <a:pt x="119" y="20"/>
                  <a:pt x="119" y="19"/>
                  <a:pt x="118" y="18"/>
                </a:cubicBezTo>
                <a:cubicBezTo>
                  <a:pt x="119" y="17"/>
                  <a:pt x="119" y="16"/>
                  <a:pt x="119" y="14"/>
                </a:cubicBezTo>
                <a:lnTo>
                  <a:pt x="119" y="7"/>
                </a:lnTo>
                <a:close/>
                <a:moveTo>
                  <a:pt x="25" y="7"/>
                </a:moveTo>
                <a:cubicBezTo>
                  <a:pt x="25" y="14"/>
                  <a:pt x="25" y="14"/>
                  <a:pt x="25" y="14"/>
                </a:cubicBezTo>
                <a:cubicBezTo>
                  <a:pt x="7" y="14"/>
                  <a:pt x="7" y="14"/>
                  <a:pt x="7" y="14"/>
                </a:cubicBezTo>
                <a:cubicBezTo>
                  <a:pt x="7" y="7"/>
                  <a:pt x="7" y="7"/>
                  <a:pt x="7" y="7"/>
                </a:cubicBezTo>
                <a:lnTo>
                  <a:pt x="25" y="7"/>
                </a:lnTo>
                <a:close/>
                <a:moveTo>
                  <a:pt x="7" y="21"/>
                </a:moveTo>
                <a:cubicBezTo>
                  <a:pt x="25" y="21"/>
                  <a:pt x="25" y="21"/>
                  <a:pt x="25" y="21"/>
                </a:cubicBezTo>
                <a:cubicBezTo>
                  <a:pt x="25" y="28"/>
                  <a:pt x="25" y="28"/>
                  <a:pt x="25" y="28"/>
                </a:cubicBezTo>
                <a:cubicBezTo>
                  <a:pt x="7" y="28"/>
                  <a:pt x="7" y="28"/>
                  <a:pt x="7" y="28"/>
                </a:cubicBezTo>
                <a:lnTo>
                  <a:pt x="7" y="21"/>
                </a:lnTo>
                <a:close/>
                <a:moveTo>
                  <a:pt x="25" y="113"/>
                </a:moveTo>
                <a:cubicBezTo>
                  <a:pt x="7" y="113"/>
                  <a:pt x="7" y="113"/>
                  <a:pt x="7" y="113"/>
                </a:cubicBezTo>
                <a:cubicBezTo>
                  <a:pt x="7" y="106"/>
                  <a:pt x="7" y="106"/>
                  <a:pt x="7" y="106"/>
                </a:cubicBezTo>
                <a:cubicBezTo>
                  <a:pt x="25" y="106"/>
                  <a:pt x="25" y="106"/>
                  <a:pt x="25" y="106"/>
                </a:cubicBezTo>
                <a:lnTo>
                  <a:pt x="25" y="113"/>
                </a:lnTo>
                <a:close/>
                <a:moveTo>
                  <a:pt x="25" y="99"/>
                </a:moveTo>
                <a:cubicBezTo>
                  <a:pt x="7" y="99"/>
                  <a:pt x="7" y="99"/>
                  <a:pt x="7" y="99"/>
                </a:cubicBezTo>
                <a:cubicBezTo>
                  <a:pt x="7" y="92"/>
                  <a:pt x="7" y="92"/>
                  <a:pt x="7" y="92"/>
                </a:cubicBezTo>
                <a:cubicBezTo>
                  <a:pt x="25" y="92"/>
                  <a:pt x="25" y="92"/>
                  <a:pt x="25" y="92"/>
                </a:cubicBezTo>
                <a:lnTo>
                  <a:pt x="25" y="99"/>
                </a:lnTo>
                <a:close/>
                <a:moveTo>
                  <a:pt x="112" y="113"/>
                </a:moveTo>
                <a:cubicBezTo>
                  <a:pt x="94" y="113"/>
                  <a:pt x="94" y="113"/>
                  <a:pt x="94" y="113"/>
                </a:cubicBezTo>
                <a:cubicBezTo>
                  <a:pt x="94" y="106"/>
                  <a:pt x="94" y="106"/>
                  <a:pt x="94" y="106"/>
                </a:cubicBezTo>
                <a:cubicBezTo>
                  <a:pt x="112" y="106"/>
                  <a:pt x="112" y="106"/>
                  <a:pt x="112" y="106"/>
                </a:cubicBezTo>
                <a:lnTo>
                  <a:pt x="112" y="113"/>
                </a:lnTo>
                <a:close/>
                <a:moveTo>
                  <a:pt x="112" y="99"/>
                </a:moveTo>
                <a:cubicBezTo>
                  <a:pt x="94" y="99"/>
                  <a:pt x="94" y="99"/>
                  <a:pt x="94" y="99"/>
                </a:cubicBezTo>
                <a:cubicBezTo>
                  <a:pt x="94" y="92"/>
                  <a:pt x="94" y="92"/>
                  <a:pt x="94" y="92"/>
                </a:cubicBezTo>
                <a:cubicBezTo>
                  <a:pt x="112" y="92"/>
                  <a:pt x="112" y="92"/>
                  <a:pt x="112" y="92"/>
                </a:cubicBezTo>
                <a:lnTo>
                  <a:pt x="112" y="99"/>
                </a:lnTo>
                <a:close/>
                <a:moveTo>
                  <a:pt x="40" y="52"/>
                </a:moveTo>
                <a:cubicBezTo>
                  <a:pt x="41" y="52"/>
                  <a:pt x="41" y="53"/>
                  <a:pt x="42" y="53"/>
                </a:cubicBezTo>
                <a:cubicBezTo>
                  <a:pt x="47" y="55"/>
                  <a:pt x="53" y="56"/>
                  <a:pt x="59" y="56"/>
                </a:cubicBezTo>
                <a:cubicBezTo>
                  <a:pt x="66" y="56"/>
                  <a:pt x="72" y="55"/>
                  <a:pt x="77" y="53"/>
                </a:cubicBezTo>
                <a:cubicBezTo>
                  <a:pt x="77" y="53"/>
                  <a:pt x="78" y="52"/>
                  <a:pt x="79" y="52"/>
                </a:cubicBezTo>
                <a:cubicBezTo>
                  <a:pt x="79" y="60"/>
                  <a:pt x="79" y="60"/>
                  <a:pt x="79" y="60"/>
                </a:cubicBezTo>
                <a:cubicBezTo>
                  <a:pt x="79" y="60"/>
                  <a:pt x="78" y="61"/>
                  <a:pt x="74" y="63"/>
                </a:cubicBezTo>
                <a:cubicBezTo>
                  <a:pt x="70" y="64"/>
                  <a:pt x="65" y="65"/>
                  <a:pt x="59" y="65"/>
                </a:cubicBezTo>
                <a:cubicBezTo>
                  <a:pt x="54" y="65"/>
                  <a:pt x="49" y="64"/>
                  <a:pt x="45" y="63"/>
                </a:cubicBezTo>
                <a:cubicBezTo>
                  <a:pt x="41" y="61"/>
                  <a:pt x="40" y="60"/>
                  <a:pt x="40" y="60"/>
                </a:cubicBezTo>
                <a:lnTo>
                  <a:pt x="40" y="52"/>
                </a:lnTo>
                <a:close/>
                <a:moveTo>
                  <a:pt x="45" y="40"/>
                </a:moveTo>
                <a:cubicBezTo>
                  <a:pt x="49" y="39"/>
                  <a:pt x="54" y="38"/>
                  <a:pt x="59" y="38"/>
                </a:cubicBezTo>
                <a:cubicBezTo>
                  <a:pt x="65" y="38"/>
                  <a:pt x="70" y="39"/>
                  <a:pt x="74" y="40"/>
                </a:cubicBezTo>
                <a:cubicBezTo>
                  <a:pt x="78" y="42"/>
                  <a:pt x="79" y="43"/>
                  <a:pt x="79" y="43"/>
                </a:cubicBezTo>
                <a:cubicBezTo>
                  <a:pt x="79" y="44"/>
                  <a:pt x="78" y="45"/>
                  <a:pt x="74" y="47"/>
                </a:cubicBezTo>
                <a:cubicBezTo>
                  <a:pt x="70" y="48"/>
                  <a:pt x="65" y="49"/>
                  <a:pt x="59" y="49"/>
                </a:cubicBezTo>
                <a:cubicBezTo>
                  <a:pt x="54" y="49"/>
                  <a:pt x="49" y="48"/>
                  <a:pt x="45" y="47"/>
                </a:cubicBezTo>
                <a:cubicBezTo>
                  <a:pt x="41" y="45"/>
                  <a:pt x="40" y="44"/>
                  <a:pt x="40" y="43"/>
                </a:cubicBezTo>
                <a:cubicBezTo>
                  <a:pt x="40" y="43"/>
                  <a:pt x="41" y="42"/>
                  <a:pt x="45" y="40"/>
                </a:cubicBezTo>
                <a:close/>
                <a:moveTo>
                  <a:pt x="74" y="80"/>
                </a:moveTo>
                <a:cubicBezTo>
                  <a:pt x="70" y="81"/>
                  <a:pt x="65" y="82"/>
                  <a:pt x="59" y="82"/>
                </a:cubicBezTo>
                <a:cubicBezTo>
                  <a:pt x="54" y="82"/>
                  <a:pt x="49" y="81"/>
                  <a:pt x="45" y="80"/>
                </a:cubicBezTo>
                <a:cubicBezTo>
                  <a:pt x="41" y="79"/>
                  <a:pt x="40" y="77"/>
                  <a:pt x="40" y="77"/>
                </a:cubicBezTo>
                <a:cubicBezTo>
                  <a:pt x="40" y="68"/>
                  <a:pt x="40" y="68"/>
                  <a:pt x="40" y="68"/>
                </a:cubicBezTo>
                <a:cubicBezTo>
                  <a:pt x="41" y="69"/>
                  <a:pt x="41" y="69"/>
                  <a:pt x="42" y="69"/>
                </a:cubicBezTo>
                <a:cubicBezTo>
                  <a:pt x="47" y="71"/>
                  <a:pt x="53" y="72"/>
                  <a:pt x="59" y="72"/>
                </a:cubicBezTo>
                <a:cubicBezTo>
                  <a:pt x="66" y="72"/>
                  <a:pt x="72" y="71"/>
                  <a:pt x="77" y="69"/>
                </a:cubicBezTo>
                <a:cubicBezTo>
                  <a:pt x="77" y="69"/>
                  <a:pt x="78" y="69"/>
                  <a:pt x="79" y="68"/>
                </a:cubicBezTo>
                <a:cubicBezTo>
                  <a:pt x="79" y="77"/>
                  <a:pt x="79" y="77"/>
                  <a:pt x="79" y="77"/>
                </a:cubicBezTo>
                <a:cubicBezTo>
                  <a:pt x="79" y="77"/>
                  <a:pt x="78" y="79"/>
                  <a:pt x="74" y="80"/>
                </a:cubicBezTo>
                <a:close/>
                <a:moveTo>
                  <a:pt x="112" y="7"/>
                </a:moveTo>
                <a:cubicBezTo>
                  <a:pt x="112" y="14"/>
                  <a:pt x="112" y="14"/>
                  <a:pt x="112" y="14"/>
                </a:cubicBezTo>
                <a:cubicBezTo>
                  <a:pt x="94" y="14"/>
                  <a:pt x="94" y="14"/>
                  <a:pt x="94" y="14"/>
                </a:cubicBezTo>
                <a:cubicBezTo>
                  <a:pt x="94" y="7"/>
                  <a:pt x="94" y="7"/>
                  <a:pt x="94" y="7"/>
                </a:cubicBezTo>
                <a:lnTo>
                  <a:pt x="112" y="7"/>
                </a:lnTo>
                <a:close/>
                <a:moveTo>
                  <a:pt x="112" y="28"/>
                </a:moveTo>
                <a:cubicBezTo>
                  <a:pt x="94" y="28"/>
                  <a:pt x="94" y="28"/>
                  <a:pt x="94" y="28"/>
                </a:cubicBezTo>
                <a:cubicBezTo>
                  <a:pt x="94" y="21"/>
                  <a:pt x="94" y="21"/>
                  <a:pt x="94" y="21"/>
                </a:cubicBezTo>
                <a:cubicBezTo>
                  <a:pt x="112" y="21"/>
                  <a:pt x="112" y="21"/>
                  <a:pt x="112" y="21"/>
                </a:cubicBezTo>
                <a:lnTo>
                  <a:pt x="112" y="28"/>
                </a:lnTo>
                <a:close/>
                <a:moveTo>
                  <a:pt x="112" y="28"/>
                </a:moveTo>
                <a:cubicBezTo>
                  <a:pt x="112" y="28"/>
                  <a:pt x="112" y="28"/>
                  <a:pt x="112" y="2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989;p81"/>
          <p:cNvSpPr/>
          <p:nvPr/>
        </p:nvSpPr>
        <p:spPr>
          <a:xfrm>
            <a:off x="846148" y="3354072"/>
            <a:ext cx="325530" cy="326695"/>
          </a:xfrm>
          <a:custGeom>
            <a:avLst/>
            <a:gdLst/>
            <a:ahLst/>
            <a:cxnLst/>
            <a:rect l="l" t="t" r="r" b="b"/>
            <a:pathLst>
              <a:path w="118" h="118" extrusionOk="0">
                <a:moveTo>
                  <a:pt x="118" y="47"/>
                </a:moveTo>
                <a:cubicBezTo>
                  <a:pt x="118" y="36"/>
                  <a:pt x="110" y="27"/>
                  <a:pt x="99" y="27"/>
                </a:cubicBezTo>
                <a:cubicBezTo>
                  <a:pt x="97" y="23"/>
                  <a:pt x="95" y="19"/>
                  <a:pt x="91" y="16"/>
                </a:cubicBezTo>
                <a:cubicBezTo>
                  <a:pt x="87" y="13"/>
                  <a:pt x="82" y="11"/>
                  <a:pt x="77" y="11"/>
                </a:cubicBezTo>
                <a:cubicBezTo>
                  <a:pt x="77" y="11"/>
                  <a:pt x="77" y="10"/>
                  <a:pt x="77" y="10"/>
                </a:cubicBezTo>
                <a:cubicBezTo>
                  <a:pt x="76" y="8"/>
                  <a:pt x="74" y="6"/>
                  <a:pt x="73" y="5"/>
                </a:cubicBezTo>
                <a:cubicBezTo>
                  <a:pt x="69" y="2"/>
                  <a:pt x="64" y="0"/>
                  <a:pt x="59" y="0"/>
                </a:cubicBezTo>
                <a:cubicBezTo>
                  <a:pt x="52" y="0"/>
                  <a:pt x="45" y="4"/>
                  <a:pt x="42" y="11"/>
                </a:cubicBezTo>
                <a:cubicBezTo>
                  <a:pt x="42" y="11"/>
                  <a:pt x="39" y="11"/>
                  <a:pt x="38" y="11"/>
                </a:cubicBezTo>
                <a:cubicBezTo>
                  <a:pt x="37" y="11"/>
                  <a:pt x="35" y="12"/>
                  <a:pt x="33" y="13"/>
                </a:cubicBezTo>
                <a:cubicBezTo>
                  <a:pt x="31" y="13"/>
                  <a:pt x="29" y="15"/>
                  <a:pt x="27" y="16"/>
                </a:cubicBezTo>
                <a:cubicBezTo>
                  <a:pt x="24" y="19"/>
                  <a:pt x="21" y="23"/>
                  <a:pt x="20" y="27"/>
                </a:cubicBezTo>
                <a:cubicBezTo>
                  <a:pt x="20" y="27"/>
                  <a:pt x="18" y="27"/>
                  <a:pt x="18" y="27"/>
                </a:cubicBezTo>
                <a:cubicBezTo>
                  <a:pt x="11" y="28"/>
                  <a:pt x="5" y="33"/>
                  <a:pt x="2" y="39"/>
                </a:cubicBezTo>
                <a:cubicBezTo>
                  <a:pt x="1" y="42"/>
                  <a:pt x="0" y="45"/>
                  <a:pt x="0" y="47"/>
                </a:cubicBezTo>
                <a:cubicBezTo>
                  <a:pt x="0" y="56"/>
                  <a:pt x="6" y="64"/>
                  <a:pt x="14" y="67"/>
                </a:cubicBezTo>
                <a:cubicBezTo>
                  <a:pt x="14" y="84"/>
                  <a:pt x="14" y="84"/>
                  <a:pt x="14" y="84"/>
                </a:cubicBezTo>
                <a:cubicBezTo>
                  <a:pt x="10" y="85"/>
                  <a:pt x="7" y="89"/>
                  <a:pt x="7" y="94"/>
                </a:cubicBezTo>
                <a:cubicBezTo>
                  <a:pt x="7" y="99"/>
                  <a:pt x="12" y="104"/>
                  <a:pt x="18" y="104"/>
                </a:cubicBezTo>
                <a:cubicBezTo>
                  <a:pt x="23" y="104"/>
                  <a:pt x="28" y="99"/>
                  <a:pt x="28" y="94"/>
                </a:cubicBezTo>
                <a:cubicBezTo>
                  <a:pt x="28" y="89"/>
                  <a:pt x="25" y="85"/>
                  <a:pt x="21" y="84"/>
                </a:cubicBezTo>
                <a:cubicBezTo>
                  <a:pt x="21" y="67"/>
                  <a:pt x="21" y="67"/>
                  <a:pt x="21" y="67"/>
                </a:cubicBezTo>
                <a:cubicBezTo>
                  <a:pt x="42" y="67"/>
                  <a:pt x="42" y="67"/>
                  <a:pt x="42" y="67"/>
                </a:cubicBezTo>
                <a:cubicBezTo>
                  <a:pt x="42" y="98"/>
                  <a:pt x="42" y="98"/>
                  <a:pt x="42" y="98"/>
                </a:cubicBezTo>
                <a:cubicBezTo>
                  <a:pt x="38" y="99"/>
                  <a:pt x="35" y="103"/>
                  <a:pt x="35" y="108"/>
                </a:cubicBezTo>
                <a:cubicBezTo>
                  <a:pt x="35" y="113"/>
                  <a:pt x="40" y="118"/>
                  <a:pt x="45" y="118"/>
                </a:cubicBezTo>
                <a:cubicBezTo>
                  <a:pt x="51" y="118"/>
                  <a:pt x="56" y="113"/>
                  <a:pt x="56" y="108"/>
                </a:cubicBezTo>
                <a:cubicBezTo>
                  <a:pt x="56" y="103"/>
                  <a:pt x="53" y="99"/>
                  <a:pt x="49" y="98"/>
                </a:cubicBezTo>
                <a:cubicBezTo>
                  <a:pt x="49" y="67"/>
                  <a:pt x="49" y="67"/>
                  <a:pt x="49" y="67"/>
                </a:cubicBezTo>
                <a:cubicBezTo>
                  <a:pt x="70" y="67"/>
                  <a:pt x="70" y="67"/>
                  <a:pt x="70" y="67"/>
                </a:cubicBezTo>
                <a:cubicBezTo>
                  <a:pt x="70" y="98"/>
                  <a:pt x="70" y="98"/>
                  <a:pt x="70" y="98"/>
                </a:cubicBezTo>
                <a:cubicBezTo>
                  <a:pt x="66" y="99"/>
                  <a:pt x="63" y="103"/>
                  <a:pt x="63" y="108"/>
                </a:cubicBezTo>
                <a:cubicBezTo>
                  <a:pt x="63" y="113"/>
                  <a:pt x="67" y="118"/>
                  <a:pt x="73" y="118"/>
                </a:cubicBezTo>
                <a:cubicBezTo>
                  <a:pt x="79" y="118"/>
                  <a:pt x="84" y="113"/>
                  <a:pt x="84" y="108"/>
                </a:cubicBezTo>
                <a:cubicBezTo>
                  <a:pt x="84" y="103"/>
                  <a:pt x="81" y="99"/>
                  <a:pt x="77" y="98"/>
                </a:cubicBezTo>
                <a:cubicBezTo>
                  <a:pt x="77" y="67"/>
                  <a:pt x="77" y="67"/>
                  <a:pt x="77" y="67"/>
                </a:cubicBezTo>
                <a:cubicBezTo>
                  <a:pt x="97" y="67"/>
                  <a:pt x="97" y="67"/>
                  <a:pt x="97" y="67"/>
                </a:cubicBezTo>
                <a:cubicBezTo>
                  <a:pt x="97" y="84"/>
                  <a:pt x="97" y="84"/>
                  <a:pt x="97" y="84"/>
                </a:cubicBezTo>
                <a:cubicBezTo>
                  <a:pt x="93" y="85"/>
                  <a:pt x="90" y="89"/>
                  <a:pt x="90" y="94"/>
                </a:cubicBezTo>
                <a:cubicBezTo>
                  <a:pt x="90" y="99"/>
                  <a:pt x="95" y="104"/>
                  <a:pt x="101" y="104"/>
                </a:cubicBezTo>
                <a:cubicBezTo>
                  <a:pt x="107" y="104"/>
                  <a:pt x="111" y="99"/>
                  <a:pt x="111" y="94"/>
                </a:cubicBezTo>
                <a:cubicBezTo>
                  <a:pt x="111" y="89"/>
                  <a:pt x="108" y="85"/>
                  <a:pt x="104" y="84"/>
                </a:cubicBezTo>
                <a:cubicBezTo>
                  <a:pt x="104" y="84"/>
                  <a:pt x="104" y="67"/>
                  <a:pt x="104" y="67"/>
                </a:cubicBezTo>
                <a:cubicBezTo>
                  <a:pt x="112" y="64"/>
                  <a:pt x="118" y="56"/>
                  <a:pt x="118" y="47"/>
                </a:cubicBezTo>
                <a:close/>
                <a:moveTo>
                  <a:pt x="45" y="111"/>
                </a:moveTo>
                <a:cubicBezTo>
                  <a:pt x="43" y="111"/>
                  <a:pt x="42" y="109"/>
                  <a:pt x="42" y="108"/>
                </a:cubicBezTo>
                <a:cubicBezTo>
                  <a:pt x="42" y="106"/>
                  <a:pt x="43" y="104"/>
                  <a:pt x="45" y="104"/>
                </a:cubicBezTo>
                <a:cubicBezTo>
                  <a:pt x="47" y="104"/>
                  <a:pt x="49" y="106"/>
                  <a:pt x="49" y="108"/>
                </a:cubicBezTo>
                <a:cubicBezTo>
                  <a:pt x="49" y="109"/>
                  <a:pt x="47" y="111"/>
                  <a:pt x="45" y="111"/>
                </a:cubicBezTo>
                <a:close/>
                <a:moveTo>
                  <a:pt x="73" y="111"/>
                </a:moveTo>
                <a:cubicBezTo>
                  <a:pt x="71" y="111"/>
                  <a:pt x="70" y="109"/>
                  <a:pt x="70" y="108"/>
                </a:cubicBezTo>
                <a:cubicBezTo>
                  <a:pt x="70" y="106"/>
                  <a:pt x="71" y="104"/>
                  <a:pt x="73" y="104"/>
                </a:cubicBezTo>
                <a:cubicBezTo>
                  <a:pt x="75" y="104"/>
                  <a:pt x="77" y="106"/>
                  <a:pt x="77" y="108"/>
                </a:cubicBezTo>
                <a:cubicBezTo>
                  <a:pt x="77" y="109"/>
                  <a:pt x="75" y="111"/>
                  <a:pt x="73" y="111"/>
                </a:cubicBezTo>
                <a:close/>
                <a:moveTo>
                  <a:pt x="18" y="97"/>
                </a:moveTo>
                <a:cubicBezTo>
                  <a:pt x="16" y="97"/>
                  <a:pt x="14" y="95"/>
                  <a:pt x="14" y="94"/>
                </a:cubicBezTo>
                <a:cubicBezTo>
                  <a:pt x="14" y="92"/>
                  <a:pt x="16" y="90"/>
                  <a:pt x="18" y="90"/>
                </a:cubicBezTo>
                <a:cubicBezTo>
                  <a:pt x="20" y="90"/>
                  <a:pt x="21" y="92"/>
                  <a:pt x="21" y="94"/>
                </a:cubicBezTo>
                <a:cubicBezTo>
                  <a:pt x="21" y="95"/>
                  <a:pt x="20" y="97"/>
                  <a:pt x="18" y="97"/>
                </a:cubicBezTo>
                <a:close/>
                <a:moveTo>
                  <a:pt x="101" y="97"/>
                </a:moveTo>
                <a:cubicBezTo>
                  <a:pt x="99" y="97"/>
                  <a:pt x="97" y="95"/>
                  <a:pt x="97" y="94"/>
                </a:cubicBezTo>
                <a:cubicBezTo>
                  <a:pt x="97" y="92"/>
                  <a:pt x="99" y="90"/>
                  <a:pt x="101" y="90"/>
                </a:cubicBezTo>
                <a:cubicBezTo>
                  <a:pt x="103" y="90"/>
                  <a:pt x="104" y="92"/>
                  <a:pt x="104" y="94"/>
                </a:cubicBezTo>
                <a:cubicBezTo>
                  <a:pt x="104" y="95"/>
                  <a:pt x="103" y="97"/>
                  <a:pt x="101" y="97"/>
                </a:cubicBezTo>
                <a:close/>
                <a:moveTo>
                  <a:pt x="98" y="61"/>
                </a:moveTo>
                <a:cubicBezTo>
                  <a:pt x="20" y="61"/>
                  <a:pt x="20" y="61"/>
                  <a:pt x="20" y="61"/>
                </a:cubicBezTo>
                <a:cubicBezTo>
                  <a:pt x="13" y="61"/>
                  <a:pt x="7" y="55"/>
                  <a:pt x="7" y="47"/>
                </a:cubicBezTo>
                <a:cubicBezTo>
                  <a:pt x="7" y="43"/>
                  <a:pt x="9" y="40"/>
                  <a:pt x="11" y="37"/>
                </a:cubicBezTo>
                <a:cubicBezTo>
                  <a:pt x="14" y="35"/>
                  <a:pt x="19" y="33"/>
                  <a:pt x="23" y="34"/>
                </a:cubicBezTo>
                <a:cubicBezTo>
                  <a:pt x="24" y="34"/>
                  <a:pt x="25" y="35"/>
                  <a:pt x="26" y="35"/>
                </a:cubicBezTo>
                <a:cubicBezTo>
                  <a:pt x="29" y="36"/>
                  <a:pt x="31" y="39"/>
                  <a:pt x="33" y="42"/>
                </a:cubicBezTo>
                <a:cubicBezTo>
                  <a:pt x="34" y="44"/>
                  <a:pt x="34" y="46"/>
                  <a:pt x="34" y="48"/>
                </a:cubicBezTo>
                <a:cubicBezTo>
                  <a:pt x="34" y="49"/>
                  <a:pt x="34" y="50"/>
                  <a:pt x="35" y="50"/>
                </a:cubicBezTo>
                <a:cubicBezTo>
                  <a:pt x="36" y="52"/>
                  <a:pt x="37" y="52"/>
                  <a:pt x="39" y="51"/>
                </a:cubicBezTo>
                <a:cubicBezTo>
                  <a:pt x="40" y="50"/>
                  <a:pt x="41" y="49"/>
                  <a:pt x="41" y="47"/>
                </a:cubicBezTo>
                <a:cubicBezTo>
                  <a:pt x="41" y="46"/>
                  <a:pt x="41" y="45"/>
                  <a:pt x="40" y="44"/>
                </a:cubicBezTo>
                <a:cubicBezTo>
                  <a:pt x="42" y="44"/>
                  <a:pt x="44" y="45"/>
                  <a:pt x="45" y="45"/>
                </a:cubicBezTo>
                <a:cubicBezTo>
                  <a:pt x="46" y="45"/>
                  <a:pt x="47" y="45"/>
                  <a:pt x="49" y="44"/>
                </a:cubicBezTo>
                <a:cubicBezTo>
                  <a:pt x="51" y="44"/>
                  <a:pt x="52" y="42"/>
                  <a:pt x="51" y="40"/>
                </a:cubicBezTo>
                <a:cubicBezTo>
                  <a:pt x="51" y="38"/>
                  <a:pt x="49" y="37"/>
                  <a:pt x="47" y="37"/>
                </a:cubicBezTo>
                <a:cubicBezTo>
                  <a:pt x="47" y="38"/>
                  <a:pt x="46" y="38"/>
                  <a:pt x="46" y="38"/>
                </a:cubicBezTo>
                <a:cubicBezTo>
                  <a:pt x="42" y="38"/>
                  <a:pt x="38" y="36"/>
                  <a:pt x="35" y="34"/>
                </a:cubicBezTo>
                <a:cubicBezTo>
                  <a:pt x="33" y="31"/>
                  <a:pt x="30" y="29"/>
                  <a:pt x="27" y="28"/>
                </a:cubicBezTo>
                <a:cubicBezTo>
                  <a:pt x="29" y="23"/>
                  <a:pt x="33" y="19"/>
                  <a:pt x="38" y="18"/>
                </a:cubicBezTo>
                <a:cubicBezTo>
                  <a:pt x="40" y="18"/>
                  <a:pt x="41" y="18"/>
                  <a:pt x="42" y="18"/>
                </a:cubicBezTo>
                <a:cubicBezTo>
                  <a:pt x="45" y="18"/>
                  <a:pt x="47" y="18"/>
                  <a:pt x="50" y="20"/>
                </a:cubicBezTo>
                <a:cubicBezTo>
                  <a:pt x="50" y="20"/>
                  <a:pt x="51" y="20"/>
                  <a:pt x="51" y="20"/>
                </a:cubicBezTo>
                <a:cubicBezTo>
                  <a:pt x="53" y="20"/>
                  <a:pt x="54" y="19"/>
                  <a:pt x="54" y="18"/>
                </a:cubicBezTo>
                <a:cubicBezTo>
                  <a:pt x="55" y="17"/>
                  <a:pt x="55" y="15"/>
                  <a:pt x="53" y="14"/>
                </a:cubicBezTo>
                <a:cubicBezTo>
                  <a:pt x="52" y="13"/>
                  <a:pt x="50" y="12"/>
                  <a:pt x="49" y="12"/>
                </a:cubicBezTo>
                <a:cubicBezTo>
                  <a:pt x="51" y="9"/>
                  <a:pt x="55" y="7"/>
                  <a:pt x="59" y="7"/>
                </a:cubicBezTo>
                <a:cubicBezTo>
                  <a:pt x="62" y="7"/>
                  <a:pt x="65" y="8"/>
                  <a:pt x="67" y="10"/>
                </a:cubicBezTo>
                <a:cubicBezTo>
                  <a:pt x="69" y="11"/>
                  <a:pt x="70" y="12"/>
                  <a:pt x="71" y="14"/>
                </a:cubicBezTo>
                <a:cubicBezTo>
                  <a:pt x="71" y="15"/>
                  <a:pt x="72" y="17"/>
                  <a:pt x="72" y="18"/>
                </a:cubicBezTo>
                <a:cubicBezTo>
                  <a:pt x="72" y="22"/>
                  <a:pt x="78" y="22"/>
                  <a:pt x="79" y="19"/>
                </a:cubicBezTo>
                <a:cubicBezTo>
                  <a:pt x="79" y="18"/>
                  <a:pt x="79" y="18"/>
                  <a:pt x="79" y="18"/>
                </a:cubicBezTo>
                <a:cubicBezTo>
                  <a:pt x="85" y="19"/>
                  <a:pt x="89" y="23"/>
                  <a:pt x="92" y="28"/>
                </a:cubicBezTo>
                <a:cubicBezTo>
                  <a:pt x="89" y="29"/>
                  <a:pt x="86" y="31"/>
                  <a:pt x="84" y="33"/>
                </a:cubicBezTo>
                <a:cubicBezTo>
                  <a:pt x="83" y="34"/>
                  <a:pt x="82" y="35"/>
                  <a:pt x="81" y="36"/>
                </a:cubicBezTo>
                <a:cubicBezTo>
                  <a:pt x="77" y="36"/>
                  <a:pt x="74" y="33"/>
                  <a:pt x="72" y="30"/>
                </a:cubicBezTo>
                <a:cubicBezTo>
                  <a:pt x="72" y="28"/>
                  <a:pt x="70" y="27"/>
                  <a:pt x="68" y="28"/>
                </a:cubicBezTo>
                <a:cubicBezTo>
                  <a:pt x="66" y="29"/>
                  <a:pt x="65" y="31"/>
                  <a:pt x="66" y="33"/>
                </a:cubicBezTo>
                <a:cubicBezTo>
                  <a:pt x="68" y="38"/>
                  <a:pt x="73" y="41"/>
                  <a:pt x="78" y="43"/>
                </a:cubicBezTo>
                <a:cubicBezTo>
                  <a:pt x="78" y="44"/>
                  <a:pt x="78" y="45"/>
                  <a:pt x="78" y="47"/>
                </a:cubicBezTo>
                <a:cubicBezTo>
                  <a:pt x="78" y="48"/>
                  <a:pt x="78" y="49"/>
                  <a:pt x="79" y="49"/>
                </a:cubicBezTo>
                <a:cubicBezTo>
                  <a:pt x="81" y="51"/>
                  <a:pt x="85" y="50"/>
                  <a:pt x="85" y="47"/>
                </a:cubicBezTo>
                <a:cubicBezTo>
                  <a:pt x="85" y="44"/>
                  <a:pt x="86" y="40"/>
                  <a:pt x="89" y="38"/>
                </a:cubicBezTo>
                <a:cubicBezTo>
                  <a:pt x="91" y="35"/>
                  <a:pt x="95" y="34"/>
                  <a:pt x="98" y="34"/>
                </a:cubicBezTo>
                <a:cubicBezTo>
                  <a:pt x="105" y="34"/>
                  <a:pt x="111" y="40"/>
                  <a:pt x="111" y="47"/>
                </a:cubicBezTo>
                <a:cubicBezTo>
                  <a:pt x="111" y="55"/>
                  <a:pt x="105" y="61"/>
                  <a:pt x="98" y="61"/>
                </a:cubicBezTo>
                <a:close/>
                <a:moveTo>
                  <a:pt x="98" y="61"/>
                </a:moveTo>
                <a:cubicBezTo>
                  <a:pt x="98" y="61"/>
                  <a:pt x="98" y="61"/>
                  <a:pt x="98"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2" name="Google Shape;2088;p81"/>
          <p:cNvGrpSpPr/>
          <p:nvPr/>
        </p:nvGrpSpPr>
        <p:grpSpPr>
          <a:xfrm>
            <a:off x="826770" y="2917190"/>
            <a:ext cx="345440" cy="300990"/>
            <a:chOff x="1771280" y="4273892"/>
            <a:chExt cx="345295" cy="323206"/>
          </a:xfrm>
        </p:grpSpPr>
        <p:sp>
          <p:nvSpPr>
            <p:cNvPr id="13" name="Google Shape;2089;p81"/>
            <p:cNvSpPr/>
            <p:nvPr/>
          </p:nvSpPr>
          <p:spPr>
            <a:xfrm>
              <a:off x="1771280" y="4273892"/>
              <a:ext cx="345295" cy="323206"/>
            </a:xfrm>
            <a:custGeom>
              <a:avLst/>
              <a:gdLst/>
              <a:ahLst/>
              <a:cxnLst/>
              <a:rect l="l" t="t" r="r" b="b"/>
              <a:pathLst>
                <a:path w="125" h="117" extrusionOk="0">
                  <a:moveTo>
                    <a:pt x="121" y="44"/>
                  </a:moveTo>
                  <a:cubicBezTo>
                    <a:pt x="120" y="44"/>
                    <a:pt x="120" y="44"/>
                    <a:pt x="120" y="44"/>
                  </a:cubicBezTo>
                  <a:cubicBezTo>
                    <a:pt x="120" y="37"/>
                    <a:pt x="120" y="37"/>
                    <a:pt x="120" y="37"/>
                  </a:cubicBezTo>
                  <a:cubicBezTo>
                    <a:pt x="120" y="23"/>
                    <a:pt x="109" y="12"/>
                    <a:pt x="95" y="12"/>
                  </a:cubicBezTo>
                  <a:cubicBezTo>
                    <a:pt x="93" y="12"/>
                    <a:pt x="91" y="12"/>
                    <a:pt x="89" y="12"/>
                  </a:cubicBezTo>
                  <a:cubicBezTo>
                    <a:pt x="87" y="9"/>
                    <a:pt x="82" y="6"/>
                    <a:pt x="75" y="4"/>
                  </a:cubicBezTo>
                  <a:cubicBezTo>
                    <a:pt x="67" y="1"/>
                    <a:pt x="56" y="0"/>
                    <a:pt x="46" y="0"/>
                  </a:cubicBezTo>
                  <a:cubicBezTo>
                    <a:pt x="34" y="0"/>
                    <a:pt x="23" y="1"/>
                    <a:pt x="15" y="4"/>
                  </a:cubicBezTo>
                  <a:cubicBezTo>
                    <a:pt x="3" y="8"/>
                    <a:pt x="0" y="14"/>
                    <a:pt x="0" y="18"/>
                  </a:cubicBezTo>
                  <a:cubicBezTo>
                    <a:pt x="0" y="18"/>
                    <a:pt x="0" y="99"/>
                    <a:pt x="0" y="99"/>
                  </a:cubicBezTo>
                  <a:cubicBezTo>
                    <a:pt x="0" y="111"/>
                    <a:pt x="23" y="117"/>
                    <a:pt x="46" y="117"/>
                  </a:cubicBezTo>
                  <a:cubicBezTo>
                    <a:pt x="68" y="117"/>
                    <a:pt x="91" y="111"/>
                    <a:pt x="91" y="99"/>
                  </a:cubicBezTo>
                  <a:cubicBezTo>
                    <a:pt x="91" y="95"/>
                    <a:pt x="91" y="95"/>
                    <a:pt x="91" y="95"/>
                  </a:cubicBezTo>
                  <a:cubicBezTo>
                    <a:pt x="92" y="95"/>
                    <a:pt x="94" y="95"/>
                    <a:pt x="95" y="95"/>
                  </a:cubicBezTo>
                  <a:cubicBezTo>
                    <a:pt x="112" y="95"/>
                    <a:pt x="125" y="82"/>
                    <a:pt x="125" y="65"/>
                  </a:cubicBezTo>
                  <a:cubicBezTo>
                    <a:pt x="125" y="47"/>
                    <a:pt x="125" y="47"/>
                    <a:pt x="125" y="47"/>
                  </a:cubicBezTo>
                  <a:cubicBezTo>
                    <a:pt x="125" y="45"/>
                    <a:pt x="123" y="44"/>
                    <a:pt x="121" y="44"/>
                  </a:cubicBezTo>
                  <a:close/>
                  <a:moveTo>
                    <a:pt x="113" y="37"/>
                  </a:moveTo>
                  <a:cubicBezTo>
                    <a:pt x="113" y="44"/>
                    <a:pt x="113" y="44"/>
                    <a:pt x="113" y="44"/>
                  </a:cubicBezTo>
                  <a:cubicBezTo>
                    <a:pt x="106" y="44"/>
                    <a:pt x="106" y="44"/>
                    <a:pt x="106" y="44"/>
                  </a:cubicBezTo>
                  <a:cubicBezTo>
                    <a:pt x="106" y="37"/>
                    <a:pt x="106" y="37"/>
                    <a:pt x="106" y="37"/>
                  </a:cubicBezTo>
                  <a:cubicBezTo>
                    <a:pt x="106" y="31"/>
                    <a:pt x="101" y="26"/>
                    <a:pt x="95" y="26"/>
                  </a:cubicBezTo>
                  <a:cubicBezTo>
                    <a:pt x="89" y="26"/>
                    <a:pt x="84" y="31"/>
                    <a:pt x="84" y="37"/>
                  </a:cubicBezTo>
                  <a:cubicBezTo>
                    <a:pt x="84" y="44"/>
                    <a:pt x="84" y="44"/>
                    <a:pt x="84" y="44"/>
                  </a:cubicBezTo>
                  <a:cubicBezTo>
                    <a:pt x="77" y="44"/>
                    <a:pt x="77" y="44"/>
                    <a:pt x="77" y="44"/>
                  </a:cubicBezTo>
                  <a:cubicBezTo>
                    <a:pt x="77" y="37"/>
                    <a:pt x="77" y="37"/>
                    <a:pt x="77" y="37"/>
                  </a:cubicBezTo>
                  <a:cubicBezTo>
                    <a:pt x="77" y="27"/>
                    <a:pt x="85" y="19"/>
                    <a:pt x="95" y="19"/>
                  </a:cubicBezTo>
                  <a:cubicBezTo>
                    <a:pt x="105" y="19"/>
                    <a:pt x="113" y="27"/>
                    <a:pt x="113" y="37"/>
                  </a:cubicBezTo>
                  <a:close/>
                  <a:moveTo>
                    <a:pt x="98" y="44"/>
                  </a:moveTo>
                  <a:cubicBezTo>
                    <a:pt x="92" y="44"/>
                    <a:pt x="92" y="44"/>
                    <a:pt x="92" y="44"/>
                  </a:cubicBezTo>
                  <a:cubicBezTo>
                    <a:pt x="92" y="37"/>
                    <a:pt x="92" y="37"/>
                    <a:pt x="92" y="37"/>
                  </a:cubicBezTo>
                  <a:cubicBezTo>
                    <a:pt x="92" y="35"/>
                    <a:pt x="93" y="34"/>
                    <a:pt x="95" y="34"/>
                  </a:cubicBezTo>
                  <a:cubicBezTo>
                    <a:pt x="97" y="34"/>
                    <a:pt x="98" y="35"/>
                    <a:pt x="98" y="37"/>
                  </a:cubicBezTo>
                  <a:lnTo>
                    <a:pt x="98" y="44"/>
                  </a:lnTo>
                  <a:close/>
                  <a:moveTo>
                    <a:pt x="15" y="32"/>
                  </a:moveTo>
                  <a:cubicBezTo>
                    <a:pt x="23" y="35"/>
                    <a:pt x="34" y="37"/>
                    <a:pt x="46" y="37"/>
                  </a:cubicBezTo>
                  <a:cubicBezTo>
                    <a:pt x="54" y="37"/>
                    <a:pt x="63" y="36"/>
                    <a:pt x="70" y="34"/>
                  </a:cubicBezTo>
                  <a:cubicBezTo>
                    <a:pt x="70" y="35"/>
                    <a:pt x="70" y="36"/>
                    <a:pt x="70" y="37"/>
                  </a:cubicBezTo>
                  <a:cubicBezTo>
                    <a:pt x="70" y="44"/>
                    <a:pt x="70" y="44"/>
                    <a:pt x="70" y="44"/>
                  </a:cubicBezTo>
                  <a:cubicBezTo>
                    <a:pt x="69" y="44"/>
                    <a:pt x="69" y="44"/>
                    <a:pt x="69" y="44"/>
                  </a:cubicBezTo>
                  <a:cubicBezTo>
                    <a:pt x="67" y="44"/>
                    <a:pt x="65" y="45"/>
                    <a:pt x="65" y="47"/>
                  </a:cubicBezTo>
                  <a:cubicBezTo>
                    <a:pt x="65" y="54"/>
                    <a:pt x="65" y="54"/>
                    <a:pt x="65" y="54"/>
                  </a:cubicBezTo>
                  <a:cubicBezTo>
                    <a:pt x="59" y="55"/>
                    <a:pt x="52" y="56"/>
                    <a:pt x="46" y="56"/>
                  </a:cubicBezTo>
                  <a:cubicBezTo>
                    <a:pt x="35" y="56"/>
                    <a:pt x="25" y="55"/>
                    <a:pt x="17" y="52"/>
                  </a:cubicBezTo>
                  <a:cubicBezTo>
                    <a:pt x="11" y="50"/>
                    <a:pt x="8" y="47"/>
                    <a:pt x="8" y="45"/>
                  </a:cubicBezTo>
                  <a:cubicBezTo>
                    <a:pt x="8" y="29"/>
                    <a:pt x="8" y="29"/>
                    <a:pt x="8" y="29"/>
                  </a:cubicBezTo>
                  <a:cubicBezTo>
                    <a:pt x="10" y="30"/>
                    <a:pt x="12" y="31"/>
                    <a:pt x="15" y="32"/>
                  </a:cubicBezTo>
                  <a:close/>
                  <a:moveTo>
                    <a:pt x="8" y="72"/>
                  </a:moveTo>
                  <a:cubicBezTo>
                    <a:pt x="8" y="55"/>
                    <a:pt x="8" y="55"/>
                    <a:pt x="8" y="55"/>
                  </a:cubicBezTo>
                  <a:cubicBezTo>
                    <a:pt x="16" y="61"/>
                    <a:pt x="31" y="63"/>
                    <a:pt x="46" y="63"/>
                  </a:cubicBezTo>
                  <a:cubicBezTo>
                    <a:pt x="52" y="63"/>
                    <a:pt x="59" y="63"/>
                    <a:pt x="65" y="62"/>
                  </a:cubicBezTo>
                  <a:cubicBezTo>
                    <a:pt x="65" y="65"/>
                    <a:pt x="65" y="65"/>
                    <a:pt x="65" y="65"/>
                  </a:cubicBezTo>
                  <a:cubicBezTo>
                    <a:pt x="65" y="71"/>
                    <a:pt x="66" y="76"/>
                    <a:pt x="69" y="80"/>
                  </a:cubicBezTo>
                  <a:cubicBezTo>
                    <a:pt x="62" y="82"/>
                    <a:pt x="54" y="83"/>
                    <a:pt x="46" y="83"/>
                  </a:cubicBezTo>
                  <a:cubicBezTo>
                    <a:pt x="35" y="83"/>
                    <a:pt x="25" y="82"/>
                    <a:pt x="17" y="79"/>
                  </a:cubicBezTo>
                  <a:cubicBezTo>
                    <a:pt x="11" y="77"/>
                    <a:pt x="8" y="74"/>
                    <a:pt x="8" y="72"/>
                  </a:cubicBezTo>
                  <a:close/>
                  <a:moveTo>
                    <a:pt x="17" y="11"/>
                  </a:moveTo>
                  <a:cubicBezTo>
                    <a:pt x="25" y="8"/>
                    <a:pt x="35" y="7"/>
                    <a:pt x="46" y="7"/>
                  </a:cubicBezTo>
                  <a:cubicBezTo>
                    <a:pt x="56" y="7"/>
                    <a:pt x="65" y="8"/>
                    <a:pt x="73" y="11"/>
                  </a:cubicBezTo>
                  <a:cubicBezTo>
                    <a:pt x="77" y="12"/>
                    <a:pt x="80" y="14"/>
                    <a:pt x="82" y="15"/>
                  </a:cubicBezTo>
                  <a:cubicBezTo>
                    <a:pt x="78" y="18"/>
                    <a:pt x="75" y="21"/>
                    <a:pt x="72" y="26"/>
                  </a:cubicBezTo>
                  <a:cubicBezTo>
                    <a:pt x="65" y="28"/>
                    <a:pt x="56" y="29"/>
                    <a:pt x="46" y="29"/>
                  </a:cubicBezTo>
                  <a:cubicBezTo>
                    <a:pt x="35" y="29"/>
                    <a:pt x="25" y="28"/>
                    <a:pt x="17" y="25"/>
                  </a:cubicBezTo>
                  <a:cubicBezTo>
                    <a:pt x="11" y="23"/>
                    <a:pt x="8" y="20"/>
                    <a:pt x="8" y="18"/>
                  </a:cubicBezTo>
                  <a:cubicBezTo>
                    <a:pt x="8" y="16"/>
                    <a:pt x="11" y="13"/>
                    <a:pt x="17" y="11"/>
                  </a:cubicBezTo>
                  <a:close/>
                  <a:moveTo>
                    <a:pt x="84" y="99"/>
                  </a:moveTo>
                  <a:cubicBezTo>
                    <a:pt x="84" y="101"/>
                    <a:pt x="81" y="104"/>
                    <a:pt x="74" y="106"/>
                  </a:cubicBezTo>
                  <a:cubicBezTo>
                    <a:pt x="66" y="109"/>
                    <a:pt x="56" y="110"/>
                    <a:pt x="46" y="110"/>
                  </a:cubicBezTo>
                  <a:cubicBezTo>
                    <a:pt x="35" y="110"/>
                    <a:pt x="25" y="109"/>
                    <a:pt x="17" y="106"/>
                  </a:cubicBezTo>
                  <a:cubicBezTo>
                    <a:pt x="11" y="104"/>
                    <a:pt x="8" y="101"/>
                    <a:pt x="8" y="99"/>
                  </a:cubicBezTo>
                  <a:cubicBezTo>
                    <a:pt x="8" y="83"/>
                    <a:pt x="8" y="83"/>
                    <a:pt x="8" y="83"/>
                  </a:cubicBezTo>
                  <a:cubicBezTo>
                    <a:pt x="16" y="88"/>
                    <a:pt x="31" y="90"/>
                    <a:pt x="46" y="90"/>
                  </a:cubicBezTo>
                  <a:cubicBezTo>
                    <a:pt x="56" y="90"/>
                    <a:pt x="66" y="89"/>
                    <a:pt x="74" y="87"/>
                  </a:cubicBezTo>
                  <a:cubicBezTo>
                    <a:pt x="77" y="89"/>
                    <a:pt x="80" y="91"/>
                    <a:pt x="84" y="93"/>
                  </a:cubicBezTo>
                  <a:lnTo>
                    <a:pt x="84" y="99"/>
                  </a:lnTo>
                  <a:close/>
                  <a:moveTo>
                    <a:pt x="118" y="65"/>
                  </a:moveTo>
                  <a:cubicBezTo>
                    <a:pt x="118" y="78"/>
                    <a:pt x="107" y="88"/>
                    <a:pt x="95" y="88"/>
                  </a:cubicBezTo>
                  <a:cubicBezTo>
                    <a:pt x="93" y="88"/>
                    <a:pt x="90" y="87"/>
                    <a:pt x="88" y="87"/>
                  </a:cubicBezTo>
                  <a:cubicBezTo>
                    <a:pt x="79" y="84"/>
                    <a:pt x="72" y="75"/>
                    <a:pt x="72" y="65"/>
                  </a:cubicBezTo>
                  <a:cubicBezTo>
                    <a:pt x="72" y="51"/>
                    <a:pt x="72" y="51"/>
                    <a:pt x="72" y="51"/>
                  </a:cubicBezTo>
                  <a:cubicBezTo>
                    <a:pt x="118" y="51"/>
                    <a:pt x="118" y="51"/>
                    <a:pt x="118" y="51"/>
                  </a:cubicBezTo>
                  <a:lnTo>
                    <a:pt x="118" y="65"/>
                  </a:lnTo>
                  <a:close/>
                  <a:moveTo>
                    <a:pt x="118" y="65"/>
                  </a:moveTo>
                  <a:cubicBezTo>
                    <a:pt x="118" y="65"/>
                    <a:pt x="118" y="65"/>
                    <a:pt x="118" y="6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2090;p81"/>
            <p:cNvSpPr/>
            <p:nvPr/>
          </p:nvSpPr>
          <p:spPr>
            <a:xfrm>
              <a:off x="2022403" y="4447122"/>
              <a:ext cx="22090" cy="41854"/>
            </a:xfrm>
            <a:custGeom>
              <a:avLst/>
              <a:gdLst/>
              <a:ahLst/>
              <a:cxnLst/>
              <a:rect l="l" t="t" r="r" b="b"/>
              <a:pathLst>
                <a:path w="8" h="15" extrusionOk="0">
                  <a:moveTo>
                    <a:pt x="4" y="15"/>
                  </a:moveTo>
                  <a:cubicBezTo>
                    <a:pt x="6" y="15"/>
                    <a:pt x="8" y="14"/>
                    <a:pt x="8" y="12"/>
                  </a:cubicBezTo>
                  <a:cubicBezTo>
                    <a:pt x="8" y="4"/>
                    <a:pt x="8" y="4"/>
                    <a:pt x="8" y="4"/>
                  </a:cubicBezTo>
                  <a:cubicBezTo>
                    <a:pt x="8" y="2"/>
                    <a:pt x="6" y="0"/>
                    <a:pt x="4" y="0"/>
                  </a:cubicBezTo>
                  <a:cubicBezTo>
                    <a:pt x="2" y="0"/>
                    <a:pt x="0" y="2"/>
                    <a:pt x="0" y="4"/>
                  </a:cubicBezTo>
                  <a:cubicBezTo>
                    <a:pt x="0" y="12"/>
                    <a:pt x="0" y="12"/>
                    <a:pt x="0" y="12"/>
                  </a:cubicBezTo>
                  <a:cubicBezTo>
                    <a:pt x="0" y="14"/>
                    <a:pt x="2" y="15"/>
                    <a:pt x="4" y="15"/>
                  </a:cubicBezTo>
                  <a:close/>
                  <a:moveTo>
                    <a:pt x="4" y="15"/>
                  </a:moveTo>
                  <a:cubicBezTo>
                    <a:pt x="4" y="15"/>
                    <a:pt x="4" y="15"/>
                    <a:pt x="4" y="1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2" name="Google Shape;2046;p81"/>
          <p:cNvGrpSpPr/>
          <p:nvPr/>
        </p:nvGrpSpPr>
        <p:grpSpPr>
          <a:xfrm>
            <a:off x="810588" y="3949296"/>
            <a:ext cx="327855" cy="331345"/>
            <a:chOff x="2516511" y="3641431"/>
            <a:chExt cx="327855" cy="331345"/>
          </a:xfrm>
        </p:grpSpPr>
        <p:sp>
          <p:nvSpPr>
            <p:cNvPr id="33" name="Google Shape;2047;p81"/>
            <p:cNvSpPr/>
            <p:nvPr/>
          </p:nvSpPr>
          <p:spPr>
            <a:xfrm>
              <a:off x="2516511" y="3641431"/>
              <a:ext cx="327855" cy="331345"/>
            </a:xfrm>
            <a:custGeom>
              <a:avLst/>
              <a:gdLst/>
              <a:ahLst/>
              <a:cxnLst/>
              <a:rect l="l" t="t" r="r" b="b"/>
              <a:pathLst>
                <a:path w="119" h="120" extrusionOk="0">
                  <a:moveTo>
                    <a:pt x="116" y="50"/>
                  </a:moveTo>
                  <a:cubicBezTo>
                    <a:pt x="105" y="49"/>
                    <a:pt x="105" y="49"/>
                    <a:pt x="105" y="49"/>
                  </a:cubicBezTo>
                  <a:cubicBezTo>
                    <a:pt x="104" y="44"/>
                    <a:pt x="103" y="40"/>
                    <a:pt x="100" y="36"/>
                  </a:cubicBezTo>
                  <a:cubicBezTo>
                    <a:pt x="107" y="28"/>
                    <a:pt x="107" y="28"/>
                    <a:pt x="107" y="28"/>
                  </a:cubicBezTo>
                  <a:cubicBezTo>
                    <a:pt x="108" y="26"/>
                    <a:pt x="108" y="24"/>
                    <a:pt x="107" y="23"/>
                  </a:cubicBezTo>
                  <a:cubicBezTo>
                    <a:pt x="97" y="13"/>
                    <a:pt x="97" y="13"/>
                    <a:pt x="97" y="13"/>
                  </a:cubicBezTo>
                  <a:cubicBezTo>
                    <a:pt x="95" y="12"/>
                    <a:pt x="93" y="12"/>
                    <a:pt x="92" y="13"/>
                  </a:cubicBezTo>
                  <a:cubicBezTo>
                    <a:pt x="84" y="19"/>
                    <a:pt x="84" y="19"/>
                    <a:pt x="84" y="19"/>
                  </a:cubicBezTo>
                  <a:cubicBezTo>
                    <a:pt x="80" y="17"/>
                    <a:pt x="75" y="15"/>
                    <a:pt x="71" y="14"/>
                  </a:cubicBezTo>
                  <a:cubicBezTo>
                    <a:pt x="70" y="4"/>
                    <a:pt x="70" y="4"/>
                    <a:pt x="70" y="4"/>
                  </a:cubicBezTo>
                  <a:cubicBezTo>
                    <a:pt x="70" y="2"/>
                    <a:pt x="68" y="0"/>
                    <a:pt x="66" y="0"/>
                  </a:cubicBezTo>
                  <a:cubicBezTo>
                    <a:pt x="52" y="0"/>
                    <a:pt x="52" y="0"/>
                    <a:pt x="52" y="0"/>
                  </a:cubicBezTo>
                  <a:cubicBezTo>
                    <a:pt x="50" y="0"/>
                    <a:pt x="49" y="2"/>
                    <a:pt x="49" y="4"/>
                  </a:cubicBezTo>
                  <a:cubicBezTo>
                    <a:pt x="48" y="14"/>
                    <a:pt x="48" y="14"/>
                    <a:pt x="48" y="14"/>
                  </a:cubicBezTo>
                  <a:cubicBezTo>
                    <a:pt x="43" y="15"/>
                    <a:pt x="39" y="17"/>
                    <a:pt x="35" y="19"/>
                  </a:cubicBezTo>
                  <a:cubicBezTo>
                    <a:pt x="27" y="13"/>
                    <a:pt x="27" y="13"/>
                    <a:pt x="27" y="13"/>
                  </a:cubicBezTo>
                  <a:cubicBezTo>
                    <a:pt x="25" y="12"/>
                    <a:pt x="23" y="12"/>
                    <a:pt x="22" y="13"/>
                  </a:cubicBezTo>
                  <a:cubicBezTo>
                    <a:pt x="12" y="23"/>
                    <a:pt x="12" y="23"/>
                    <a:pt x="12" y="23"/>
                  </a:cubicBezTo>
                  <a:cubicBezTo>
                    <a:pt x="11" y="24"/>
                    <a:pt x="11" y="26"/>
                    <a:pt x="12" y="28"/>
                  </a:cubicBezTo>
                  <a:cubicBezTo>
                    <a:pt x="18" y="36"/>
                    <a:pt x="18" y="36"/>
                    <a:pt x="18" y="36"/>
                  </a:cubicBezTo>
                  <a:cubicBezTo>
                    <a:pt x="16" y="40"/>
                    <a:pt x="14" y="44"/>
                    <a:pt x="13" y="49"/>
                  </a:cubicBezTo>
                  <a:cubicBezTo>
                    <a:pt x="3" y="50"/>
                    <a:pt x="3" y="50"/>
                    <a:pt x="3" y="50"/>
                  </a:cubicBezTo>
                  <a:cubicBezTo>
                    <a:pt x="1" y="50"/>
                    <a:pt x="0" y="51"/>
                    <a:pt x="0" y="53"/>
                  </a:cubicBezTo>
                  <a:cubicBezTo>
                    <a:pt x="0" y="67"/>
                    <a:pt x="0" y="67"/>
                    <a:pt x="0" y="67"/>
                  </a:cubicBezTo>
                  <a:cubicBezTo>
                    <a:pt x="0" y="69"/>
                    <a:pt x="1" y="70"/>
                    <a:pt x="3" y="71"/>
                  </a:cubicBezTo>
                  <a:cubicBezTo>
                    <a:pt x="13" y="72"/>
                    <a:pt x="13" y="72"/>
                    <a:pt x="13" y="72"/>
                  </a:cubicBezTo>
                  <a:cubicBezTo>
                    <a:pt x="14" y="76"/>
                    <a:pt x="16" y="81"/>
                    <a:pt x="18" y="85"/>
                  </a:cubicBezTo>
                  <a:cubicBezTo>
                    <a:pt x="12" y="93"/>
                    <a:pt x="12" y="93"/>
                    <a:pt x="12" y="93"/>
                  </a:cubicBezTo>
                  <a:cubicBezTo>
                    <a:pt x="11" y="94"/>
                    <a:pt x="11" y="96"/>
                    <a:pt x="12" y="97"/>
                  </a:cubicBezTo>
                  <a:cubicBezTo>
                    <a:pt x="22" y="107"/>
                    <a:pt x="22" y="107"/>
                    <a:pt x="22" y="107"/>
                  </a:cubicBezTo>
                  <a:cubicBezTo>
                    <a:pt x="23" y="109"/>
                    <a:pt x="25" y="109"/>
                    <a:pt x="27" y="108"/>
                  </a:cubicBezTo>
                  <a:cubicBezTo>
                    <a:pt x="35" y="101"/>
                    <a:pt x="35" y="101"/>
                    <a:pt x="35" y="101"/>
                  </a:cubicBezTo>
                  <a:cubicBezTo>
                    <a:pt x="39" y="103"/>
                    <a:pt x="43" y="105"/>
                    <a:pt x="48" y="106"/>
                  </a:cubicBezTo>
                  <a:cubicBezTo>
                    <a:pt x="49" y="117"/>
                    <a:pt x="49" y="117"/>
                    <a:pt x="49" y="117"/>
                  </a:cubicBezTo>
                  <a:cubicBezTo>
                    <a:pt x="49" y="119"/>
                    <a:pt x="50" y="120"/>
                    <a:pt x="52" y="120"/>
                  </a:cubicBezTo>
                  <a:cubicBezTo>
                    <a:pt x="66" y="120"/>
                    <a:pt x="66" y="120"/>
                    <a:pt x="66" y="120"/>
                  </a:cubicBezTo>
                  <a:cubicBezTo>
                    <a:pt x="68" y="120"/>
                    <a:pt x="70" y="119"/>
                    <a:pt x="70" y="117"/>
                  </a:cubicBezTo>
                  <a:cubicBezTo>
                    <a:pt x="71" y="106"/>
                    <a:pt x="71" y="106"/>
                    <a:pt x="71" y="106"/>
                  </a:cubicBezTo>
                  <a:cubicBezTo>
                    <a:pt x="75" y="105"/>
                    <a:pt x="80" y="103"/>
                    <a:pt x="84" y="101"/>
                  </a:cubicBezTo>
                  <a:cubicBezTo>
                    <a:pt x="92" y="108"/>
                    <a:pt x="92" y="108"/>
                    <a:pt x="92" y="108"/>
                  </a:cubicBezTo>
                  <a:cubicBezTo>
                    <a:pt x="93" y="109"/>
                    <a:pt x="95" y="109"/>
                    <a:pt x="97" y="107"/>
                  </a:cubicBezTo>
                  <a:cubicBezTo>
                    <a:pt x="107" y="97"/>
                    <a:pt x="107" y="97"/>
                    <a:pt x="107" y="97"/>
                  </a:cubicBezTo>
                  <a:cubicBezTo>
                    <a:pt x="108" y="96"/>
                    <a:pt x="108" y="94"/>
                    <a:pt x="107" y="93"/>
                  </a:cubicBezTo>
                  <a:cubicBezTo>
                    <a:pt x="100" y="85"/>
                    <a:pt x="100" y="85"/>
                    <a:pt x="100" y="85"/>
                  </a:cubicBezTo>
                  <a:cubicBezTo>
                    <a:pt x="103" y="81"/>
                    <a:pt x="104" y="76"/>
                    <a:pt x="105" y="72"/>
                  </a:cubicBezTo>
                  <a:cubicBezTo>
                    <a:pt x="116" y="71"/>
                    <a:pt x="116" y="71"/>
                    <a:pt x="116" y="71"/>
                  </a:cubicBezTo>
                  <a:cubicBezTo>
                    <a:pt x="118" y="70"/>
                    <a:pt x="119" y="69"/>
                    <a:pt x="119" y="67"/>
                  </a:cubicBezTo>
                  <a:cubicBezTo>
                    <a:pt x="119" y="53"/>
                    <a:pt x="119" y="53"/>
                    <a:pt x="119" y="53"/>
                  </a:cubicBezTo>
                  <a:cubicBezTo>
                    <a:pt x="119" y="51"/>
                    <a:pt x="118" y="50"/>
                    <a:pt x="116" y="50"/>
                  </a:cubicBezTo>
                  <a:close/>
                  <a:moveTo>
                    <a:pt x="112" y="64"/>
                  </a:moveTo>
                  <a:cubicBezTo>
                    <a:pt x="102" y="65"/>
                    <a:pt x="102" y="65"/>
                    <a:pt x="102" y="65"/>
                  </a:cubicBezTo>
                  <a:cubicBezTo>
                    <a:pt x="101" y="65"/>
                    <a:pt x="99" y="66"/>
                    <a:pt x="99" y="68"/>
                  </a:cubicBezTo>
                  <a:cubicBezTo>
                    <a:pt x="98" y="73"/>
                    <a:pt x="96" y="78"/>
                    <a:pt x="93" y="83"/>
                  </a:cubicBezTo>
                  <a:cubicBezTo>
                    <a:pt x="92" y="84"/>
                    <a:pt x="92" y="86"/>
                    <a:pt x="93" y="87"/>
                  </a:cubicBezTo>
                  <a:cubicBezTo>
                    <a:pt x="99" y="95"/>
                    <a:pt x="99" y="95"/>
                    <a:pt x="99" y="95"/>
                  </a:cubicBezTo>
                  <a:cubicBezTo>
                    <a:pt x="94" y="100"/>
                    <a:pt x="94" y="100"/>
                    <a:pt x="94" y="100"/>
                  </a:cubicBezTo>
                  <a:cubicBezTo>
                    <a:pt x="86" y="94"/>
                    <a:pt x="86" y="94"/>
                    <a:pt x="86" y="94"/>
                  </a:cubicBezTo>
                  <a:cubicBezTo>
                    <a:pt x="85" y="93"/>
                    <a:pt x="83" y="93"/>
                    <a:pt x="82" y="94"/>
                  </a:cubicBezTo>
                  <a:cubicBezTo>
                    <a:pt x="77" y="97"/>
                    <a:pt x="72" y="99"/>
                    <a:pt x="67" y="100"/>
                  </a:cubicBezTo>
                  <a:cubicBezTo>
                    <a:pt x="66" y="100"/>
                    <a:pt x="64" y="102"/>
                    <a:pt x="64" y="103"/>
                  </a:cubicBezTo>
                  <a:cubicBezTo>
                    <a:pt x="63" y="113"/>
                    <a:pt x="63" y="113"/>
                    <a:pt x="63" y="113"/>
                  </a:cubicBezTo>
                  <a:cubicBezTo>
                    <a:pt x="55" y="113"/>
                    <a:pt x="55" y="113"/>
                    <a:pt x="55" y="113"/>
                  </a:cubicBezTo>
                  <a:cubicBezTo>
                    <a:pt x="54" y="103"/>
                    <a:pt x="54" y="103"/>
                    <a:pt x="54" y="103"/>
                  </a:cubicBezTo>
                  <a:cubicBezTo>
                    <a:pt x="54" y="102"/>
                    <a:pt x="53" y="100"/>
                    <a:pt x="51" y="100"/>
                  </a:cubicBezTo>
                  <a:cubicBezTo>
                    <a:pt x="46" y="99"/>
                    <a:pt x="41" y="97"/>
                    <a:pt x="37" y="94"/>
                  </a:cubicBezTo>
                  <a:cubicBezTo>
                    <a:pt x="35" y="93"/>
                    <a:pt x="34" y="93"/>
                    <a:pt x="32" y="94"/>
                  </a:cubicBezTo>
                  <a:cubicBezTo>
                    <a:pt x="25" y="100"/>
                    <a:pt x="25" y="100"/>
                    <a:pt x="25" y="100"/>
                  </a:cubicBezTo>
                  <a:cubicBezTo>
                    <a:pt x="19" y="95"/>
                    <a:pt x="19" y="95"/>
                    <a:pt x="19" y="95"/>
                  </a:cubicBezTo>
                  <a:cubicBezTo>
                    <a:pt x="25" y="87"/>
                    <a:pt x="25" y="87"/>
                    <a:pt x="25" y="87"/>
                  </a:cubicBezTo>
                  <a:cubicBezTo>
                    <a:pt x="26" y="86"/>
                    <a:pt x="26" y="84"/>
                    <a:pt x="26" y="83"/>
                  </a:cubicBezTo>
                  <a:cubicBezTo>
                    <a:pt x="23" y="78"/>
                    <a:pt x="20" y="73"/>
                    <a:pt x="19" y="68"/>
                  </a:cubicBezTo>
                  <a:cubicBezTo>
                    <a:pt x="19" y="66"/>
                    <a:pt x="18" y="65"/>
                    <a:pt x="16" y="65"/>
                  </a:cubicBezTo>
                  <a:cubicBezTo>
                    <a:pt x="7" y="64"/>
                    <a:pt x="7" y="64"/>
                    <a:pt x="7" y="64"/>
                  </a:cubicBezTo>
                  <a:cubicBezTo>
                    <a:pt x="7" y="56"/>
                    <a:pt x="7" y="56"/>
                    <a:pt x="7" y="56"/>
                  </a:cubicBezTo>
                  <a:cubicBezTo>
                    <a:pt x="16" y="55"/>
                    <a:pt x="16" y="55"/>
                    <a:pt x="16" y="55"/>
                  </a:cubicBezTo>
                  <a:cubicBezTo>
                    <a:pt x="18" y="55"/>
                    <a:pt x="19" y="54"/>
                    <a:pt x="19" y="52"/>
                  </a:cubicBezTo>
                  <a:cubicBezTo>
                    <a:pt x="20" y="47"/>
                    <a:pt x="23" y="42"/>
                    <a:pt x="26" y="37"/>
                  </a:cubicBezTo>
                  <a:cubicBezTo>
                    <a:pt x="26" y="36"/>
                    <a:pt x="26" y="35"/>
                    <a:pt x="25" y="33"/>
                  </a:cubicBezTo>
                  <a:cubicBezTo>
                    <a:pt x="19" y="26"/>
                    <a:pt x="19" y="26"/>
                    <a:pt x="19" y="26"/>
                  </a:cubicBezTo>
                  <a:cubicBezTo>
                    <a:pt x="25" y="20"/>
                    <a:pt x="25" y="20"/>
                    <a:pt x="25" y="20"/>
                  </a:cubicBezTo>
                  <a:cubicBezTo>
                    <a:pt x="32" y="26"/>
                    <a:pt x="32" y="26"/>
                    <a:pt x="32" y="26"/>
                  </a:cubicBezTo>
                  <a:cubicBezTo>
                    <a:pt x="34" y="27"/>
                    <a:pt x="35" y="27"/>
                    <a:pt x="37" y="26"/>
                  </a:cubicBezTo>
                  <a:cubicBezTo>
                    <a:pt x="41" y="23"/>
                    <a:pt x="46" y="21"/>
                    <a:pt x="51" y="20"/>
                  </a:cubicBezTo>
                  <a:cubicBezTo>
                    <a:pt x="53" y="20"/>
                    <a:pt x="54" y="19"/>
                    <a:pt x="54" y="17"/>
                  </a:cubicBezTo>
                  <a:cubicBezTo>
                    <a:pt x="55" y="7"/>
                    <a:pt x="55" y="7"/>
                    <a:pt x="55" y="7"/>
                  </a:cubicBezTo>
                  <a:cubicBezTo>
                    <a:pt x="63" y="7"/>
                    <a:pt x="63" y="7"/>
                    <a:pt x="63" y="7"/>
                  </a:cubicBezTo>
                  <a:cubicBezTo>
                    <a:pt x="64" y="17"/>
                    <a:pt x="64" y="17"/>
                    <a:pt x="64" y="17"/>
                  </a:cubicBezTo>
                  <a:cubicBezTo>
                    <a:pt x="64" y="19"/>
                    <a:pt x="66" y="20"/>
                    <a:pt x="67" y="20"/>
                  </a:cubicBezTo>
                  <a:cubicBezTo>
                    <a:pt x="72" y="21"/>
                    <a:pt x="77" y="23"/>
                    <a:pt x="82" y="26"/>
                  </a:cubicBezTo>
                  <a:cubicBezTo>
                    <a:pt x="83" y="27"/>
                    <a:pt x="85" y="27"/>
                    <a:pt x="86" y="26"/>
                  </a:cubicBezTo>
                  <a:cubicBezTo>
                    <a:pt x="94" y="20"/>
                    <a:pt x="94" y="20"/>
                    <a:pt x="94" y="20"/>
                  </a:cubicBezTo>
                  <a:cubicBezTo>
                    <a:pt x="99" y="26"/>
                    <a:pt x="99" y="26"/>
                    <a:pt x="99" y="26"/>
                  </a:cubicBezTo>
                  <a:cubicBezTo>
                    <a:pt x="93" y="33"/>
                    <a:pt x="93" y="33"/>
                    <a:pt x="93" y="33"/>
                  </a:cubicBezTo>
                  <a:cubicBezTo>
                    <a:pt x="92" y="35"/>
                    <a:pt x="92" y="36"/>
                    <a:pt x="93" y="37"/>
                  </a:cubicBezTo>
                  <a:cubicBezTo>
                    <a:pt x="96" y="42"/>
                    <a:pt x="98" y="47"/>
                    <a:pt x="99" y="52"/>
                  </a:cubicBezTo>
                  <a:cubicBezTo>
                    <a:pt x="99" y="54"/>
                    <a:pt x="101" y="55"/>
                    <a:pt x="102" y="55"/>
                  </a:cubicBezTo>
                  <a:cubicBezTo>
                    <a:pt x="112" y="56"/>
                    <a:pt x="112" y="56"/>
                    <a:pt x="112" y="56"/>
                  </a:cubicBezTo>
                  <a:lnTo>
                    <a:pt x="112" y="64"/>
                  </a:lnTo>
                  <a:close/>
                  <a:moveTo>
                    <a:pt x="112" y="64"/>
                  </a:moveTo>
                  <a:cubicBezTo>
                    <a:pt x="112" y="64"/>
                    <a:pt x="112" y="64"/>
                    <a:pt x="112" y="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2048;p81"/>
            <p:cNvSpPr/>
            <p:nvPr/>
          </p:nvSpPr>
          <p:spPr>
            <a:xfrm>
              <a:off x="2593243" y="3762343"/>
              <a:ext cx="83708" cy="88359"/>
            </a:xfrm>
            <a:custGeom>
              <a:avLst/>
              <a:gdLst/>
              <a:ahLst/>
              <a:cxnLst/>
              <a:rect l="l" t="t" r="r" b="b"/>
              <a:pathLst>
                <a:path w="30" h="32" extrusionOk="0">
                  <a:moveTo>
                    <a:pt x="18" y="2"/>
                  </a:moveTo>
                  <a:cubicBezTo>
                    <a:pt x="18" y="1"/>
                    <a:pt x="16" y="0"/>
                    <a:pt x="15" y="0"/>
                  </a:cubicBezTo>
                  <a:cubicBezTo>
                    <a:pt x="13" y="0"/>
                    <a:pt x="12" y="1"/>
                    <a:pt x="11" y="2"/>
                  </a:cubicBezTo>
                  <a:cubicBezTo>
                    <a:pt x="11" y="2"/>
                    <a:pt x="0" y="27"/>
                    <a:pt x="0" y="27"/>
                  </a:cubicBezTo>
                  <a:cubicBezTo>
                    <a:pt x="0" y="29"/>
                    <a:pt x="0" y="31"/>
                    <a:pt x="2" y="32"/>
                  </a:cubicBezTo>
                  <a:cubicBezTo>
                    <a:pt x="3" y="32"/>
                    <a:pt x="3" y="32"/>
                    <a:pt x="4" y="32"/>
                  </a:cubicBezTo>
                  <a:cubicBezTo>
                    <a:pt x="5" y="32"/>
                    <a:pt x="6" y="31"/>
                    <a:pt x="7" y="30"/>
                  </a:cubicBezTo>
                  <a:cubicBezTo>
                    <a:pt x="9" y="26"/>
                    <a:pt x="9" y="26"/>
                    <a:pt x="9" y="26"/>
                  </a:cubicBezTo>
                  <a:cubicBezTo>
                    <a:pt x="21" y="26"/>
                    <a:pt x="21" y="26"/>
                    <a:pt x="21" y="26"/>
                  </a:cubicBezTo>
                  <a:cubicBezTo>
                    <a:pt x="22" y="30"/>
                    <a:pt x="22" y="30"/>
                    <a:pt x="22" y="30"/>
                  </a:cubicBezTo>
                  <a:cubicBezTo>
                    <a:pt x="23" y="31"/>
                    <a:pt x="24" y="32"/>
                    <a:pt x="26" y="32"/>
                  </a:cubicBezTo>
                  <a:cubicBezTo>
                    <a:pt x="26" y="32"/>
                    <a:pt x="27" y="32"/>
                    <a:pt x="27" y="32"/>
                  </a:cubicBezTo>
                  <a:cubicBezTo>
                    <a:pt x="29" y="31"/>
                    <a:pt x="30" y="29"/>
                    <a:pt x="29" y="27"/>
                  </a:cubicBezTo>
                  <a:cubicBezTo>
                    <a:pt x="29" y="27"/>
                    <a:pt x="18" y="2"/>
                    <a:pt x="18" y="2"/>
                  </a:cubicBezTo>
                  <a:close/>
                  <a:moveTo>
                    <a:pt x="11" y="19"/>
                  </a:moveTo>
                  <a:cubicBezTo>
                    <a:pt x="15" y="11"/>
                    <a:pt x="15" y="11"/>
                    <a:pt x="15" y="11"/>
                  </a:cubicBezTo>
                  <a:cubicBezTo>
                    <a:pt x="18" y="19"/>
                    <a:pt x="18" y="19"/>
                    <a:pt x="18" y="19"/>
                  </a:cubicBezTo>
                  <a:lnTo>
                    <a:pt x="11" y="19"/>
                  </a:lnTo>
                  <a:close/>
                  <a:moveTo>
                    <a:pt x="11" y="19"/>
                  </a:moveTo>
                  <a:cubicBezTo>
                    <a:pt x="11" y="19"/>
                    <a:pt x="11" y="19"/>
                    <a:pt x="11" y="1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2049;p81"/>
            <p:cNvSpPr/>
            <p:nvPr/>
          </p:nvSpPr>
          <p:spPr>
            <a:xfrm>
              <a:off x="2745545" y="3762343"/>
              <a:ext cx="19765" cy="88359"/>
            </a:xfrm>
            <a:custGeom>
              <a:avLst/>
              <a:gdLst/>
              <a:ahLst/>
              <a:cxnLst/>
              <a:rect l="l" t="t" r="r" b="b"/>
              <a:pathLst>
                <a:path w="7" h="32" extrusionOk="0">
                  <a:moveTo>
                    <a:pt x="4" y="0"/>
                  </a:moveTo>
                  <a:cubicBezTo>
                    <a:pt x="2" y="0"/>
                    <a:pt x="0" y="2"/>
                    <a:pt x="0" y="3"/>
                  </a:cubicBezTo>
                  <a:cubicBezTo>
                    <a:pt x="0" y="29"/>
                    <a:pt x="0" y="29"/>
                    <a:pt x="0" y="29"/>
                  </a:cubicBezTo>
                  <a:cubicBezTo>
                    <a:pt x="0" y="30"/>
                    <a:pt x="2" y="32"/>
                    <a:pt x="4" y="32"/>
                  </a:cubicBezTo>
                  <a:cubicBezTo>
                    <a:pt x="6" y="32"/>
                    <a:pt x="7" y="30"/>
                    <a:pt x="7" y="29"/>
                  </a:cubicBezTo>
                  <a:cubicBezTo>
                    <a:pt x="7" y="3"/>
                    <a:pt x="7" y="3"/>
                    <a:pt x="7" y="3"/>
                  </a:cubicBezTo>
                  <a:cubicBezTo>
                    <a:pt x="7" y="2"/>
                    <a:pt x="6" y="0"/>
                    <a:pt x="4" y="0"/>
                  </a:cubicBezTo>
                  <a:close/>
                  <a:moveTo>
                    <a:pt x="4" y="0"/>
                  </a:moveTo>
                  <a:cubicBezTo>
                    <a:pt x="4" y="0"/>
                    <a:pt x="4" y="0"/>
                    <a:pt x="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2050;p81"/>
            <p:cNvSpPr/>
            <p:nvPr/>
          </p:nvSpPr>
          <p:spPr>
            <a:xfrm>
              <a:off x="2679276" y="3762343"/>
              <a:ext cx="60456" cy="88359"/>
            </a:xfrm>
            <a:custGeom>
              <a:avLst/>
              <a:gdLst/>
              <a:ahLst/>
              <a:cxnLst/>
              <a:rect l="l" t="t" r="r" b="b"/>
              <a:pathLst>
                <a:path w="22" h="32" extrusionOk="0">
                  <a:moveTo>
                    <a:pt x="11" y="0"/>
                  </a:moveTo>
                  <a:cubicBezTo>
                    <a:pt x="4" y="0"/>
                    <a:pt x="4" y="0"/>
                    <a:pt x="4" y="0"/>
                  </a:cubicBezTo>
                  <a:cubicBezTo>
                    <a:pt x="3" y="0"/>
                    <a:pt x="2" y="0"/>
                    <a:pt x="1" y="1"/>
                  </a:cubicBezTo>
                  <a:cubicBezTo>
                    <a:pt x="1" y="2"/>
                    <a:pt x="0" y="3"/>
                    <a:pt x="0" y="3"/>
                  </a:cubicBezTo>
                  <a:cubicBezTo>
                    <a:pt x="0" y="29"/>
                    <a:pt x="0" y="29"/>
                    <a:pt x="0" y="29"/>
                  </a:cubicBezTo>
                  <a:cubicBezTo>
                    <a:pt x="0" y="30"/>
                    <a:pt x="2" y="32"/>
                    <a:pt x="4" y="32"/>
                  </a:cubicBezTo>
                  <a:cubicBezTo>
                    <a:pt x="6" y="32"/>
                    <a:pt x="7" y="30"/>
                    <a:pt x="7" y="29"/>
                  </a:cubicBezTo>
                  <a:cubicBezTo>
                    <a:pt x="7" y="21"/>
                    <a:pt x="7" y="21"/>
                    <a:pt x="7" y="21"/>
                  </a:cubicBezTo>
                  <a:cubicBezTo>
                    <a:pt x="9" y="21"/>
                    <a:pt x="10" y="21"/>
                    <a:pt x="11" y="21"/>
                  </a:cubicBezTo>
                  <a:cubicBezTo>
                    <a:pt x="17" y="21"/>
                    <a:pt x="22" y="16"/>
                    <a:pt x="22" y="11"/>
                  </a:cubicBezTo>
                  <a:cubicBezTo>
                    <a:pt x="22" y="5"/>
                    <a:pt x="17" y="0"/>
                    <a:pt x="11" y="0"/>
                  </a:cubicBezTo>
                  <a:close/>
                  <a:moveTo>
                    <a:pt x="11" y="14"/>
                  </a:moveTo>
                  <a:cubicBezTo>
                    <a:pt x="10" y="14"/>
                    <a:pt x="9" y="14"/>
                    <a:pt x="7" y="14"/>
                  </a:cubicBezTo>
                  <a:cubicBezTo>
                    <a:pt x="7" y="13"/>
                    <a:pt x="7" y="11"/>
                    <a:pt x="7" y="11"/>
                  </a:cubicBezTo>
                  <a:cubicBezTo>
                    <a:pt x="7" y="10"/>
                    <a:pt x="7" y="8"/>
                    <a:pt x="7" y="7"/>
                  </a:cubicBezTo>
                  <a:cubicBezTo>
                    <a:pt x="11" y="7"/>
                    <a:pt x="11" y="7"/>
                    <a:pt x="11" y="7"/>
                  </a:cubicBezTo>
                  <a:cubicBezTo>
                    <a:pt x="13" y="7"/>
                    <a:pt x="15" y="9"/>
                    <a:pt x="15" y="11"/>
                  </a:cubicBezTo>
                  <a:cubicBezTo>
                    <a:pt x="15" y="12"/>
                    <a:pt x="13" y="14"/>
                    <a:pt x="11" y="14"/>
                  </a:cubicBezTo>
                  <a:close/>
                  <a:moveTo>
                    <a:pt x="11" y="14"/>
                  </a:moveTo>
                  <a:cubicBezTo>
                    <a:pt x="11" y="14"/>
                    <a:pt x="11" y="14"/>
                    <a:pt x="11" y="1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 name="Google Shape;1969;p81"/>
          <p:cNvGrpSpPr/>
          <p:nvPr/>
        </p:nvGrpSpPr>
        <p:grpSpPr>
          <a:xfrm>
            <a:off x="4993952" y="2905877"/>
            <a:ext cx="306210" cy="280408"/>
            <a:chOff x="6203138" y="2317215"/>
            <a:chExt cx="372034" cy="329020"/>
          </a:xfrm>
        </p:grpSpPr>
        <p:sp>
          <p:nvSpPr>
            <p:cNvPr id="43" name="Google Shape;1970;p81"/>
            <p:cNvSpPr/>
            <p:nvPr/>
          </p:nvSpPr>
          <p:spPr>
            <a:xfrm>
              <a:off x="6203138" y="2317215"/>
              <a:ext cx="372034" cy="329020"/>
            </a:xfrm>
            <a:custGeom>
              <a:avLst/>
              <a:gdLst/>
              <a:ahLst/>
              <a:cxnLst/>
              <a:rect l="l" t="t" r="r" b="b"/>
              <a:pathLst>
                <a:path w="135" h="119" extrusionOk="0">
                  <a:moveTo>
                    <a:pt x="131" y="0"/>
                  </a:moveTo>
                  <a:cubicBezTo>
                    <a:pt x="3" y="0"/>
                    <a:pt x="3" y="0"/>
                    <a:pt x="3" y="0"/>
                  </a:cubicBezTo>
                  <a:cubicBezTo>
                    <a:pt x="1" y="0"/>
                    <a:pt x="0" y="2"/>
                    <a:pt x="0" y="4"/>
                  </a:cubicBezTo>
                  <a:cubicBezTo>
                    <a:pt x="0" y="115"/>
                    <a:pt x="0" y="115"/>
                    <a:pt x="0" y="115"/>
                  </a:cubicBezTo>
                  <a:cubicBezTo>
                    <a:pt x="0" y="117"/>
                    <a:pt x="1" y="119"/>
                    <a:pt x="3" y="119"/>
                  </a:cubicBezTo>
                  <a:cubicBezTo>
                    <a:pt x="131" y="119"/>
                    <a:pt x="131" y="119"/>
                    <a:pt x="131" y="119"/>
                  </a:cubicBezTo>
                  <a:cubicBezTo>
                    <a:pt x="133" y="119"/>
                    <a:pt x="135" y="117"/>
                    <a:pt x="135" y="115"/>
                  </a:cubicBezTo>
                  <a:cubicBezTo>
                    <a:pt x="135" y="4"/>
                    <a:pt x="135" y="4"/>
                    <a:pt x="135" y="4"/>
                  </a:cubicBezTo>
                  <a:cubicBezTo>
                    <a:pt x="135" y="2"/>
                    <a:pt x="133" y="0"/>
                    <a:pt x="131" y="0"/>
                  </a:cubicBezTo>
                  <a:close/>
                  <a:moveTo>
                    <a:pt x="127" y="111"/>
                  </a:moveTo>
                  <a:cubicBezTo>
                    <a:pt x="7" y="111"/>
                    <a:pt x="7" y="111"/>
                    <a:pt x="7" y="111"/>
                  </a:cubicBezTo>
                  <a:cubicBezTo>
                    <a:pt x="7" y="8"/>
                    <a:pt x="7" y="8"/>
                    <a:pt x="7" y="8"/>
                  </a:cubicBezTo>
                  <a:cubicBezTo>
                    <a:pt x="127" y="8"/>
                    <a:pt x="127" y="8"/>
                    <a:pt x="127" y="8"/>
                  </a:cubicBezTo>
                  <a:lnTo>
                    <a:pt x="127" y="111"/>
                  </a:lnTo>
                  <a:close/>
                  <a:moveTo>
                    <a:pt x="127" y="111"/>
                  </a:moveTo>
                  <a:cubicBezTo>
                    <a:pt x="127" y="111"/>
                    <a:pt x="127" y="111"/>
                    <a:pt x="127" y="1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1971;p81"/>
            <p:cNvSpPr/>
            <p:nvPr/>
          </p:nvSpPr>
          <p:spPr>
            <a:xfrm>
              <a:off x="6243829" y="2361394"/>
              <a:ext cx="287164" cy="240661"/>
            </a:xfrm>
            <a:custGeom>
              <a:avLst/>
              <a:gdLst/>
              <a:ahLst/>
              <a:cxnLst/>
              <a:rect l="l" t="t" r="r" b="b"/>
              <a:pathLst>
                <a:path w="104" h="87" extrusionOk="0">
                  <a:moveTo>
                    <a:pt x="4" y="87"/>
                  </a:moveTo>
                  <a:cubicBezTo>
                    <a:pt x="23" y="87"/>
                    <a:pt x="23" y="87"/>
                    <a:pt x="23" y="87"/>
                  </a:cubicBezTo>
                  <a:cubicBezTo>
                    <a:pt x="25" y="87"/>
                    <a:pt x="27" y="85"/>
                    <a:pt x="27" y="83"/>
                  </a:cubicBezTo>
                  <a:cubicBezTo>
                    <a:pt x="27" y="79"/>
                    <a:pt x="27" y="79"/>
                    <a:pt x="27" y="79"/>
                  </a:cubicBezTo>
                  <a:cubicBezTo>
                    <a:pt x="35" y="79"/>
                    <a:pt x="35" y="79"/>
                    <a:pt x="35" y="79"/>
                  </a:cubicBezTo>
                  <a:cubicBezTo>
                    <a:pt x="42" y="79"/>
                    <a:pt x="47" y="74"/>
                    <a:pt x="47" y="67"/>
                  </a:cubicBezTo>
                  <a:cubicBezTo>
                    <a:pt x="47" y="58"/>
                    <a:pt x="47" y="58"/>
                    <a:pt x="47" y="58"/>
                  </a:cubicBezTo>
                  <a:cubicBezTo>
                    <a:pt x="47" y="56"/>
                    <a:pt x="48" y="55"/>
                    <a:pt x="50" y="55"/>
                  </a:cubicBezTo>
                  <a:cubicBezTo>
                    <a:pt x="54" y="55"/>
                    <a:pt x="54" y="55"/>
                    <a:pt x="54" y="55"/>
                  </a:cubicBezTo>
                  <a:cubicBezTo>
                    <a:pt x="56" y="55"/>
                    <a:pt x="57" y="56"/>
                    <a:pt x="57" y="58"/>
                  </a:cubicBezTo>
                  <a:cubicBezTo>
                    <a:pt x="57" y="67"/>
                    <a:pt x="57" y="67"/>
                    <a:pt x="57" y="67"/>
                  </a:cubicBezTo>
                  <a:cubicBezTo>
                    <a:pt x="57" y="74"/>
                    <a:pt x="62" y="79"/>
                    <a:pt x="69" y="79"/>
                  </a:cubicBezTo>
                  <a:cubicBezTo>
                    <a:pt x="77" y="79"/>
                    <a:pt x="77" y="79"/>
                    <a:pt x="77" y="79"/>
                  </a:cubicBezTo>
                  <a:cubicBezTo>
                    <a:pt x="77" y="83"/>
                    <a:pt x="77" y="83"/>
                    <a:pt x="77" y="83"/>
                  </a:cubicBezTo>
                  <a:cubicBezTo>
                    <a:pt x="77" y="85"/>
                    <a:pt x="79" y="87"/>
                    <a:pt x="81" y="87"/>
                  </a:cubicBezTo>
                  <a:cubicBezTo>
                    <a:pt x="100" y="87"/>
                    <a:pt x="100" y="87"/>
                    <a:pt x="100" y="87"/>
                  </a:cubicBezTo>
                  <a:cubicBezTo>
                    <a:pt x="102" y="87"/>
                    <a:pt x="104" y="85"/>
                    <a:pt x="104" y="83"/>
                  </a:cubicBezTo>
                  <a:cubicBezTo>
                    <a:pt x="104" y="67"/>
                    <a:pt x="104" y="67"/>
                    <a:pt x="104" y="67"/>
                  </a:cubicBezTo>
                  <a:cubicBezTo>
                    <a:pt x="104" y="65"/>
                    <a:pt x="102" y="63"/>
                    <a:pt x="100" y="63"/>
                  </a:cubicBezTo>
                  <a:cubicBezTo>
                    <a:pt x="81" y="63"/>
                    <a:pt x="81" y="63"/>
                    <a:pt x="81" y="63"/>
                  </a:cubicBezTo>
                  <a:cubicBezTo>
                    <a:pt x="79" y="63"/>
                    <a:pt x="77" y="65"/>
                    <a:pt x="77" y="67"/>
                  </a:cubicBezTo>
                  <a:cubicBezTo>
                    <a:pt x="77" y="71"/>
                    <a:pt x="77" y="71"/>
                    <a:pt x="77" y="71"/>
                  </a:cubicBezTo>
                  <a:cubicBezTo>
                    <a:pt x="69" y="71"/>
                    <a:pt x="69" y="71"/>
                    <a:pt x="69" y="71"/>
                  </a:cubicBezTo>
                  <a:cubicBezTo>
                    <a:pt x="67" y="71"/>
                    <a:pt x="65" y="69"/>
                    <a:pt x="65" y="67"/>
                  </a:cubicBezTo>
                  <a:cubicBezTo>
                    <a:pt x="65" y="58"/>
                    <a:pt x="65" y="58"/>
                    <a:pt x="65" y="58"/>
                  </a:cubicBezTo>
                  <a:cubicBezTo>
                    <a:pt x="65" y="56"/>
                    <a:pt x="64" y="54"/>
                    <a:pt x="64" y="53"/>
                  </a:cubicBezTo>
                  <a:cubicBezTo>
                    <a:pt x="66" y="51"/>
                    <a:pt x="67" y="50"/>
                    <a:pt x="68" y="47"/>
                  </a:cubicBezTo>
                  <a:cubicBezTo>
                    <a:pt x="68" y="47"/>
                    <a:pt x="68" y="47"/>
                    <a:pt x="68" y="47"/>
                  </a:cubicBezTo>
                  <a:cubicBezTo>
                    <a:pt x="77" y="47"/>
                    <a:pt x="77" y="47"/>
                    <a:pt x="77" y="47"/>
                  </a:cubicBezTo>
                  <a:cubicBezTo>
                    <a:pt x="77" y="51"/>
                    <a:pt x="77" y="51"/>
                    <a:pt x="77" y="51"/>
                  </a:cubicBezTo>
                  <a:cubicBezTo>
                    <a:pt x="77" y="53"/>
                    <a:pt x="79" y="55"/>
                    <a:pt x="81" y="55"/>
                  </a:cubicBezTo>
                  <a:cubicBezTo>
                    <a:pt x="100" y="55"/>
                    <a:pt x="100" y="55"/>
                    <a:pt x="100" y="55"/>
                  </a:cubicBezTo>
                  <a:cubicBezTo>
                    <a:pt x="102" y="55"/>
                    <a:pt x="104" y="53"/>
                    <a:pt x="104" y="51"/>
                  </a:cubicBezTo>
                  <a:cubicBezTo>
                    <a:pt x="104" y="35"/>
                    <a:pt x="104" y="35"/>
                    <a:pt x="104" y="35"/>
                  </a:cubicBezTo>
                  <a:cubicBezTo>
                    <a:pt x="104" y="33"/>
                    <a:pt x="102" y="31"/>
                    <a:pt x="100" y="31"/>
                  </a:cubicBezTo>
                  <a:cubicBezTo>
                    <a:pt x="81" y="31"/>
                    <a:pt x="81" y="31"/>
                    <a:pt x="81" y="31"/>
                  </a:cubicBezTo>
                  <a:cubicBezTo>
                    <a:pt x="79" y="31"/>
                    <a:pt x="77" y="33"/>
                    <a:pt x="77" y="35"/>
                  </a:cubicBezTo>
                  <a:cubicBezTo>
                    <a:pt x="77" y="39"/>
                    <a:pt x="77" y="39"/>
                    <a:pt x="77" y="39"/>
                  </a:cubicBezTo>
                  <a:cubicBezTo>
                    <a:pt x="68" y="39"/>
                    <a:pt x="68" y="39"/>
                    <a:pt x="68" y="39"/>
                  </a:cubicBezTo>
                  <a:cubicBezTo>
                    <a:pt x="68" y="39"/>
                    <a:pt x="68" y="39"/>
                    <a:pt x="68" y="39"/>
                  </a:cubicBezTo>
                  <a:cubicBezTo>
                    <a:pt x="67" y="37"/>
                    <a:pt x="66" y="35"/>
                    <a:pt x="64" y="34"/>
                  </a:cubicBezTo>
                  <a:cubicBezTo>
                    <a:pt x="64" y="32"/>
                    <a:pt x="65" y="31"/>
                    <a:pt x="65" y="29"/>
                  </a:cubicBezTo>
                  <a:cubicBezTo>
                    <a:pt x="65" y="20"/>
                    <a:pt x="65" y="20"/>
                    <a:pt x="65" y="20"/>
                  </a:cubicBezTo>
                  <a:cubicBezTo>
                    <a:pt x="65" y="17"/>
                    <a:pt x="67" y="16"/>
                    <a:pt x="69" y="16"/>
                  </a:cubicBezTo>
                  <a:cubicBezTo>
                    <a:pt x="77" y="16"/>
                    <a:pt x="77" y="16"/>
                    <a:pt x="77" y="16"/>
                  </a:cubicBezTo>
                  <a:cubicBezTo>
                    <a:pt x="77" y="20"/>
                    <a:pt x="77" y="20"/>
                    <a:pt x="77" y="20"/>
                  </a:cubicBezTo>
                  <a:cubicBezTo>
                    <a:pt x="77" y="22"/>
                    <a:pt x="79" y="24"/>
                    <a:pt x="81" y="24"/>
                  </a:cubicBezTo>
                  <a:cubicBezTo>
                    <a:pt x="100" y="24"/>
                    <a:pt x="100" y="24"/>
                    <a:pt x="100" y="24"/>
                  </a:cubicBezTo>
                  <a:cubicBezTo>
                    <a:pt x="102" y="24"/>
                    <a:pt x="104" y="22"/>
                    <a:pt x="104" y="20"/>
                  </a:cubicBezTo>
                  <a:cubicBezTo>
                    <a:pt x="104" y="4"/>
                    <a:pt x="104" y="4"/>
                    <a:pt x="104" y="4"/>
                  </a:cubicBezTo>
                  <a:cubicBezTo>
                    <a:pt x="104" y="2"/>
                    <a:pt x="102" y="0"/>
                    <a:pt x="100" y="0"/>
                  </a:cubicBezTo>
                  <a:cubicBezTo>
                    <a:pt x="81" y="0"/>
                    <a:pt x="81" y="0"/>
                    <a:pt x="81" y="0"/>
                  </a:cubicBezTo>
                  <a:cubicBezTo>
                    <a:pt x="79" y="0"/>
                    <a:pt x="77" y="2"/>
                    <a:pt x="77" y="4"/>
                  </a:cubicBezTo>
                  <a:cubicBezTo>
                    <a:pt x="77" y="8"/>
                    <a:pt x="77" y="8"/>
                    <a:pt x="77" y="8"/>
                  </a:cubicBezTo>
                  <a:cubicBezTo>
                    <a:pt x="69" y="8"/>
                    <a:pt x="69" y="8"/>
                    <a:pt x="69" y="8"/>
                  </a:cubicBezTo>
                  <a:cubicBezTo>
                    <a:pt x="62" y="8"/>
                    <a:pt x="57" y="13"/>
                    <a:pt x="57" y="20"/>
                  </a:cubicBezTo>
                  <a:cubicBezTo>
                    <a:pt x="57" y="29"/>
                    <a:pt x="57" y="29"/>
                    <a:pt x="57" y="29"/>
                  </a:cubicBezTo>
                  <a:cubicBezTo>
                    <a:pt x="57" y="30"/>
                    <a:pt x="56" y="31"/>
                    <a:pt x="54" y="31"/>
                  </a:cubicBezTo>
                  <a:cubicBezTo>
                    <a:pt x="50" y="31"/>
                    <a:pt x="50" y="31"/>
                    <a:pt x="50" y="31"/>
                  </a:cubicBezTo>
                  <a:cubicBezTo>
                    <a:pt x="48" y="31"/>
                    <a:pt x="47" y="30"/>
                    <a:pt x="47" y="29"/>
                  </a:cubicBezTo>
                  <a:cubicBezTo>
                    <a:pt x="47" y="20"/>
                    <a:pt x="47" y="20"/>
                    <a:pt x="47" y="20"/>
                  </a:cubicBezTo>
                  <a:cubicBezTo>
                    <a:pt x="47" y="13"/>
                    <a:pt x="42" y="8"/>
                    <a:pt x="35" y="8"/>
                  </a:cubicBezTo>
                  <a:cubicBezTo>
                    <a:pt x="27" y="8"/>
                    <a:pt x="27" y="8"/>
                    <a:pt x="27" y="8"/>
                  </a:cubicBezTo>
                  <a:cubicBezTo>
                    <a:pt x="27" y="4"/>
                    <a:pt x="27" y="4"/>
                    <a:pt x="27" y="4"/>
                  </a:cubicBezTo>
                  <a:cubicBezTo>
                    <a:pt x="27" y="2"/>
                    <a:pt x="25" y="0"/>
                    <a:pt x="23" y="0"/>
                  </a:cubicBezTo>
                  <a:cubicBezTo>
                    <a:pt x="4" y="0"/>
                    <a:pt x="4" y="0"/>
                    <a:pt x="4" y="0"/>
                  </a:cubicBezTo>
                  <a:cubicBezTo>
                    <a:pt x="2" y="0"/>
                    <a:pt x="0" y="2"/>
                    <a:pt x="0" y="4"/>
                  </a:cubicBezTo>
                  <a:cubicBezTo>
                    <a:pt x="0" y="20"/>
                    <a:pt x="0" y="20"/>
                    <a:pt x="0" y="20"/>
                  </a:cubicBezTo>
                  <a:cubicBezTo>
                    <a:pt x="0" y="22"/>
                    <a:pt x="2" y="24"/>
                    <a:pt x="4" y="24"/>
                  </a:cubicBezTo>
                  <a:cubicBezTo>
                    <a:pt x="23" y="24"/>
                    <a:pt x="23" y="24"/>
                    <a:pt x="23" y="24"/>
                  </a:cubicBezTo>
                  <a:cubicBezTo>
                    <a:pt x="25" y="24"/>
                    <a:pt x="27" y="22"/>
                    <a:pt x="27" y="20"/>
                  </a:cubicBezTo>
                  <a:cubicBezTo>
                    <a:pt x="27" y="16"/>
                    <a:pt x="27" y="16"/>
                    <a:pt x="27" y="16"/>
                  </a:cubicBezTo>
                  <a:cubicBezTo>
                    <a:pt x="35" y="16"/>
                    <a:pt x="35" y="16"/>
                    <a:pt x="35" y="16"/>
                  </a:cubicBezTo>
                  <a:cubicBezTo>
                    <a:pt x="38" y="16"/>
                    <a:pt x="39" y="17"/>
                    <a:pt x="39" y="20"/>
                  </a:cubicBezTo>
                  <a:cubicBezTo>
                    <a:pt x="39" y="29"/>
                    <a:pt x="39" y="29"/>
                    <a:pt x="39" y="29"/>
                  </a:cubicBezTo>
                  <a:cubicBezTo>
                    <a:pt x="39" y="31"/>
                    <a:pt x="40" y="32"/>
                    <a:pt x="41" y="34"/>
                  </a:cubicBezTo>
                  <a:cubicBezTo>
                    <a:pt x="39" y="35"/>
                    <a:pt x="37" y="37"/>
                    <a:pt x="36" y="39"/>
                  </a:cubicBezTo>
                  <a:cubicBezTo>
                    <a:pt x="36" y="39"/>
                    <a:pt x="36" y="39"/>
                    <a:pt x="36" y="39"/>
                  </a:cubicBezTo>
                  <a:cubicBezTo>
                    <a:pt x="27" y="39"/>
                    <a:pt x="27" y="39"/>
                    <a:pt x="27" y="39"/>
                  </a:cubicBezTo>
                  <a:cubicBezTo>
                    <a:pt x="27" y="35"/>
                    <a:pt x="27" y="35"/>
                    <a:pt x="27" y="35"/>
                  </a:cubicBezTo>
                  <a:cubicBezTo>
                    <a:pt x="27" y="33"/>
                    <a:pt x="25" y="31"/>
                    <a:pt x="23" y="31"/>
                  </a:cubicBezTo>
                  <a:cubicBezTo>
                    <a:pt x="4" y="31"/>
                    <a:pt x="4" y="31"/>
                    <a:pt x="4" y="31"/>
                  </a:cubicBezTo>
                  <a:cubicBezTo>
                    <a:pt x="2" y="31"/>
                    <a:pt x="0" y="33"/>
                    <a:pt x="0" y="35"/>
                  </a:cubicBezTo>
                  <a:cubicBezTo>
                    <a:pt x="0" y="51"/>
                    <a:pt x="0" y="51"/>
                    <a:pt x="0" y="51"/>
                  </a:cubicBezTo>
                  <a:cubicBezTo>
                    <a:pt x="0" y="53"/>
                    <a:pt x="2" y="55"/>
                    <a:pt x="4" y="55"/>
                  </a:cubicBezTo>
                  <a:cubicBezTo>
                    <a:pt x="23" y="55"/>
                    <a:pt x="23" y="55"/>
                    <a:pt x="23" y="55"/>
                  </a:cubicBezTo>
                  <a:cubicBezTo>
                    <a:pt x="25" y="55"/>
                    <a:pt x="27" y="53"/>
                    <a:pt x="27" y="51"/>
                  </a:cubicBezTo>
                  <a:cubicBezTo>
                    <a:pt x="27" y="47"/>
                    <a:pt x="27" y="47"/>
                    <a:pt x="27" y="47"/>
                  </a:cubicBezTo>
                  <a:cubicBezTo>
                    <a:pt x="36" y="47"/>
                    <a:pt x="36" y="47"/>
                    <a:pt x="36" y="47"/>
                  </a:cubicBezTo>
                  <a:cubicBezTo>
                    <a:pt x="36" y="47"/>
                    <a:pt x="36" y="47"/>
                    <a:pt x="36" y="47"/>
                  </a:cubicBezTo>
                  <a:cubicBezTo>
                    <a:pt x="37" y="50"/>
                    <a:pt x="39" y="51"/>
                    <a:pt x="41" y="53"/>
                  </a:cubicBezTo>
                  <a:cubicBezTo>
                    <a:pt x="40" y="54"/>
                    <a:pt x="39" y="56"/>
                    <a:pt x="39" y="58"/>
                  </a:cubicBezTo>
                  <a:cubicBezTo>
                    <a:pt x="39" y="67"/>
                    <a:pt x="39" y="67"/>
                    <a:pt x="39" y="67"/>
                  </a:cubicBezTo>
                  <a:cubicBezTo>
                    <a:pt x="39" y="69"/>
                    <a:pt x="38" y="71"/>
                    <a:pt x="35" y="71"/>
                  </a:cubicBezTo>
                  <a:cubicBezTo>
                    <a:pt x="27" y="71"/>
                    <a:pt x="27" y="71"/>
                    <a:pt x="27" y="71"/>
                  </a:cubicBezTo>
                  <a:cubicBezTo>
                    <a:pt x="27" y="67"/>
                    <a:pt x="27" y="67"/>
                    <a:pt x="27" y="67"/>
                  </a:cubicBezTo>
                  <a:cubicBezTo>
                    <a:pt x="27" y="65"/>
                    <a:pt x="25" y="63"/>
                    <a:pt x="23" y="63"/>
                  </a:cubicBezTo>
                  <a:cubicBezTo>
                    <a:pt x="4" y="63"/>
                    <a:pt x="4" y="63"/>
                    <a:pt x="4" y="63"/>
                  </a:cubicBezTo>
                  <a:cubicBezTo>
                    <a:pt x="2" y="63"/>
                    <a:pt x="0" y="65"/>
                    <a:pt x="0" y="67"/>
                  </a:cubicBezTo>
                  <a:cubicBezTo>
                    <a:pt x="0" y="83"/>
                    <a:pt x="0" y="83"/>
                    <a:pt x="0" y="83"/>
                  </a:cubicBezTo>
                  <a:cubicBezTo>
                    <a:pt x="0" y="85"/>
                    <a:pt x="2" y="87"/>
                    <a:pt x="4" y="87"/>
                  </a:cubicBezTo>
                  <a:close/>
                  <a:moveTo>
                    <a:pt x="85" y="71"/>
                  </a:moveTo>
                  <a:cubicBezTo>
                    <a:pt x="96" y="71"/>
                    <a:pt x="96" y="71"/>
                    <a:pt x="96" y="71"/>
                  </a:cubicBezTo>
                  <a:cubicBezTo>
                    <a:pt x="96" y="79"/>
                    <a:pt x="96" y="79"/>
                    <a:pt x="96" y="79"/>
                  </a:cubicBezTo>
                  <a:cubicBezTo>
                    <a:pt x="85" y="79"/>
                    <a:pt x="85" y="79"/>
                    <a:pt x="85" y="79"/>
                  </a:cubicBezTo>
                  <a:lnTo>
                    <a:pt x="85" y="71"/>
                  </a:lnTo>
                  <a:close/>
                  <a:moveTo>
                    <a:pt x="85" y="39"/>
                  </a:moveTo>
                  <a:cubicBezTo>
                    <a:pt x="96" y="39"/>
                    <a:pt x="96" y="39"/>
                    <a:pt x="96" y="39"/>
                  </a:cubicBezTo>
                  <a:cubicBezTo>
                    <a:pt x="96" y="47"/>
                    <a:pt x="96" y="47"/>
                    <a:pt x="96" y="47"/>
                  </a:cubicBezTo>
                  <a:cubicBezTo>
                    <a:pt x="85" y="47"/>
                    <a:pt x="85" y="47"/>
                    <a:pt x="85" y="47"/>
                  </a:cubicBezTo>
                  <a:lnTo>
                    <a:pt x="85" y="39"/>
                  </a:lnTo>
                  <a:close/>
                  <a:moveTo>
                    <a:pt x="85" y="8"/>
                  </a:moveTo>
                  <a:cubicBezTo>
                    <a:pt x="96" y="8"/>
                    <a:pt x="96" y="8"/>
                    <a:pt x="96" y="8"/>
                  </a:cubicBezTo>
                  <a:cubicBezTo>
                    <a:pt x="96" y="16"/>
                    <a:pt x="96" y="16"/>
                    <a:pt x="96" y="16"/>
                  </a:cubicBezTo>
                  <a:cubicBezTo>
                    <a:pt x="85" y="16"/>
                    <a:pt x="85" y="16"/>
                    <a:pt x="85" y="16"/>
                  </a:cubicBezTo>
                  <a:lnTo>
                    <a:pt x="85" y="8"/>
                  </a:lnTo>
                  <a:close/>
                  <a:moveTo>
                    <a:pt x="19" y="16"/>
                  </a:moveTo>
                  <a:cubicBezTo>
                    <a:pt x="8" y="16"/>
                    <a:pt x="8" y="16"/>
                    <a:pt x="8" y="16"/>
                  </a:cubicBezTo>
                  <a:cubicBezTo>
                    <a:pt x="8" y="8"/>
                    <a:pt x="8" y="8"/>
                    <a:pt x="8" y="8"/>
                  </a:cubicBezTo>
                  <a:cubicBezTo>
                    <a:pt x="19" y="8"/>
                    <a:pt x="19" y="8"/>
                    <a:pt x="19" y="8"/>
                  </a:cubicBezTo>
                  <a:lnTo>
                    <a:pt x="19" y="16"/>
                  </a:lnTo>
                  <a:close/>
                  <a:moveTo>
                    <a:pt x="19" y="47"/>
                  </a:moveTo>
                  <a:cubicBezTo>
                    <a:pt x="8" y="47"/>
                    <a:pt x="8" y="47"/>
                    <a:pt x="8" y="47"/>
                  </a:cubicBezTo>
                  <a:cubicBezTo>
                    <a:pt x="8" y="39"/>
                    <a:pt x="8" y="39"/>
                    <a:pt x="8" y="39"/>
                  </a:cubicBezTo>
                  <a:cubicBezTo>
                    <a:pt x="19" y="39"/>
                    <a:pt x="19" y="39"/>
                    <a:pt x="19" y="39"/>
                  </a:cubicBezTo>
                  <a:lnTo>
                    <a:pt x="19" y="47"/>
                  </a:lnTo>
                  <a:close/>
                  <a:moveTo>
                    <a:pt x="57" y="39"/>
                  </a:moveTo>
                  <a:cubicBezTo>
                    <a:pt x="59" y="39"/>
                    <a:pt x="61" y="41"/>
                    <a:pt x="61" y="43"/>
                  </a:cubicBezTo>
                  <a:cubicBezTo>
                    <a:pt x="61" y="46"/>
                    <a:pt x="59" y="47"/>
                    <a:pt x="57" y="47"/>
                  </a:cubicBezTo>
                  <a:cubicBezTo>
                    <a:pt x="48" y="47"/>
                    <a:pt x="48" y="47"/>
                    <a:pt x="48" y="47"/>
                  </a:cubicBezTo>
                  <a:cubicBezTo>
                    <a:pt x="45" y="47"/>
                    <a:pt x="44" y="46"/>
                    <a:pt x="44" y="43"/>
                  </a:cubicBezTo>
                  <a:cubicBezTo>
                    <a:pt x="44" y="41"/>
                    <a:pt x="45" y="39"/>
                    <a:pt x="48" y="39"/>
                  </a:cubicBezTo>
                  <a:lnTo>
                    <a:pt x="57" y="39"/>
                  </a:lnTo>
                  <a:close/>
                  <a:moveTo>
                    <a:pt x="8" y="71"/>
                  </a:moveTo>
                  <a:cubicBezTo>
                    <a:pt x="19" y="71"/>
                    <a:pt x="19" y="71"/>
                    <a:pt x="19" y="71"/>
                  </a:cubicBezTo>
                  <a:cubicBezTo>
                    <a:pt x="19" y="79"/>
                    <a:pt x="19" y="79"/>
                    <a:pt x="19" y="79"/>
                  </a:cubicBezTo>
                  <a:cubicBezTo>
                    <a:pt x="8" y="79"/>
                    <a:pt x="8" y="79"/>
                    <a:pt x="8" y="79"/>
                  </a:cubicBezTo>
                  <a:lnTo>
                    <a:pt x="8" y="71"/>
                  </a:lnTo>
                  <a:close/>
                  <a:moveTo>
                    <a:pt x="8" y="71"/>
                  </a:moveTo>
                  <a:cubicBezTo>
                    <a:pt x="8" y="71"/>
                    <a:pt x="8" y="71"/>
                    <a:pt x="8"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8" name="Google Shape;1426;p55"/>
          <p:cNvSpPr txBox="1"/>
          <p:nvPr/>
        </p:nvSpPr>
        <p:spPr>
          <a:xfrm>
            <a:off x="1283505" y="3547749"/>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17500" algn="ctr" rtl="0">
              <a:lnSpc>
                <a:spcPct val="100000"/>
              </a:lnSpc>
              <a:spcBef>
                <a:spcPts val="0"/>
              </a:spcBef>
              <a:spcAft>
                <a:spcPts val="0"/>
              </a:spcAft>
              <a:buClr>
                <a:schemeClr val="dk1"/>
              </a:buClr>
              <a:buSzPts val="1400"/>
              <a:buFont typeface="Roboto" panose="02000000000000000000"/>
              <a:buNone/>
              <a:defRPr sz="14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indent="0"/>
            <a:endParaRPr lang="en-US" dirty="0"/>
          </a:p>
        </p:txBody>
      </p:sp>
      <p:grpSp>
        <p:nvGrpSpPr>
          <p:cNvPr id="50" name="Google Shape;2027;p81"/>
          <p:cNvGrpSpPr/>
          <p:nvPr/>
        </p:nvGrpSpPr>
        <p:grpSpPr>
          <a:xfrm>
            <a:off x="831543" y="2004615"/>
            <a:ext cx="339481" cy="311580"/>
            <a:chOff x="7761031" y="2961302"/>
            <a:chExt cx="339481" cy="311580"/>
          </a:xfrm>
        </p:grpSpPr>
        <p:sp>
          <p:nvSpPr>
            <p:cNvPr id="51" name="Google Shape;2028;p81"/>
            <p:cNvSpPr/>
            <p:nvPr/>
          </p:nvSpPr>
          <p:spPr>
            <a:xfrm>
              <a:off x="7761031" y="2961302"/>
              <a:ext cx="339481" cy="311580"/>
            </a:xfrm>
            <a:custGeom>
              <a:avLst/>
              <a:gdLst/>
              <a:ahLst/>
              <a:cxnLst/>
              <a:rect l="l" t="t" r="r" b="b"/>
              <a:pathLst>
                <a:path w="123" h="113" extrusionOk="0">
                  <a:moveTo>
                    <a:pt x="112" y="0"/>
                  </a:moveTo>
                  <a:cubicBezTo>
                    <a:pt x="10" y="0"/>
                    <a:pt x="10" y="0"/>
                    <a:pt x="10" y="0"/>
                  </a:cubicBezTo>
                  <a:cubicBezTo>
                    <a:pt x="5" y="0"/>
                    <a:pt x="0" y="5"/>
                    <a:pt x="0" y="10"/>
                  </a:cubicBezTo>
                  <a:cubicBezTo>
                    <a:pt x="0" y="103"/>
                    <a:pt x="0" y="103"/>
                    <a:pt x="0" y="103"/>
                  </a:cubicBezTo>
                  <a:cubicBezTo>
                    <a:pt x="0" y="109"/>
                    <a:pt x="5" y="113"/>
                    <a:pt x="10" y="113"/>
                  </a:cubicBezTo>
                  <a:cubicBezTo>
                    <a:pt x="112" y="113"/>
                    <a:pt x="112" y="113"/>
                    <a:pt x="112" y="113"/>
                  </a:cubicBezTo>
                  <a:cubicBezTo>
                    <a:pt x="118" y="113"/>
                    <a:pt x="123" y="109"/>
                    <a:pt x="123" y="103"/>
                  </a:cubicBezTo>
                  <a:cubicBezTo>
                    <a:pt x="123" y="10"/>
                    <a:pt x="123" y="10"/>
                    <a:pt x="123" y="10"/>
                  </a:cubicBezTo>
                  <a:cubicBezTo>
                    <a:pt x="123" y="5"/>
                    <a:pt x="118" y="0"/>
                    <a:pt x="112" y="0"/>
                  </a:cubicBezTo>
                  <a:close/>
                  <a:moveTo>
                    <a:pt x="116" y="103"/>
                  </a:moveTo>
                  <a:cubicBezTo>
                    <a:pt x="116" y="105"/>
                    <a:pt x="114" y="106"/>
                    <a:pt x="112" y="106"/>
                  </a:cubicBezTo>
                  <a:cubicBezTo>
                    <a:pt x="10" y="106"/>
                    <a:pt x="10" y="106"/>
                    <a:pt x="10" y="106"/>
                  </a:cubicBezTo>
                  <a:cubicBezTo>
                    <a:pt x="9" y="106"/>
                    <a:pt x="7" y="105"/>
                    <a:pt x="7" y="103"/>
                  </a:cubicBezTo>
                  <a:cubicBezTo>
                    <a:pt x="7" y="36"/>
                    <a:pt x="7" y="36"/>
                    <a:pt x="7" y="36"/>
                  </a:cubicBezTo>
                  <a:cubicBezTo>
                    <a:pt x="116" y="36"/>
                    <a:pt x="116" y="36"/>
                    <a:pt x="116" y="36"/>
                  </a:cubicBezTo>
                  <a:lnTo>
                    <a:pt x="116" y="103"/>
                  </a:lnTo>
                  <a:close/>
                  <a:moveTo>
                    <a:pt x="116" y="29"/>
                  </a:moveTo>
                  <a:cubicBezTo>
                    <a:pt x="7" y="29"/>
                    <a:pt x="7" y="29"/>
                    <a:pt x="7" y="29"/>
                  </a:cubicBezTo>
                  <a:cubicBezTo>
                    <a:pt x="7" y="10"/>
                    <a:pt x="7" y="10"/>
                    <a:pt x="7" y="10"/>
                  </a:cubicBezTo>
                  <a:cubicBezTo>
                    <a:pt x="7" y="9"/>
                    <a:pt x="9" y="7"/>
                    <a:pt x="10" y="7"/>
                  </a:cubicBezTo>
                  <a:cubicBezTo>
                    <a:pt x="112" y="7"/>
                    <a:pt x="112" y="7"/>
                    <a:pt x="112" y="7"/>
                  </a:cubicBezTo>
                  <a:cubicBezTo>
                    <a:pt x="114" y="7"/>
                    <a:pt x="116" y="9"/>
                    <a:pt x="116" y="10"/>
                  </a:cubicBezTo>
                  <a:lnTo>
                    <a:pt x="116" y="29"/>
                  </a:lnTo>
                  <a:close/>
                  <a:moveTo>
                    <a:pt x="116" y="29"/>
                  </a:moveTo>
                  <a:cubicBezTo>
                    <a:pt x="116" y="29"/>
                    <a:pt x="116" y="29"/>
                    <a:pt x="116" y="2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2029;p81"/>
            <p:cNvSpPr/>
            <p:nvPr/>
          </p:nvSpPr>
          <p:spPr>
            <a:xfrm>
              <a:off x="7901706" y="3079889"/>
              <a:ext cx="58130" cy="69757"/>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7"/>
                    <a:pt x="10" y="7"/>
                  </a:cubicBezTo>
                  <a:cubicBezTo>
                    <a:pt x="12" y="7"/>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2030;p81"/>
            <p:cNvSpPr/>
            <p:nvPr/>
          </p:nvSpPr>
          <p:spPr>
            <a:xfrm>
              <a:off x="7800560" y="3079889"/>
              <a:ext cx="32553" cy="69757"/>
            </a:xfrm>
            <a:custGeom>
              <a:avLst/>
              <a:gdLst/>
              <a:ahLst/>
              <a:cxnLst/>
              <a:rect l="l" t="t" r="r" b="b"/>
              <a:pathLst>
                <a:path w="12" h="25" extrusionOk="0">
                  <a:moveTo>
                    <a:pt x="4" y="7"/>
                  </a:moveTo>
                  <a:cubicBezTo>
                    <a:pt x="4" y="7"/>
                    <a:pt x="4" y="7"/>
                    <a:pt x="4" y="7"/>
                  </a:cubicBezTo>
                  <a:cubicBezTo>
                    <a:pt x="4" y="21"/>
                    <a:pt x="4" y="21"/>
                    <a:pt x="4" y="21"/>
                  </a:cubicBezTo>
                  <a:cubicBezTo>
                    <a:pt x="4" y="23"/>
                    <a:pt x="6" y="25"/>
                    <a:pt x="8" y="25"/>
                  </a:cubicBezTo>
                  <a:cubicBezTo>
                    <a:pt x="10" y="25"/>
                    <a:pt x="12" y="23"/>
                    <a:pt x="12" y="21"/>
                  </a:cubicBezTo>
                  <a:cubicBezTo>
                    <a:pt x="12" y="4"/>
                    <a:pt x="12" y="4"/>
                    <a:pt x="12" y="4"/>
                  </a:cubicBezTo>
                  <a:cubicBezTo>
                    <a:pt x="12" y="2"/>
                    <a:pt x="10" y="0"/>
                    <a:pt x="8" y="0"/>
                  </a:cubicBezTo>
                  <a:cubicBezTo>
                    <a:pt x="8" y="0"/>
                    <a:pt x="8" y="0"/>
                    <a:pt x="8" y="0"/>
                  </a:cubicBezTo>
                  <a:cubicBezTo>
                    <a:pt x="8" y="0"/>
                    <a:pt x="8" y="0"/>
                    <a:pt x="8" y="0"/>
                  </a:cubicBezTo>
                  <a:cubicBezTo>
                    <a:pt x="4" y="0"/>
                    <a:pt x="4" y="0"/>
                    <a:pt x="4" y="0"/>
                  </a:cubicBezTo>
                  <a:cubicBezTo>
                    <a:pt x="2" y="0"/>
                    <a:pt x="0" y="2"/>
                    <a:pt x="0" y="4"/>
                  </a:cubicBezTo>
                  <a:cubicBezTo>
                    <a:pt x="0" y="6"/>
                    <a:pt x="2" y="7"/>
                    <a:pt x="4" y="7"/>
                  </a:cubicBezTo>
                  <a:close/>
                  <a:moveTo>
                    <a:pt x="4" y="7"/>
                  </a:moveTo>
                  <a:cubicBezTo>
                    <a:pt x="4" y="7"/>
                    <a:pt x="4" y="7"/>
                    <a:pt x="4"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2031;p81"/>
            <p:cNvSpPr/>
            <p:nvPr/>
          </p:nvSpPr>
          <p:spPr>
            <a:xfrm>
              <a:off x="7800560" y="3165922"/>
              <a:ext cx="60456" cy="68595"/>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8" y="11"/>
                  </a:moveTo>
                  <a:cubicBezTo>
                    <a:pt x="8" y="9"/>
                    <a:pt x="9" y="8"/>
                    <a:pt x="11" y="8"/>
                  </a:cubicBezTo>
                  <a:cubicBezTo>
                    <a:pt x="13" y="8"/>
                    <a:pt x="15" y="9"/>
                    <a:pt x="15" y="11"/>
                  </a:cubicBezTo>
                  <a:cubicBezTo>
                    <a:pt x="15" y="14"/>
                    <a:pt x="15" y="14"/>
                    <a:pt x="15" y="14"/>
                  </a:cubicBezTo>
                  <a:cubicBezTo>
                    <a:pt x="15" y="16"/>
                    <a:pt x="13" y="18"/>
                    <a:pt x="11" y="18"/>
                  </a:cubicBezTo>
                  <a:cubicBezTo>
                    <a:pt x="9" y="18"/>
                    <a:pt x="8" y="16"/>
                    <a:pt x="8" y="14"/>
                  </a:cubicBezTo>
                  <a:lnTo>
                    <a:pt x="8" y="11"/>
                  </a:lnTo>
                  <a:close/>
                  <a:moveTo>
                    <a:pt x="8" y="11"/>
                  </a:moveTo>
                  <a:cubicBezTo>
                    <a:pt x="8" y="11"/>
                    <a:pt x="8" y="11"/>
                    <a:pt x="8"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2032;p81"/>
            <p:cNvSpPr/>
            <p:nvPr/>
          </p:nvSpPr>
          <p:spPr>
            <a:xfrm>
              <a:off x="7901706" y="3165922"/>
              <a:ext cx="58130" cy="68595"/>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8"/>
                    <a:pt x="10" y="8"/>
                  </a:cubicBezTo>
                  <a:cubicBezTo>
                    <a:pt x="12" y="8"/>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2033;p81"/>
            <p:cNvSpPr/>
            <p:nvPr/>
          </p:nvSpPr>
          <p:spPr>
            <a:xfrm>
              <a:off x="7863340" y="3165922"/>
              <a:ext cx="30228" cy="68595"/>
            </a:xfrm>
            <a:custGeom>
              <a:avLst/>
              <a:gdLst/>
              <a:ahLst/>
              <a:cxnLst/>
              <a:rect l="l" t="t" r="r" b="b"/>
              <a:pathLst>
                <a:path w="11" h="25" extrusionOk="0">
                  <a:moveTo>
                    <a:pt x="7" y="0"/>
                  </a:moveTo>
                  <a:cubicBezTo>
                    <a:pt x="7" y="0"/>
                    <a:pt x="7" y="0"/>
                    <a:pt x="7" y="0"/>
                  </a:cubicBezTo>
                  <a:cubicBezTo>
                    <a:pt x="7" y="0"/>
                    <a:pt x="7" y="0"/>
                    <a:pt x="7" y="0"/>
                  </a:cubicBezTo>
                  <a:cubicBezTo>
                    <a:pt x="3" y="0"/>
                    <a:pt x="3" y="0"/>
                    <a:pt x="3" y="0"/>
                  </a:cubicBezTo>
                  <a:cubicBezTo>
                    <a:pt x="1" y="0"/>
                    <a:pt x="0" y="2"/>
                    <a:pt x="0" y="4"/>
                  </a:cubicBezTo>
                  <a:cubicBezTo>
                    <a:pt x="0" y="6"/>
                    <a:pt x="1" y="8"/>
                    <a:pt x="3" y="8"/>
                  </a:cubicBezTo>
                  <a:cubicBezTo>
                    <a:pt x="4" y="8"/>
                    <a:pt x="4" y="8"/>
                    <a:pt x="4" y="8"/>
                  </a:cubicBezTo>
                  <a:cubicBezTo>
                    <a:pt x="4" y="22"/>
                    <a:pt x="4" y="22"/>
                    <a:pt x="4" y="22"/>
                  </a:cubicBezTo>
                  <a:cubicBezTo>
                    <a:pt x="4" y="23"/>
                    <a:pt x="5" y="25"/>
                    <a:pt x="7" y="25"/>
                  </a:cubicBezTo>
                  <a:cubicBezTo>
                    <a:pt x="9" y="25"/>
                    <a:pt x="11" y="23"/>
                    <a:pt x="11" y="22"/>
                  </a:cubicBezTo>
                  <a:cubicBezTo>
                    <a:pt x="11" y="4"/>
                    <a:pt x="11" y="4"/>
                    <a:pt x="11" y="4"/>
                  </a:cubicBezTo>
                  <a:cubicBezTo>
                    <a:pt x="11" y="2"/>
                    <a:pt x="9" y="0"/>
                    <a:pt x="7" y="0"/>
                  </a:cubicBezTo>
                  <a:close/>
                  <a:moveTo>
                    <a:pt x="7" y="0"/>
                  </a:moveTo>
                  <a:cubicBezTo>
                    <a:pt x="7" y="0"/>
                    <a:pt x="7"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2034;p81"/>
            <p:cNvSpPr/>
            <p:nvPr/>
          </p:nvSpPr>
          <p:spPr>
            <a:xfrm>
              <a:off x="7963325" y="3165922"/>
              <a:ext cx="30228" cy="68595"/>
            </a:xfrm>
            <a:custGeom>
              <a:avLst/>
              <a:gdLst/>
              <a:ahLst/>
              <a:cxnLst/>
              <a:rect l="l" t="t" r="r" b="b"/>
              <a:pathLst>
                <a:path w="11" h="25" extrusionOk="0">
                  <a:moveTo>
                    <a:pt x="3" y="8"/>
                  </a:moveTo>
                  <a:cubicBezTo>
                    <a:pt x="4" y="8"/>
                    <a:pt x="4" y="8"/>
                    <a:pt x="4" y="8"/>
                  </a:cubicBezTo>
                  <a:cubicBezTo>
                    <a:pt x="4" y="22"/>
                    <a:pt x="4" y="22"/>
                    <a:pt x="4" y="22"/>
                  </a:cubicBezTo>
                  <a:cubicBezTo>
                    <a:pt x="4" y="23"/>
                    <a:pt x="6" y="25"/>
                    <a:pt x="8" y="25"/>
                  </a:cubicBezTo>
                  <a:cubicBezTo>
                    <a:pt x="10" y="25"/>
                    <a:pt x="11" y="23"/>
                    <a:pt x="11" y="22"/>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8"/>
                    <a:pt x="3" y="8"/>
                  </a:cubicBezTo>
                  <a:close/>
                  <a:moveTo>
                    <a:pt x="3" y="8"/>
                  </a:moveTo>
                  <a:cubicBezTo>
                    <a:pt x="3" y="8"/>
                    <a:pt x="3" y="8"/>
                    <a:pt x="3" y="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2035;p81"/>
            <p:cNvSpPr/>
            <p:nvPr/>
          </p:nvSpPr>
          <p:spPr>
            <a:xfrm>
              <a:off x="8001690" y="3165922"/>
              <a:ext cx="58130" cy="68595"/>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8"/>
                    <a:pt x="11" y="8"/>
                  </a:cubicBezTo>
                  <a:cubicBezTo>
                    <a:pt x="13" y="8"/>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2036;p81"/>
            <p:cNvSpPr/>
            <p:nvPr/>
          </p:nvSpPr>
          <p:spPr>
            <a:xfrm>
              <a:off x="7835438" y="3079889"/>
              <a:ext cx="61619" cy="69757"/>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5" y="9"/>
                    <a:pt x="15" y="11"/>
                  </a:cubicBezTo>
                  <a:cubicBezTo>
                    <a:pt x="15" y="14"/>
                    <a:pt x="15" y="14"/>
                    <a:pt x="15" y="14"/>
                  </a:cubicBezTo>
                  <a:cubicBezTo>
                    <a:pt x="15"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2037;p81"/>
            <p:cNvSpPr/>
            <p:nvPr/>
          </p:nvSpPr>
          <p:spPr>
            <a:xfrm>
              <a:off x="7963325" y="3079889"/>
              <a:ext cx="30228" cy="69757"/>
            </a:xfrm>
            <a:custGeom>
              <a:avLst/>
              <a:gdLst/>
              <a:ahLst/>
              <a:cxnLst/>
              <a:rect l="l" t="t" r="r" b="b"/>
              <a:pathLst>
                <a:path w="11" h="25" extrusionOk="0">
                  <a:moveTo>
                    <a:pt x="3" y="7"/>
                  </a:moveTo>
                  <a:cubicBezTo>
                    <a:pt x="4" y="7"/>
                    <a:pt x="4" y="7"/>
                    <a:pt x="4" y="7"/>
                  </a:cubicBezTo>
                  <a:cubicBezTo>
                    <a:pt x="4" y="21"/>
                    <a:pt x="4" y="21"/>
                    <a:pt x="4" y="21"/>
                  </a:cubicBezTo>
                  <a:cubicBezTo>
                    <a:pt x="4" y="23"/>
                    <a:pt x="6" y="25"/>
                    <a:pt x="8" y="25"/>
                  </a:cubicBezTo>
                  <a:cubicBezTo>
                    <a:pt x="10" y="25"/>
                    <a:pt x="11" y="23"/>
                    <a:pt x="11" y="21"/>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7"/>
                    <a:pt x="3" y="7"/>
                  </a:cubicBezTo>
                  <a:close/>
                  <a:moveTo>
                    <a:pt x="3" y="7"/>
                  </a:moveTo>
                  <a:cubicBezTo>
                    <a:pt x="3" y="7"/>
                    <a:pt x="3" y="7"/>
                    <a:pt x="3"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2038;p81"/>
            <p:cNvSpPr/>
            <p:nvPr/>
          </p:nvSpPr>
          <p:spPr>
            <a:xfrm>
              <a:off x="8001690" y="3079889"/>
              <a:ext cx="58130" cy="69757"/>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2039;p81"/>
            <p:cNvSpPr/>
            <p:nvPr/>
          </p:nvSpPr>
          <p:spPr>
            <a:xfrm>
              <a:off x="795983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2040;p81"/>
            <p:cNvSpPr/>
            <p:nvPr/>
          </p:nvSpPr>
          <p:spPr>
            <a:xfrm>
              <a:off x="8001690" y="3003157"/>
              <a:ext cx="18602"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8" name="Google Shape;2041;p81"/>
            <p:cNvSpPr/>
            <p:nvPr/>
          </p:nvSpPr>
          <p:spPr>
            <a:xfrm>
              <a:off x="804005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5" name="Text Box 14"/>
          <p:cNvSpPr txBox="1"/>
          <p:nvPr/>
        </p:nvSpPr>
        <p:spPr>
          <a:xfrm>
            <a:off x="1240790" y="1985645"/>
            <a:ext cx="3048000" cy="2384425"/>
          </a:xfrm>
          <a:prstGeom prst="rect">
            <a:avLst/>
          </a:prstGeom>
          <a:noFill/>
        </p:spPr>
        <p:txBody>
          <a:bodyPr wrap="square" rtlCol="0">
            <a:noAutofit/>
          </a:bodyPr>
          <a:p>
            <a:r>
              <a:rPr lang="en-US"/>
              <a:t>java</a:t>
            </a:r>
            <a:endParaRPr lang="en-US"/>
          </a:p>
          <a:p>
            <a:endParaRPr lang="en-US"/>
          </a:p>
          <a:p>
            <a:r>
              <a:rPr lang="en-US"/>
              <a:t>My SQL</a:t>
            </a:r>
            <a:endParaRPr lang="en-US"/>
          </a:p>
          <a:p>
            <a:endParaRPr lang="en-US" altLang="en-US"/>
          </a:p>
          <a:p>
            <a:r>
              <a:rPr lang="en-US" altLang="en-US"/>
              <a:t>Hosting platform used.</a:t>
            </a:r>
            <a:endParaRPr lang="en-US" altLang="en-US"/>
          </a:p>
          <a:p>
            <a:endParaRPr lang="en-US" altLang="en-US"/>
          </a:p>
          <a:p>
            <a:r>
              <a:rPr lang="en-US" altLang="en-US"/>
              <a:t>APIs – External or internal APIs integrated.</a:t>
            </a:r>
            <a:endParaRPr lang="en-US" altLang="en-US"/>
          </a:p>
          <a:p>
            <a:endParaRPr lang="en-US" altLang="en-US"/>
          </a:p>
          <a:p>
            <a:r>
              <a:rPr lang="en-US" altLang="en-US"/>
              <a:t>Diagram Analysis – Final system output representation.</a:t>
            </a:r>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8"/>
          <p:cNvSpPr txBox="1">
            <a:spLocks noGrp="1"/>
          </p:cNvSpPr>
          <p:nvPr>
            <p:ph type="title"/>
          </p:nvPr>
        </p:nvSpPr>
        <p:spPr>
          <a:xfrm>
            <a:off x="1821180" y="246380"/>
            <a:ext cx="5370195" cy="1085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Conclusion &amp; Future Scope</a:t>
            </a:r>
            <a:endParaRPr dirty="0"/>
          </a:p>
        </p:txBody>
      </p:sp>
      <p:sp>
        <p:nvSpPr>
          <p:cNvPr id="1819" name="Google Shape;1819;p78"/>
          <p:cNvSpPr txBox="1">
            <a:spLocks noGrp="1"/>
          </p:cNvSpPr>
          <p:nvPr>
            <p:ph type="subTitle" idx="1"/>
          </p:nvPr>
        </p:nvSpPr>
        <p:spPr>
          <a:xfrm>
            <a:off x="2228215" y="1973580"/>
            <a:ext cx="5370195" cy="19284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charset="0"/>
              <a:buChar char="v"/>
            </a:pPr>
            <a:r>
              <a:rPr lang="en-US" altLang="en-US" sz="1400" dirty="0"/>
              <a:t>Enhanced Data Privacy: Reduces the risk of identity theft and unauthorized access.</a:t>
            </a:r>
            <a:endParaRPr lang="en-US" altLang="en-US" sz="1400" dirty="0"/>
          </a:p>
          <a:p>
            <a:pPr marL="285750" lvl="0" indent="-285750" algn="l" rtl="0">
              <a:spcBef>
                <a:spcPts val="0"/>
              </a:spcBef>
              <a:spcAft>
                <a:spcPts val="0"/>
              </a:spcAft>
              <a:buFont typeface="Wingdings" panose="05000000000000000000" charset="0"/>
              <a:buChar char="v"/>
            </a:pPr>
            <a:r>
              <a:rPr lang="en-US" altLang="en-US" sz="1400" dirty="0"/>
              <a:t>Improved Cybersecurity: Prevents accidental exposure of</a:t>
            </a:r>
            <a:r>
              <a:rPr lang="" altLang="en-US" sz="1400" dirty="0"/>
              <a:t> </a:t>
            </a:r>
            <a:r>
              <a:rPr lang="en-US" altLang="en-US" sz="1400" dirty="0"/>
              <a:t>sensitive</a:t>
            </a:r>
            <a:r>
              <a:rPr lang="" altLang="en-US" sz="1400" dirty="0"/>
              <a:t> </a:t>
            </a:r>
            <a:r>
              <a:rPr lang="en-US" altLang="en-US" sz="1400" dirty="0"/>
              <a:t>PII.</a:t>
            </a:r>
            <a:endParaRPr lang="en-US" altLang="en-US" sz="1400" dirty="0"/>
          </a:p>
          <a:p>
            <a:pPr marL="285750" lvl="0" indent="-285750" algn="l" rtl="0">
              <a:spcBef>
                <a:spcPts val="0"/>
              </a:spcBef>
              <a:spcAft>
                <a:spcPts val="0"/>
              </a:spcAft>
              <a:buFont typeface="Wingdings" panose="05000000000000000000" charset="0"/>
              <a:buChar char="v"/>
            </a:pPr>
            <a:r>
              <a:rPr lang="en-US" altLang="en-US" sz="1400" dirty="0"/>
              <a:t>Risk Mitigation: Identifies and addresses PII leaks early in the</a:t>
            </a:r>
            <a:r>
              <a:rPr lang="" altLang="en-US" sz="1400" dirty="0"/>
              <a:t> </a:t>
            </a:r>
            <a:r>
              <a:rPr lang="en-US" altLang="en-US" sz="1400" dirty="0"/>
              <a:t>data</a:t>
            </a:r>
            <a:r>
              <a:rPr lang="" altLang="en-US" sz="1400" dirty="0"/>
              <a:t> </a:t>
            </a:r>
            <a:r>
              <a:rPr lang="en-US" altLang="en-US" sz="1400" dirty="0"/>
              <a:t>pipeline.</a:t>
            </a:r>
            <a:endParaRPr lang="en-US" altLang="en-US" sz="1400" dirty="0"/>
          </a:p>
          <a:p>
            <a:pPr marL="285750" lvl="0" indent="-285750" algn="l" rtl="0">
              <a:spcBef>
                <a:spcPts val="0"/>
              </a:spcBef>
              <a:spcAft>
                <a:spcPts val="0"/>
              </a:spcAft>
              <a:buFont typeface="Wingdings" panose="05000000000000000000" charset="0"/>
              <a:buChar char="v"/>
            </a:pPr>
            <a:r>
              <a:rPr lang="en-US" altLang="en-US" sz="1400" dirty="0"/>
              <a:t>Automated Detection: Saves time and reduces human error in identifying PII.</a:t>
            </a:r>
            <a:endParaRPr lang="en-US" altLang="en-US" sz="1400" dirty="0"/>
          </a:p>
          <a:p>
            <a:pPr marL="285750" lvl="0" indent="-285750" algn="l" rtl="0">
              <a:spcBef>
                <a:spcPts val="0"/>
              </a:spcBef>
              <a:spcAft>
                <a:spcPts val="0"/>
              </a:spcAft>
              <a:buFont typeface="Wingdings" panose="05000000000000000000" charset="0"/>
              <a:buChar char="v"/>
            </a:pPr>
            <a:r>
              <a:rPr lang="en-US" altLang="en-US" sz="1400" dirty="0"/>
              <a:t>User Awareness: Notifies users of PII before</a:t>
            </a:r>
            <a:r>
              <a:rPr lang="" altLang="en-US" sz="1400" dirty="0"/>
              <a:t> </a:t>
            </a:r>
            <a:r>
              <a:rPr lang="en-US" altLang="en-US" sz="1400" dirty="0"/>
              <a:t>submission.</a:t>
            </a:r>
            <a:endParaRPr lang="en-US" altLang="en-US" sz="1400" dirty="0"/>
          </a:p>
        </p:txBody>
      </p:sp>
      <p:grpSp>
        <p:nvGrpSpPr>
          <p:cNvPr id="1820" name="Google Shape;1820;p78"/>
          <p:cNvGrpSpPr/>
          <p:nvPr/>
        </p:nvGrpSpPr>
        <p:grpSpPr>
          <a:xfrm>
            <a:off x="-502268" y="-486721"/>
            <a:ext cx="2471175" cy="2747975"/>
            <a:chOff x="7398357" y="-662077"/>
            <a:chExt cx="2471175" cy="2747975"/>
          </a:xfrm>
        </p:grpSpPr>
        <p:sp>
          <p:nvSpPr>
            <p:cNvPr id="1821" name="Google Shape;1821;p78"/>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78"/>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78"/>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78"/>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78"/>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6" name="Google Shape;1826;p78"/>
          <p:cNvGrpSpPr/>
          <p:nvPr/>
        </p:nvGrpSpPr>
        <p:grpSpPr>
          <a:xfrm>
            <a:off x="7598602" y="3"/>
            <a:ext cx="1664331" cy="1664331"/>
            <a:chOff x="3901550" y="2223725"/>
            <a:chExt cx="1557050" cy="1557050"/>
          </a:xfrm>
        </p:grpSpPr>
        <p:sp>
          <p:nvSpPr>
            <p:cNvPr id="1827" name="Google Shape;1827;p78"/>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78"/>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78"/>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78"/>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78"/>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3809</Words>
  <Application>WPS Slides</Application>
  <PresentationFormat>On-screen Show (16:9)</PresentationFormat>
  <Paragraphs>110</Paragraphs>
  <Slides>8</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Arial</vt:lpstr>
      <vt:lpstr>Poppins SemiBold</vt:lpstr>
      <vt:lpstr>Roboto</vt:lpstr>
      <vt:lpstr>Poppins Medium</vt:lpstr>
      <vt:lpstr>Bebas Neue</vt:lpstr>
      <vt:lpstr>Poppins Medium</vt:lpstr>
      <vt:lpstr>Calibri</vt:lpstr>
      <vt:lpstr>Microsoft YaHei</vt:lpstr>
      <vt:lpstr>Arial Unicode MS</vt:lpstr>
      <vt:lpstr>Wingdings</vt:lpstr>
      <vt:lpstr>Topology - Master of Science in Mathematics by Slidesgo</vt:lpstr>
      <vt:lpstr>Topic 			: Given Topic Domain		: Health/Agri/Innovation etc Team ID		: Your team ID  Team name		: team name (filled in forms) Team members	: member1(rollno) 			  member2(rollno) 			  member3(rollno) 			  member4(rollno) 			  member5(rollno) 				 </vt:lpstr>
      <vt:lpstr>Objective</vt:lpstr>
      <vt:lpstr>Problem Statement</vt:lpstr>
      <vt:lpstr>Existing system</vt:lpstr>
      <vt:lpstr>Proposed system</vt:lpstr>
      <vt:lpstr>Workflow</vt:lpstr>
      <vt:lpstr>System Architecture </vt:lpstr>
      <vt:lpstr>Conclusion &amp; 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Jakku</dc:creator>
  <cp:lastModifiedBy>aishw</cp:lastModifiedBy>
  <cp:revision>4</cp:revision>
  <dcterms:created xsi:type="dcterms:W3CDTF">2025-04-04T16:32:13Z</dcterms:created>
  <dcterms:modified xsi:type="dcterms:W3CDTF">2025-04-04T18:06:22Z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B515F1F2B141456AB156E4CC1BE293B8_12</vt:lpwstr>
  </property>
  <property fmtid="{D5CDD505-2E9C-101B-9397-08002B2CF9AE}" pid="3" name="KSOProductBuildVer">
    <vt:lpwstr>1033-12.2.0.20782</vt:lpwstr>
  </property>
</Properties>
</file>