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002515" y="1645435"/>
            <a:ext cx="7652991" cy="3012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Topic 			:</a:t>
            </a:r>
            <a:r>
              <a:rPr lang="en-US" sz="1800" dirty="0"/>
              <a:t> Healthcare Management System</a:t>
            </a:r>
            <a:br>
              <a:rPr lang="en" sz="1800" dirty="0"/>
            </a:br>
            <a:r>
              <a:rPr lang="en" sz="1800" dirty="0"/>
              <a:t>Domain			: </a:t>
            </a:r>
            <a:r>
              <a:rPr lang="en-IN" sz="1800" dirty="0"/>
              <a:t>Health Care</a:t>
            </a:r>
            <a:br>
              <a:rPr lang="en" sz="1800" dirty="0"/>
            </a:br>
            <a:r>
              <a:rPr lang="en" sz="1800" dirty="0"/>
              <a:t>Team ID		: </a:t>
            </a:r>
            <a:r>
              <a:rPr lang="en-IN" sz="1800" dirty="0"/>
              <a:t>T194</a:t>
            </a:r>
            <a:br>
              <a:rPr lang="en" sz="1800" dirty="0"/>
            </a:br>
            <a:r>
              <a:rPr lang="en" sz="1800" dirty="0"/>
              <a:t>Team name		: 5 Coders</a:t>
            </a:r>
            <a:br>
              <a:rPr lang="en" sz="1800" dirty="0"/>
            </a:br>
            <a:r>
              <a:rPr lang="en" sz="1800" dirty="0"/>
              <a:t>Team members	: </a:t>
            </a:r>
            <a:r>
              <a:rPr lang="en-IN" sz="1800" dirty="0"/>
              <a:t>KEERTHI SURYA TEJA (2303A52007)</a:t>
            </a:r>
            <a:br>
              <a:rPr lang="en-IN" sz="1800" dirty="0"/>
            </a:br>
            <a:r>
              <a:rPr lang="en-IN" sz="1800" dirty="0"/>
              <a:t>			  BIJJALA VRINDHA (2303A52003)</a:t>
            </a:r>
            <a:br>
              <a:rPr lang="en-IN" sz="1800" dirty="0"/>
            </a:br>
            <a:r>
              <a:rPr lang="en-IN" sz="1800" dirty="0"/>
              <a:t>			  BOGA SIRICHANDANA (2303A52004)</a:t>
            </a:r>
            <a:br>
              <a:rPr lang="en-IN" sz="1800" dirty="0"/>
            </a:br>
            <a:r>
              <a:rPr lang="en-IN" sz="1800" dirty="0"/>
              <a:t>			  THAKUR AKSHAYA (2303A52017)</a:t>
            </a:r>
            <a:br>
              <a:rPr lang="en-IN" sz="1800" dirty="0"/>
            </a:br>
            <a:r>
              <a:rPr lang="en-IN" sz="1800" dirty="0"/>
              <a:t>			  BANOTH TEJASHWINI (2303A52001)</a:t>
            </a: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344480"/>
            <a:ext cx="5582838" cy="325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Purpose: To develop a Healthcare Management System to streamline clinic operations.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Main Goals: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Create a centralized system for managing patient information securely.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Simplify and organize the appointment scheduling process.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Enable quick and authorized access to basic patient records.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Reduce errors associated with manual, paper-based systems.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Expected Outcome: A functional prototype demonstrating core features like patient registration, appointment booking, and basic record viewing.</a:t>
            </a:r>
            <a:endParaRPr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67490" y="1370752"/>
            <a:ext cx="5733410" cy="2821768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Current manual or outdated systems for managing patient records are often inefficient and prone to errors.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Difficulty in quickly accessing complete patient history, especially in emergencies.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Appointment scheduling can be chaotic, leading to long waiting times or double bookings.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Risk of data loss or breaches with physical records or insecure digital methods.</a:t>
            </a:r>
            <a:endParaRPr lang="en-IN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1229452"/>
            <a:ext cx="5818710" cy="28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Current Methods: Often involve manual registers, individual paper files, basic spreadsheets (like Excel), or standalone, non-integrated simple software.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Slow Retrieval: Finding specific patient information takes significant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Data Silos: Information isn't easily shared or cross-referenced.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Error Prone: High chance of manual data entry errors, lost documents.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Insecure: Physical records are vulnerable to damage, loss, or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Poor Scheduling: Difficult to get an overview of appointments; prone to clashes.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Need for New System: To improve efficiency, accuracy, security, and overall management of clinic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342969" y="1239617"/>
            <a:ext cx="6100842" cy="324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Introduction: We propose Healthcare Management System built using 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Advantages: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Centralized database for all patient and appointment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Secure login for different user roles (e.g., Admin, Receptionist, Doctor).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Streamlined, digital appointment booking and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Easy search and retrieval of patient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Reduced paperwork and potential for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Features: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User Authentication &amp; Role Management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Patient Registration &amp; Profile Management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Appointment Scheduling &amp; Viewing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Basic Electronic Record Keeping (e.g., storing visit notes, diagnosis - be specific about what you implemented)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DC5CD-0C62-AC99-1236-061C7359F67D}"/>
              </a:ext>
            </a:extLst>
          </p:cNvPr>
          <p:cNvSpPr txBox="1"/>
          <p:nvPr/>
        </p:nvSpPr>
        <p:spPr>
          <a:xfrm>
            <a:off x="1285875" y="1434145"/>
            <a:ext cx="5634990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Flowchart Description:</a:t>
            </a:r>
            <a:endParaRPr lang="en-US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1: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User (e.g., Receptionist) Logs In.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2: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Navigates to 'Appointments' Module.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3: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Selects 'Book New Appointment'.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4: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Searches for Existing Patient OR Registers New Patient.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5: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Selects Doctor, Date, and Available Time Slot.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6: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Enters Reason for Visit (Optional).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7: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Confirms Booking.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Step 8: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System Saves Appointment to Database &amp; Updates Calendar View.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Explanation: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This workflow demonstrates how the system simplifies booking appointments, ensuring details are captured accurately and stored centrally.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-1556775" y="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53E6356-2A57-5DEB-0F92-B869251A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707692"/>
            <a:ext cx="5435013" cy="4435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71321" y="129928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1439709" y="2598409"/>
            <a:ext cx="6701615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00000"/>
              </a:lnSpc>
              <a:spcAft>
                <a:spcPts val="135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The Healthcare Management System, developed using Java, successfully provides a foundational platform for streamlining critical administrative and operational tasks within a healthcare facility. By leveraging Java's robustness, platform independence, and extensive libraries, the system offers core functionalities such as: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Patient Registration and Management: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Centralizing patient demographic and basic medical information.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Appointment Scheduling: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Enabling efficient booking, viewing, and management of appointments for doctors and patients.</a:t>
            </a:r>
          </a:p>
          <a:p>
            <a:pPr>
              <a:lnSpc>
                <a:spcPct val="100000"/>
              </a:lnSpc>
              <a:buNone/>
            </a:pPr>
            <a:b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628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Bebas Neue</vt:lpstr>
      <vt:lpstr>Poppins Medium</vt:lpstr>
      <vt:lpstr>Poppins SemiBold</vt:lpstr>
      <vt:lpstr>Arial</vt:lpstr>
      <vt:lpstr>Google Sans Text</vt:lpstr>
      <vt:lpstr>Roboto</vt:lpstr>
      <vt:lpstr>Topology - Master of Science in Mathematics by Slidesgo</vt:lpstr>
      <vt:lpstr>Topic    : Healthcare Management System Domain   : Health Care Team ID  : T194 Team name  : 5 Coders Team members : KEERTHI SURYA TEJA (2303A52007)      BIJJALA VRINDHA (2303A52003)      BOGA SIRICHANDANA (2303A52004)      THAKUR AKSHAYA (2303A52017)      BANOTH TEJASHWINI (2303A52001)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suryateja keerthi</cp:lastModifiedBy>
  <cp:revision>4</cp:revision>
  <dcterms:modified xsi:type="dcterms:W3CDTF">2025-04-04T18:04:15Z</dcterms:modified>
</cp:coreProperties>
</file>