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1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6894116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: </a:t>
            </a:r>
            <a:r>
              <a:rPr lang="en-IN" sz="1600" dirty="0"/>
              <a:t>A Comprehensive AYUSH Startup   Registration Portal</a:t>
            </a:r>
            <a:br>
              <a:rPr lang="en" sz="2000" dirty="0"/>
            </a:br>
            <a:r>
              <a:rPr lang="en" sz="2000" dirty="0"/>
              <a:t>Domain : </a:t>
            </a:r>
            <a:r>
              <a:rPr lang="en" sz="1600" dirty="0"/>
              <a:t>Health Care</a:t>
            </a:r>
            <a:br>
              <a:rPr lang="en" sz="2000" dirty="0"/>
            </a:br>
            <a:r>
              <a:rPr lang="en" sz="2000" dirty="0"/>
              <a:t>Team ID : </a:t>
            </a:r>
            <a:r>
              <a:rPr lang="en" sz="1600" dirty="0"/>
              <a:t>T281</a:t>
            </a:r>
            <a:br>
              <a:rPr lang="en" sz="2000" dirty="0"/>
            </a:br>
            <a:r>
              <a:rPr lang="en" sz="2000" dirty="0"/>
              <a:t>Team name : Team 281</a:t>
            </a:r>
            <a:br>
              <a:rPr lang="en" sz="2000" dirty="0"/>
            </a:br>
            <a:r>
              <a:rPr lang="en" sz="2000" dirty="0"/>
              <a:t>Team members : </a:t>
            </a:r>
            <a:r>
              <a:rPr lang="en-IN" sz="1600" dirty="0"/>
              <a:t>G.Snehith(2303A52324)</a:t>
            </a:r>
            <a:br>
              <a:rPr lang="en" sz="1600" dirty="0"/>
            </a:br>
            <a:r>
              <a:rPr lang="en" sz="1600" dirty="0"/>
              <a:t>	   	        </a:t>
            </a:r>
            <a:r>
              <a:rPr lang="en-IN" sz="1600" dirty="0"/>
              <a:t>M.Avinash (2303A52465)</a:t>
            </a:r>
            <a:br>
              <a:rPr lang="en" sz="1600" dirty="0"/>
            </a:br>
            <a:r>
              <a:rPr lang="en" sz="1600" dirty="0"/>
              <a:t>	                         </a:t>
            </a:r>
            <a:r>
              <a:rPr lang="en-IN" sz="1600" dirty="0" err="1"/>
              <a:t>A.Dinesh</a:t>
            </a:r>
            <a:r>
              <a:rPr lang="en-IN" sz="1600" dirty="0"/>
              <a:t> (2303A52329)</a:t>
            </a:r>
            <a:br>
              <a:rPr lang="en" sz="1600" dirty="0"/>
            </a:br>
            <a:r>
              <a:rPr lang="en" sz="1600" dirty="0"/>
              <a:t>	                         </a:t>
            </a:r>
            <a:r>
              <a:rPr lang="en-IN" sz="1600" dirty="0" err="1"/>
              <a:t>Ch.Vineeth</a:t>
            </a:r>
            <a:r>
              <a:rPr lang="en-IN" sz="1600" dirty="0"/>
              <a:t> (2303A52447)</a:t>
            </a:r>
            <a:br>
              <a:rPr lang="en" sz="1600" dirty="0"/>
            </a:br>
            <a:r>
              <a:rPr lang="en" sz="1600" dirty="0"/>
              <a:t>	                         </a:t>
            </a:r>
            <a:r>
              <a:rPr lang="en-IN" sz="1600" dirty="0"/>
              <a:t>V.Sai Krishnachaithanya (2303A52154)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219443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2C103-FA3B-C5D2-8C13-2282C71161DD}"/>
              </a:ext>
            </a:extLst>
          </p:cNvPr>
          <p:cNvSpPr txBox="1"/>
          <p:nvPr/>
        </p:nvSpPr>
        <p:spPr>
          <a:xfrm>
            <a:off x="562455" y="942259"/>
            <a:ext cx="69665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Purpose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create a comprehensive and user-friendly portal for AYUSH startup registration.</a:t>
            </a:r>
          </a:p>
          <a:p>
            <a:endParaRPr lang="en-US" dirty="0"/>
          </a:p>
          <a:p>
            <a:r>
              <a:rPr lang="en-US" b="1" dirty="0"/>
              <a:t>Goals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simplify the registration process by reducing delays and improving transparency.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provide real-time updates, document uploads, and a support system.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6CE4F-AB68-0237-48CD-82A1750F6292}"/>
              </a:ext>
            </a:extLst>
          </p:cNvPr>
          <p:cNvSpPr txBox="1"/>
          <p:nvPr/>
        </p:nvSpPr>
        <p:spPr>
          <a:xfrm>
            <a:off x="562455" y="2628202"/>
            <a:ext cx="69665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Expected Outcome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functional, scalable, and secure portal.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Reduced registration processing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startup participation in AYUSH and mainstream healthcare.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AF956B-C88B-C5AD-C2EB-3535E28D2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794" y="3643621"/>
            <a:ext cx="1102037" cy="1499879"/>
          </a:xfrm>
          <a:prstGeom prst="rect">
            <a:avLst/>
          </a:prstGeom>
        </p:spPr>
      </p:pic>
      <p:pic>
        <p:nvPicPr>
          <p:cNvPr id="1030" name="Picture 6" descr="Building Ayush Portal Startup for Smart India Hackathon 2023 - YouTube">
            <a:extLst>
              <a:ext uri="{FF2B5EF4-FFF2-40B4-BE49-F238E27FC236}">
                <a16:creationId xmlns:a16="http://schemas.microsoft.com/office/drawing/2014/main" id="{1E82E6A4-23B6-E371-8BB1-6FB86CB3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4" y="3643621"/>
            <a:ext cx="3844504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138217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C56FC-7517-3BC3-33B3-708A07EDEE0A}"/>
              </a:ext>
            </a:extLst>
          </p:cNvPr>
          <p:cNvSpPr txBox="1"/>
          <p:nvPr/>
        </p:nvSpPr>
        <p:spPr>
          <a:xfrm>
            <a:off x="872100" y="852364"/>
            <a:ext cx="6871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Define the Problem Being Addressed :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AYUSH startups are finding it hard to register because the current process is slow, confusing, and not done in one place.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1C082-8ED8-9F2E-66CD-A2A5C19E3052}"/>
              </a:ext>
            </a:extLst>
          </p:cNvPr>
          <p:cNvSpPr txBox="1"/>
          <p:nvPr/>
        </p:nvSpPr>
        <p:spPr>
          <a:xfrm>
            <a:off x="872100" y="1851235"/>
            <a:ext cx="64414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Challenges : 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Registration steps are not clear.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Everything is done by hand or on paper.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 way to check the status of the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Startups don’t get updates or help easily.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FBA8C-CB37-12F2-3EE8-F63D55B88488}"/>
              </a:ext>
            </a:extLst>
          </p:cNvPr>
          <p:cNvSpPr txBox="1"/>
          <p:nvPr/>
        </p:nvSpPr>
        <p:spPr>
          <a:xfrm>
            <a:off x="872100" y="3280994"/>
            <a:ext cx="68711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Pain points 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⏳ Takes too much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🧾 Too much paperwork.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❓ No proper tracking or updates.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🔐 Data is not handled safely.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❗ Alert – for lack of 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649545" y="184265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D93C4-E108-5C31-20B2-A99A23FEA58A}"/>
              </a:ext>
            </a:extLst>
          </p:cNvPr>
          <p:cNvSpPr txBox="1"/>
          <p:nvPr/>
        </p:nvSpPr>
        <p:spPr>
          <a:xfrm>
            <a:off x="994985" y="971021"/>
            <a:ext cx="5897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Current Registration Process: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Manual and Paper-Based:</a:t>
            </a:r>
            <a:r>
              <a:rPr lang="en-US" dirty="0"/>
              <a:t> Startups fill out forms and submit physical documents, leading to delays.​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Multiple Departments:</a:t>
            </a:r>
            <a:r>
              <a:rPr lang="en-US" dirty="0"/>
              <a:t> Approvals are needed from various offices, causing confusion.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Tracking:</a:t>
            </a:r>
            <a:r>
              <a:rPr lang="en-US" dirty="0"/>
              <a:t> Applicants cannot monitor their application status.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BC2DE-945F-4F34-CA9A-60376ED8E671}"/>
              </a:ext>
            </a:extLst>
          </p:cNvPr>
          <p:cNvSpPr txBox="1"/>
          <p:nvPr/>
        </p:nvSpPr>
        <p:spPr>
          <a:xfrm>
            <a:off x="994985" y="2417689"/>
            <a:ext cx="58975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Limitations &amp; Inefficiencies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Time-consuming and prone to delays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Poor communication and status visibility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High risk of document misplacement or errors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Lack of guidance for new 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5AB3B-DBE9-92D8-4EF5-1EB910342759}"/>
              </a:ext>
            </a:extLst>
          </p:cNvPr>
          <p:cNvSpPr txBox="1"/>
          <p:nvPr/>
        </p:nvSpPr>
        <p:spPr>
          <a:xfrm>
            <a:off x="994655" y="3648913"/>
            <a:ext cx="5897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Why We Need a New System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 make startup registration faster, easier, and more transparent, and help AYUSH businesses grow with less hassle.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15137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2C09B-25B6-03E5-E510-5DBDD3714493}"/>
              </a:ext>
            </a:extLst>
          </p:cNvPr>
          <p:cNvSpPr txBox="1"/>
          <p:nvPr/>
        </p:nvSpPr>
        <p:spPr>
          <a:xfrm>
            <a:off x="872100" y="834518"/>
            <a:ext cx="57232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New System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digital AYUSH Startup Registration Portal to make the registration process faster, easier, and more transparent.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ED7C0-5B78-C56C-CA46-FA06BEF30D76}"/>
              </a:ext>
            </a:extLst>
          </p:cNvPr>
          <p:cNvSpPr txBox="1"/>
          <p:nvPr/>
        </p:nvSpPr>
        <p:spPr>
          <a:xfrm>
            <a:off x="872099" y="1573182"/>
            <a:ext cx="6462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Why is it Better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Online Process</a:t>
            </a:r>
            <a:r>
              <a:rPr lang="en-US" dirty="0"/>
              <a:t> – No paperwork, everything is digital.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Real-Time Tracking</a:t>
            </a:r>
            <a:r>
              <a:rPr lang="en-US" dirty="0"/>
              <a:t> – Startups can check their application status anytime.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Secure &amp; Centralized</a:t>
            </a:r>
            <a:r>
              <a:rPr lang="en-US" dirty="0"/>
              <a:t> – All data is stored safely in one place.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D7410-2E95-D451-A77A-3083061A137B}"/>
              </a:ext>
            </a:extLst>
          </p:cNvPr>
          <p:cNvSpPr txBox="1"/>
          <p:nvPr/>
        </p:nvSpPr>
        <p:spPr>
          <a:xfrm>
            <a:off x="872100" y="2533456"/>
            <a:ext cx="572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Features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Simple Registration Forms 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Secure User Login 🔐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Document Upload &amp; Verification 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Tracking &amp; Notifications 📢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Help &amp; Support Section 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02F66-124D-B5BC-A4D0-7F5084DF6A77}"/>
              </a:ext>
            </a:extLst>
          </p:cNvPr>
          <p:cNvSpPr txBox="1"/>
          <p:nvPr/>
        </p:nvSpPr>
        <p:spPr>
          <a:xfrm>
            <a:off x="872098" y="3918451"/>
            <a:ext cx="76535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Simple Diagram : </a:t>
            </a:r>
            <a:br>
              <a:rPr lang="en-IN" dirty="0"/>
            </a:br>
            <a:r>
              <a:rPr lang="en-IN" dirty="0"/>
              <a:t>1️⃣ Signup/Login → 2️⃣ Fill Application → 3️⃣ Upload Documents → 4️⃣ Submit for Review → 5️⃣ Track Status → 6️⃣ Get Approval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0"/>
            <a:ext cx="2142900" cy="85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Signup/Login –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and access the portal.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197775" y="1575017"/>
            <a:ext cx="2142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Fill Application Form –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Enter startup details.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499972" y="3350194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Documents –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Submit required files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715183" y="1352812"/>
            <a:ext cx="2303922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 Review &amp; Status Update –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Officials verify the application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Approval/Feedback –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decision and next steps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7112" y="1916971"/>
            <a:ext cx="3423035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Languages used </a:t>
            </a:r>
            <a:r>
              <a:rPr lang="en-US" dirty="0"/>
              <a:t>: Python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46274" y="2305964"/>
            <a:ext cx="3225726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base used </a:t>
            </a:r>
            <a:r>
              <a:rPr lang="en-US" dirty="0"/>
              <a:t>: PostgreSQL / MySQL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061962" y="1540284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314305" y="2685734"/>
            <a:ext cx="3257696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/>
              <a:t>Database security </a:t>
            </a:r>
            <a:r>
              <a:rPr lang="en-US" dirty="0"/>
              <a:t>: Encrypted storage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83504" y="3093523"/>
            <a:ext cx="3674085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/>
              <a:t>Cloud service used for hosting </a:t>
            </a:r>
            <a:r>
              <a:rPr lang="en-US" dirty="0"/>
              <a:t>: AWS, Google Cloud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15014" y="413485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283504" y="3547749"/>
            <a:ext cx="377845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/>
              <a:t>API’s used : </a:t>
            </a:r>
            <a:r>
              <a:rPr lang="en-US" dirty="0"/>
              <a:t>AYUSH regulatory API, Payment Gateway 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314305" y="4090491"/>
            <a:ext cx="398585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/>
              <a:t>Diagram analysis of final Output : </a:t>
            </a:r>
            <a:r>
              <a:rPr lang="en-US" dirty="0"/>
              <a:t>Flow of data between component</a:t>
            </a:r>
            <a:r>
              <a:rPr lang="en-US" b="1" dirty="0"/>
              <a:t>s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722021-F0F6-CE81-415C-75D2B1216884}"/>
              </a:ext>
            </a:extLst>
          </p:cNvPr>
          <p:cNvSpPr txBox="1"/>
          <p:nvPr/>
        </p:nvSpPr>
        <p:spPr>
          <a:xfrm>
            <a:off x="5283337" y="1965468"/>
            <a:ext cx="35391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System Structure</a:t>
            </a:r>
            <a:r>
              <a:rPr lang="en-IN" dirty="0"/>
              <a:t>: Explain how different components interact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Layered Design: </a:t>
            </a:r>
            <a:r>
              <a:rPr lang="en-IN" dirty="0"/>
              <a:t>Backend, Frontend, Database, Security layers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Component </a:t>
            </a:r>
            <a:r>
              <a:rPr lang="en-IN" b="1" dirty="0" err="1"/>
              <a:t>Labeling</a:t>
            </a:r>
            <a:r>
              <a:rPr lang="en-IN" b="1" dirty="0"/>
              <a:t>: </a:t>
            </a:r>
            <a:r>
              <a:rPr lang="en-IN" dirty="0"/>
              <a:t>Clearly define user roles and workflows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Concise Explanation: </a:t>
            </a:r>
            <a:r>
              <a:rPr lang="en-IN" dirty="0"/>
              <a:t>Keep it technical but simple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Organized Layout: </a:t>
            </a:r>
            <a:r>
              <a:rPr lang="en-IN" dirty="0"/>
              <a:t>Present in a visually structured manner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900145" y="63954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C44C54-E212-82AD-78ED-7500706108D5}"/>
              </a:ext>
            </a:extLst>
          </p:cNvPr>
          <p:cNvSpPr txBox="1"/>
          <p:nvPr/>
        </p:nvSpPr>
        <p:spPr>
          <a:xfrm>
            <a:off x="957162" y="1427360"/>
            <a:ext cx="52298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 :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AYUSH Portal makes startup registration faster, transparent, and accessible.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User-friendly and secure for easy use by applicants and admins.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79E38-B15F-6D13-794E-DDF4815609B8}"/>
              </a:ext>
            </a:extLst>
          </p:cNvPr>
          <p:cNvSpPr txBox="1"/>
          <p:nvPr/>
        </p:nvSpPr>
        <p:spPr>
          <a:xfrm>
            <a:off x="957162" y="2596911"/>
            <a:ext cx="36872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Impact &amp; Benefits: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Faster approvals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Transparent tracking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Boosts startup growth in AYUSH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B46AB-06D8-61B2-4F1D-781324C4607A}"/>
              </a:ext>
            </a:extLst>
          </p:cNvPr>
          <p:cNvSpPr txBox="1"/>
          <p:nvPr/>
        </p:nvSpPr>
        <p:spPr>
          <a:xfrm>
            <a:off x="4807764" y="2571750"/>
            <a:ext cx="3426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Future Enhancements: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Mobile app version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AI for faster verification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Integration with govt. health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524F9-4F01-D14B-E849-013F6E631503}"/>
              </a:ext>
            </a:extLst>
          </p:cNvPr>
          <p:cNvSpPr txBox="1"/>
          <p:nvPr/>
        </p:nvSpPr>
        <p:spPr>
          <a:xfrm>
            <a:off x="957162" y="3691676"/>
            <a:ext cx="8061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Final Statement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project helps AYUSH startups grow and makes the registration process easier for everyone!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712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Poppins Medium</vt:lpstr>
      <vt:lpstr>Bebas Neue</vt:lpstr>
      <vt:lpstr>Wingdings</vt:lpstr>
      <vt:lpstr>Roboto</vt:lpstr>
      <vt:lpstr>Arial</vt:lpstr>
      <vt:lpstr>Poppins SemiBold</vt:lpstr>
      <vt:lpstr>Topology - Master of Science in Mathematics by Slidesgo</vt:lpstr>
      <vt:lpstr>Topic : A Comprehensive AYUSH Startup   Registration Portal Domain : Health Care Team ID : T281 Team name : Team 281 Team members : G.Snehith(2303A52324)              M.Avinash (2303A52465)                           A.Dinesh (2303A52329)                           Ch.Vineeth (2303A52447)                           V.Sai Krishnachaithanya (2303A52154)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Malladi Avinash</cp:lastModifiedBy>
  <cp:revision>16</cp:revision>
  <dcterms:modified xsi:type="dcterms:W3CDTF">2025-04-04T18:06:41Z</dcterms:modified>
</cp:coreProperties>
</file>