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  <p:embeddedFont>
      <p:font typeface="Poppins SemiBold" panose="000007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793457" y="2030172"/>
            <a:ext cx="5957299" cy="2525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000" dirty="0"/>
              <a:t>Topic 	                            :</a:t>
            </a:r>
            <a:r>
              <a:rPr lang="en-US" sz="1400" b="1" dirty="0">
                <a:solidFill>
                  <a:schemeClr val="accent1">
                    <a:lumMod val="25000"/>
                  </a:schemeClr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Software solution to identify the end receiver of a cryptocurrency transaction</a:t>
            </a:r>
            <a:br>
              <a:rPr lang="en" sz="2000" dirty="0"/>
            </a:br>
            <a:r>
              <a:rPr lang="en" sz="2000" dirty="0"/>
              <a:t>Domain                          : </a:t>
            </a:r>
            <a:r>
              <a:rPr lang="en" sz="1400" dirty="0"/>
              <a:t>Cyber Security</a:t>
            </a:r>
            <a:br>
              <a:rPr lang="en" sz="2000" dirty="0"/>
            </a:br>
            <a:r>
              <a:rPr lang="en" sz="2000" dirty="0"/>
              <a:t>Team ID		:</a:t>
            </a:r>
            <a:r>
              <a:rPr lang="en" sz="1400" dirty="0"/>
              <a:t>T228</a:t>
            </a:r>
            <a:br>
              <a:rPr lang="en" sz="2000" dirty="0"/>
            </a:br>
            <a:r>
              <a:rPr lang="en" sz="2000" dirty="0"/>
              <a:t>Team name		:</a:t>
            </a:r>
            <a:r>
              <a:rPr lang="en" sz="1400" dirty="0"/>
              <a:t>Hackers</a:t>
            </a:r>
            <a:br>
              <a:rPr lang="en" sz="2000" dirty="0"/>
            </a:br>
            <a:r>
              <a:rPr lang="en" sz="2000" dirty="0"/>
              <a:t>Team members          :</a:t>
            </a:r>
            <a:r>
              <a:rPr lang="en" sz="1400" dirty="0"/>
              <a:t>T.BhavanaSri(2303A52428)</a:t>
            </a:r>
            <a:br>
              <a:rPr lang="en" sz="1400" dirty="0"/>
            </a:br>
            <a:r>
              <a:rPr lang="en" sz="1600" dirty="0"/>
              <a:t>	</a:t>
            </a:r>
            <a:r>
              <a:rPr lang="en" sz="1400" dirty="0"/>
              <a:t>                                        T.Ravali(2303A52408)</a:t>
            </a:r>
            <a:br>
              <a:rPr lang="en" sz="1400" dirty="0"/>
            </a:br>
            <a:r>
              <a:rPr lang="en" sz="1600" dirty="0"/>
              <a:t>	</a:t>
            </a:r>
            <a:r>
              <a:rPr lang="en" sz="1400" dirty="0"/>
              <a:t>                                        O.Sai Keerthana(2303A52397)</a:t>
            </a:r>
            <a:br>
              <a:rPr lang="en" sz="1400" dirty="0"/>
            </a:br>
            <a:r>
              <a:rPr lang="en" sz="1600" dirty="0"/>
              <a:t>	                                    </a:t>
            </a:r>
            <a:r>
              <a:rPr lang="en" sz="1400" dirty="0"/>
              <a:t>P.Ashwitha(2303A52420)</a:t>
            </a:r>
            <a:br>
              <a:rPr lang="en" sz="1400" dirty="0"/>
            </a:br>
            <a:r>
              <a:rPr lang="en" sz="1400" dirty="0"/>
              <a:t>		                     T.Vardhan(2303A52384)</a:t>
            </a:r>
            <a:br>
              <a:rPr lang="en" sz="1400" dirty="0"/>
            </a:br>
            <a:r>
              <a:rPr lang="en" sz="1400" dirty="0"/>
              <a:t>				</a:t>
            </a:r>
            <a:br>
              <a:rPr lang="en" sz="1400" dirty="0"/>
            </a:b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243840"/>
            <a:ext cx="7399800" cy="54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883920"/>
            <a:ext cx="5582838" cy="4099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Combat the misuse of cryptocurrencies in drug trafficking.- Assist Drug Law Enforcement Agencies in tracing illicit crypto transactions.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Identify the final recipient (real-world entity) of funds in drug-related cases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map wallet addresses involved in laundering processes (e.g., mixers, tumblers, bridges).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quicker identification and prosecution of offenders.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investigative capabilities in drug law enforcement.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ED12-2691-1784-7DC5-25679746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44"/>
          <a:stretch/>
        </p:blipFill>
        <p:spPr>
          <a:xfrm>
            <a:off x="6492239" y="2232660"/>
            <a:ext cx="2263141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-1082040" y="1115500"/>
            <a:ext cx="9227820" cy="3921320"/>
          </a:xfrm>
        </p:spPr>
        <p:txBody>
          <a:bodyPr/>
          <a:lstStyle/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Police and drug enforcement agencies do find some crypto wallet addresses or transaction details        during investigations. 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They can’t easily find out who ends up with the money. 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*Crypto doesn’t use real names .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*Just wallet addresses Criminals use clever tricks to hide where the money goes. There’s no good software that can track the money and link it to real people.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1.Use of Anonymization Tools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2.Adoption of Privacy Coins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3.Gap Between Digital Trails </a:t>
            </a:r>
          </a:p>
          <a:p>
            <a:pPr marL="1968500" lvl="4" indent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Real-World Identities</a:t>
            </a:r>
          </a:p>
          <a:p>
            <a:pPr marL="1968500" lvl="4" indent="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00" lvl="4" indent="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00" lvl="4" indent="0"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60088-5512-7451-0FD6-C8654264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60" y="2918460"/>
            <a:ext cx="267462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220980"/>
            <a:ext cx="7844910" cy="556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631EAC-B8B3-70DF-F17A-AB6B7A3E6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59853"/>
              </p:ext>
            </p:extLst>
          </p:nvPr>
        </p:nvGraphicFramePr>
        <p:xfrm>
          <a:off x="876300" y="803910"/>
          <a:ext cx="5882640" cy="4372402"/>
        </p:xfrm>
        <a:graphic>
          <a:graphicData uri="http://schemas.openxmlformats.org/drawingml/2006/table">
            <a:tbl>
              <a:tblPr firstRow="1" bandRow="1">
                <a:tableStyleId>{29708D21-40B8-4E8D-B405-9B02CA020B05}</a:tableStyleId>
              </a:tblPr>
              <a:tblGrid>
                <a:gridCol w="1935381">
                  <a:extLst>
                    <a:ext uri="{9D8B030D-6E8A-4147-A177-3AD203B41FA5}">
                      <a16:colId xmlns:a16="http://schemas.microsoft.com/office/drawing/2014/main" val="3197825367"/>
                    </a:ext>
                  </a:extLst>
                </a:gridCol>
                <a:gridCol w="1984974">
                  <a:extLst>
                    <a:ext uri="{9D8B030D-6E8A-4147-A177-3AD203B41FA5}">
                      <a16:colId xmlns:a16="http://schemas.microsoft.com/office/drawing/2014/main" val="1357439621"/>
                    </a:ext>
                  </a:extLst>
                </a:gridCol>
                <a:gridCol w="1962285">
                  <a:extLst>
                    <a:ext uri="{9D8B030D-6E8A-4147-A177-3AD203B41FA5}">
                      <a16:colId xmlns:a16="http://schemas.microsoft.com/office/drawing/2014/main" val="487752000"/>
                    </a:ext>
                  </a:extLst>
                </a:gridCol>
              </a:tblGrid>
              <a:tr h="485349">
                <a:tc>
                  <a:txBody>
                    <a:bodyPr/>
                    <a:lstStyle/>
                    <a:p>
                      <a:r>
                        <a:rPr lang="en-IN" b="1" dirty="0"/>
                        <a:t>Limitation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System</a:t>
                      </a: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System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5737"/>
                  </a:ext>
                </a:extLst>
              </a:tr>
              <a:tr h="108489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Lack of Real-Time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systems provide post-transaction analysis, which can delay investigations.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real-time monitoring solution is required for proactive identification and immediate follow-ups.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5233"/>
                  </a:ext>
                </a:extLst>
              </a:tr>
              <a:tr h="148459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Cross-Platform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tools mainly focus on a single blockchain network, often missing cross-chain interactions.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Cross-chain capabilities are crucial for identifying multi-chain transactions and tracking funds that hop between different platforms.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94120"/>
                  </a:ext>
                </a:extLst>
              </a:tr>
              <a:tr h="128474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Investigations still require significant manual effort and human interpretation to connect the dots.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Automation, machine learning, and advanced clustering algorithms will reduce manual effort and speed up the identification process.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569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3CEBB4-7891-0386-2F39-C85BF508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40" y="1097280"/>
            <a:ext cx="233172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AD071-D2AD-558F-0226-0416032B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15500"/>
            <a:ext cx="4903470" cy="348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4F984-E9B7-0764-9741-35E7F264A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115500"/>
            <a:ext cx="344805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64665" y="227266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6265F-C8E3-BBB3-1434-0E8B44EC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56" y="803267"/>
            <a:ext cx="5694556" cy="4422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77998" y="1894219"/>
            <a:ext cx="3516566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Languages Used: Python, JavaScript, C++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208685" y="1434236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24287" y="2305964"/>
            <a:ext cx="3083493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Database: PostgreSQL, MongoDB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061962" y="1375317"/>
            <a:ext cx="3209938" cy="3419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283505" y="2711966"/>
            <a:ext cx="3511058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Security: Encryption, Data Anonymization Techniques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09563" y="3272983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Hosting: AWS/Azure Cloud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283504" y="3547749"/>
            <a:ext cx="371044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Blockchain APIs: Chain </a:t>
            </a:r>
            <a:r>
              <a:rPr lang="en-US" dirty="0" err="1"/>
              <a:t>alysis</a:t>
            </a:r>
            <a:r>
              <a:rPr lang="en-US" dirty="0"/>
              <a:t>, Elliptic, Open Sea APIs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042BC-FB05-AB13-8FEC-F452A976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03" y="1642946"/>
            <a:ext cx="3209938" cy="3337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690427" y="61916"/>
            <a:ext cx="5370300" cy="521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1439107" y="743209"/>
            <a:ext cx="5541556" cy="3895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r>
              <a:rPr lang="en-US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Agencies face major challenges in tracing the flow of illicit funds due to anonymization tools like mixers, tumblers, privacy coins, and multi-layered transactions.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 dedicated software solution is being developed to trace cryptocurrency transactions and identify the real end receiver of funds in drug-related activities.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Impact and Benefits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Enhanced Investigative Power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Smarter Detection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Bridging Digital and Real World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🔧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Future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crypto exchange APIs for real-time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*Machine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suspicious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*Support for more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privacy-focused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blockchains (e.g.,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Zcash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Dash).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546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Cambria</vt:lpstr>
      <vt:lpstr>Poppins SemiBold</vt:lpstr>
      <vt:lpstr>Times New Roman</vt:lpstr>
      <vt:lpstr>Bebas Neue</vt:lpstr>
      <vt:lpstr>Poppins Medium</vt:lpstr>
      <vt:lpstr>Arial</vt:lpstr>
      <vt:lpstr>Roboto</vt:lpstr>
      <vt:lpstr>Calibri</vt:lpstr>
      <vt:lpstr>Topology - Master of Science in Mathematics by Slidesgo</vt:lpstr>
      <vt:lpstr>Topic                              :Software solution to identify the end receiver of a cryptocurrency transaction Domain                          : Cyber Security Team ID  :T228 Team name  :Hackers Team members          :T.BhavanaSri(2303A52428)                                          T.Ravali(2303A52408)                                          O.Sai Keerthana(2303A52397)                                      P.Ashwitha(2303A52420)                        T.Vardhan(2303A52384)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thumati bhavanasri</cp:lastModifiedBy>
  <cp:revision>4</cp:revision>
  <dcterms:modified xsi:type="dcterms:W3CDTF">2025-04-04T18:05:13Z</dcterms:modified>
</cp:coreProperties>
</file>