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Cloud Computing
**Summary:** Cloud computing refers to Internet-based computing where the "cloud" is a metaphor for the internet.
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Platform as a Service (PaaS)
**Summary:** PaaS provides cloud components for creating customized applications, including an operating system, a programming language execution environment, a database, and a web server.
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Private Cloud
**Summary:** A private cloud is a cloud infrastructure operated solely for one organization and can be managed either by the organization or a third party.
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Public Cloud
**Summary:** A public cloud is available to the general public or a large industry and is owned and managed by an organization selling cloud services.
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Software as a Service (SaaS)
**Summary:** SaaS is a model where online software is provided as a service to customers, often in the form of hosted subscription applications or web email.
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Virtualization
**Summary:** Virtualization involves creating a virtual version of something, such as a server, a desktop, a storage device, an operating system, or network resources.
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Virtual Machine
**Summary:** A virtual machine is a software program or operating system that behaves like a separate computer that can run applications and perform tasks.
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Workload
**Summary:** A workload is a specific task or amount of work to be run in the cloud, such as serving a website.
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Cloud Services
**Summary:** Cloud services are resources, applications, or services made available to users via the internet on demand. They include IaaS, PaaS, SaaS, and data storage.
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Clusters
**Summary:** A computer cluster is a group of interconnected standalone computers or servers that operate as a single integrated computing resource.
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Containers
**Summary:** A container is a wrapper that allows software to move between operating environments. It creates a unique virtual instance of an OS that separates an application from others in the same environment.
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Hybrid Cloud
**Summary:** A hybrid cloud combines traditional IT and public or private clouds that remain separate but are connected by technology that allows data or applications to be portable.
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Infrastructure as a Service (IaaS)
**Summary:** IaaS provides computer infrastructure on an outsourced basis to support a company's operations, including servers, network, operating systems, and storage. It's preferred by startups and small companies to save on hardware and software costs.
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Kubernetes
**Summary:** Kubernetes is an open-source platform used for managing containerized workloads and services.
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Multi-cloud
**Summary:** Multi-cloud is a strategy that uses more than one public cloud, allowing enterprises to select specific services from multiple IaaS clouds to avoid dependency on any single provider.
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**Topic:** On Premise vs Off Premise
**Summary:** On-premise refers to a solution installed and hosted in-house or in a company's own data center, while off-premise refers to a solution hosted on dedicated hardware in a different physical location.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2024-06-27T13:32:33Z</dcterms:created>
  <dcterms:modified xsi:type="dcterms:W3CDTF">2024-06-27T13:32:33Z</dcterms:modified>
</cp:coreProperties>
</file>