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28244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76402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67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526194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1820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687017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69224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407991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14667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400A8-1476-4704-866E-33447650D643}"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7813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2400A8-1476-4704-866E-33447650D643}"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18000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400A8-1476-4704-866E-33447650D643}"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033244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2400A8-1476-4704-866E-33447650D643}"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17730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400A8-1476-4704-866E-33447650D643}"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25120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2400A8-1476-4704-866E-33447650D643}"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311730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400A8-1476-4704-866E-33447650D643}"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0DA6F2-995B-44A0-BA25-923959FA31D8}" type="slidenum">
              <a:rPr lang="en-IN" smtClean="0"/>
              <a:t>‹#›</a:t>
            </a:fld>
            <a:endParaRPr lang="en-IN"/>
          </a:p>
        </p:txBody>
      </p:sp>
    </p:spTree>
    <p:extLst>
      <p:ext uri="{BB962C8B-B14F-4D97-AF65-F5344CB8AC3E}">
        <p14:creationId xmlns:p14="http://schemas.microsoft.com/office/powerpoint/2010/main" val="384960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2400A8-1476-4704-866E-33447650D643}" type="datetimeFigureOut">
              <a:rPr lang="en-IN" smtClean="0"/>
              <a:t>03-06-2021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0DA6F2-995B-44A0-BA25-923959FA31D8}" type="slidenum">
              <a:rPr lang="en-IN" smtClean="0"/>
              <a:t>‹#›</a:t>
            </a:fld>
            <a:endParaRPr lang="en-IN"/>
          </a:p>
        </p:txBody>
      </p:sp>
    </p:spTree>
    <p:extLst>
      <p:ext uri="{BB962C8B-B14F-4D97-AF65-F5344CB8AC3E}">
        <p14:creationId xmlns:p14="http://schemas.microsoft.com/office/powerpoint/2010/main" val="1695077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4"/><Relationship Id="rId1" Type="http://schemas.microsoft.com/office/2007/relationships/media" Target="../media/media1.mp4"/><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mp4"/><Relationship Id="rId1" Type="http://schemas.microsoft.com/office/2007/relationships/media" Target="../media/media2.mp4"/><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4"/><Relationship Id="rId1" Type="http://schemas.microsoft.com/office/2007/relationships/media" Target="../media/media3.mp4"/><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4"/><Relationship Id="rId1" Type="http://schemas.microsoft.com/office/2007/relationships/media" Target="../media/media4.mp4"/><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4"/><Relationship Id="rId1" Type="http://schemas.microsoft.com/office/2007/relationships/media" Target="../media/media5.mp4"/><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A840-C46D-4301-B349-0F85D19A8C68}"/>
              </a:ext>
            </a:extLst>
          </p:cNvPr>
          <p:cNvSpPr>
            <a:spLocks noGrp="1"/>
          </p:cNvSpPr>
          <p:nvPr>
            <p:ph type="ctrTitle"/>
          </p:nvPr>
        </p:nvSpPr>
        <p:spPr>
          <a:xfrm>
            <a:off x="1524000" y="377505"/>
            <a:ext cx="9144000" cy="1300293"/>
          </a:xfrm>
        </p:spPr>
        <p:txBody>
          <a:bodyPr/>
          <a:lstStyle/>
          <a:p>
            <a:r>
              <a:rPr lang="en-US" dirty="0"/>
              <a:t>Science Activity</a:t>
            </a:r>
            <a:endParaRPr lang="en-IN" dirty="0"/>
          </a:p>
        </p:txBody>
      </p:sp>
      <p:sp>
        <p:nvSpPr>
          <p:cNvPr id="3" name="Subtitle 2">
            <a:extLst>
              <a:ext uri="{FF2B5EF4-FFF2-40B4-BE49-F238E27FC236}">
                <a16:creationId xmlns:a16="http://schemas.microsoft.com/office/drawing/2014/main" id="{0E39340B-13AF-40A6-BD03-272D41EFE9CD}"/>
              </a:ext>
            </a:extLst>
          </p:cNvPr>
          <p:cNvSpPr>
            <a:spLocks noGrp="1"/>
          </p:cNvSpPr>
          <p:nvPr>
            <p:ph type="subTitle" idx="1"/>
          </p:nvPr>
        </p:nvSpPr>
        <p:spPr/>
        <p:txBody>
          <a:bodyPr>
            <a:normAutofit lnSpcReduction="10000"/>
          </a:bodyPr>
          <a:lstStyle/>
          <a:p>
            <a:pPr algn="r"/>
            <a:r>
              <a:rPr lang="en-US" dirty="0"/>
              <a:t>Kavyam Patel</a:t>
            </a:r>
          </a:p>
          <a:p>
            <a:pPr algn="r"/>
            <a:r>
              <a:rPr lang="en-US" dirty="0"/>
              <a:t>9 A</a:t>
            </a:r>
          </a:p>
          <a:p>
            <a:pPr algn="r"/>
            <a:r>
              <a:rPr lang="en-US" dirty="0"/>
              <a:t>Roll No. 22</a:t>
            </a:r>
          </a:p>
        </p:txBody>
      </p:sp>
      <p:pic>
        <p:nvPicPr>
          <p:cNvPr id="4" name="1">
            <a:hlinkClick r:id="" action="ppaction://media"/>
            <a:extLst>
              <a:ext uri="{FF2B5EF4-FFF2-40B4-BE49-F238E27FC236}">
                <a16:creationId xmlns:a16="http://schemas.microsoft.com/office/drawing/2014/main" id="{9B371179-B354-4EFB-9A27-7DD89EA0DE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70813" y="6145182"/>
            <a:ext cx="487363" cy="487363"/>
          </a:xfrm>
          <a:prstGeom prst="rect">
            <a:avLst/>
          </a:prstGeom>
        </p:spPr>
      </p:pic>
    </p:spTree>
    <p:extLst>
      <p:ext uri="{BB962C8B-B14F-4D97-AF65-F5344CB8AC3E}">
        <p14:creationId xmlns:p14="http://schemas.microsoft.com/office/powerpoint/2010/main" val="1477046614"/>
      </p:ext>
    </p:extLst>
  </p:cSld>
  <p:clrMapOvr>
    <a:masterClrMapping/>
  </p:clrMapOvr>
  <mc:AlternateContent xmlns:mc="http://schemas.openxmlformats.org/markup-compatibility/2006">
    <mc:Choice xmlns:p14="http://schemas.microsoft.com/office/powerpoint/2010/main" Requires="p14">
      <p:transition p14:dur="0" advTm="7000"/>
    </mc:Choice>
    <mc:Fallback>
      <p:transition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52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500B-EAE8-4696-B958-839853195659}"/>
              </a:ext>
            </a:extLst>
          </p:cNvPr>
          <p:cNvSpPr>
            <a:spLocks noGrp="1"/>
          </p:cNvSpPr>
          <p:nvPr>
            <p:ph type="title"/>
          </p:nvPr>
        </p:nvSpPr>
        <p:spPr>
          <a:xfrm>
            <a:off x="677333" y="436229"/>
            <a:ext cx="8978395" cy="578840"/>
          </a:xfrm>
        </p:spPr>
        <p:txBody>
          <a:bodyPr>
            <a:noAutofit/>
          </a:bodyPr>
          <a:lstStyle/>
          <a:p>
            <a:pPr algn="ctr"/>
            <a:r>
              <a:rPr lang="en-US" sz="4400" dirty="0"/>
              <a:t>Live Plant Metadata System</a:t>
            </a:r>
            <a:endParaRPr lang="en-IN" sz="4400" dirty="0"/>
          </a:p>
        </p:txBody>
      </p:sp>
      <p:pic>
        <p:nvPicPr>
          <p:cNvPr id="5" name="2">
            <a:hlinkClick r:id="" action="ppaction://media"/>
            <a:extLst>
              <a:ext uri="{FF2B5EF4-FFF2-40B4-BE49-F238E27FC236}">
                <a16:creationId xmlns:a16="http://schemas.microsoft.com/office/drawing/2014/main" id="{0D97CB3E-1F20-4E07-9A64-0614B143AC7F}"/>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11383438" y="6127474"/>
            <a:ext cx="487362" cy="487362"/>
          </a:xfrm>
        </p:spPr>
      </p:pic>
      <p:sp>
        <p:nvSpPr>
          <p:cNvPr id="4" name="Text Placeholder 3">
            <a:extLst>
              <a:ext uri="{FF2B5EF4-FFF2-40B4-BE49-F238E27FC236}">
                <a16:creationId xmlns:a16="http://schemas.microsoft.com/office/drawing/2014/main" id="{0DCD4A03-C636-4633-8A8B-F0D24C9B437A}"/>
              </a:ext>
            </a:extLst>
          </p:cNvPr>
          <p:cNvSpPr>
            <a:spLocks noGrp="1"/>
          </p:cNvSpPr>
          <p:nvPr>
            <p:ph type="body" sz="half" idx="2"/>
          </p:nvPr>
        </p:nvSpPr>
        <p:spPr>
          <a:xfrm>
            <a:off x="778001" y="1828801"/>
            <a:ext cx="4859401" cy="3465606"/>
          </a:xfrm>
        </p:spPr>
        <p:txBody>
          <a:bodyPr>
            <a:normAutofit/>
          </a:bodyPr>
          <a:lstStyle/>
          <a:p>
            <a:r>
              <a:rPr lang="en-US" sz="2400" dirty="0"/>
              <a:t>I would like to invent a system, which empowers us to know the real time status of plant sizes, harvest period and nearby location information even in large forests and basins like the Amazon Basin.</a:t>
            </a:r>
            <a:endParaRPr lang="en-IN" sz="2400" dirty="0"/>
          </a:p>
        </p:txBody>
      </p:sp>
    </p:spTree>
    <p:extLst>
      <p:ext uri="{BB962C8B-B14F-4D97-AF65-F5344CB8AC3E}">
        <p14:creationId xmlns:p14="http://schemas.microsoft.com/office/powerpoint/2010/main" val="930140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9000">
        <p159:morph option="byObject"/>
      </p:transition>
    </mc:Choice>
    <mc:Fallback>
      <p:transition spd="slow" advTm="1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73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34CF43-9C74-4958-872A-C7A4C620B3CE}"/>
              </a:ext>
            </a:extLst>
          </p:cNvPr>
          <p:cNvSpPr>
            <a:spLocks noGrp="1"/>
          </p:cNvSpPr>
          <p:nvPr>
            <p:ph type="title"/>
          </p:nvPr>
        </p:nvSpPr>
        <p:spPr/>
        <p:txBody>
          <a:bodyPr>
            <a:normAutofit/>
          </a:bodyPr>
          <a:lstStyle/>
          <a:p>
            <a:pPr algn="ctr"/>
            <a:r>
              <a:rPr lang="en-US" sz="4400" dirty="0"/>
              <a:t>Materials Required</a:t>
            </a:r>
            <a:endParaRPr lang="en-IN" sz="4400" dirty="0"/>
          </a:p>
        </p:txBody>
      </p:sp>
      <p:sp>
        <p:nvSpPr>
          <p:cNvPr id="6" name="Content Placeholder 5">
            <a:extLst>
              <a:ext uri="{FF2B5EF4-FFF2-40B4-BE49-F238E27FC236}">
                <a16:creationId xmlns:a16="http://schemas.microsoft.com/office/drawing/2014/main" id="{62BB5B48-EA19-45CC-B176-7ED4D33B271F}"/>
              </a:ext>
            </a:extLst>
          </p:cNvPr>
          <p:cNvSpPr>
            <a:spLocks noGrp="1"/>
          </p:cNvSpPr>
          <p:nvPr>
            <p:ph idx="1"/>
          </p:nvPr>
        </p:nvSpPr>
        <p:spPr>
          <a:xfrm>
            <a:off x="677334" y="2617364"/>
            <a:ext cx="8596668" cy="3423997"/>
          </a:xfrm>
        </p:spPr>
        <p:txBody>
          <a:bodyPr/>
          <a:lstStyle/>
          <a:p>
            <a:r>
              <a:rPr lang="en-US" sz="2000" dirty="0"/>
              <a:t>Sensors</a:t>
            </a:r>
            <a:endParaRPr lang="en-IN" sz="2000" dirty="0"/>
          </a:p>
          <a:p>
            <a:r>
              <a:rPr lang="en-IN" sz="2000" dirty="0"/>
              <a:t>Receivers</a:t>
            </a:r>
          </a:p>
          <a:p>
            <a:r>
              <a:rPr lang="en-IN" sz="2000" dirty="0"/>
              <a:t>Cables</a:t>
            </a:r>
          </a:p>
          <a:p>
            <a:r>
              <a:rPr lang="en-IN" sz="2000" dirty="0"/>
              <a:t>Servers</a:t>
            </a:r>
          </a:p>
          <a:p>
            <a:r>
              <a:rPr lang="en-IN" sz="2000" dirty="0"/>
              <a:t>Aerial Informant Devices (Drones)</a:t>
            </a:r>
          </a:p>
          <a:p>
            <a:r>
              <a:rPr lang="en-IN" sz="2000" dirty="0"/>
              <a:t>Management and Organising Software (AI)</a:t>
            </a:r>
          </a:p>
          <a:p>
            <a:endParaRPr lang="en-IN" dirty="0"/>
          </a:p>
          <a:p>
            <a:endParaRPr lang="en-US" dirty="0"/>
          </a:p>
        </p:txBody>
      </p:sp>
      <p:pic>
        <p:nvPicPr>
          <p:cNvPr id="2" name="3">
            <a:hlinkClick r:id="" action="ppaction://media"/>
            <a:extLst>
              <a:ext uri="{FF2B5EF4-FFF2-40B4-BE49-F238E27FC236}">
                <a16:creationId xmlns:a16="http://schemas.microsoft.com/office/drawing/2014/main" id="{6E222A36-B81B-43C6-9C53-3BC2C2764A7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96648" y="6112283"/>
            <a:ext cx="487363" cy="487363"/>
          </a:xfrm>
          <a:prstGeom prst="rect">
            <a:avLst/>
          </a:prstGeom>
        </p:spPr>
      </p:pic>
    </p:spTree>
    <p:extLst>
      <p:ext uri="{BB962C8B-B14F-4D97-AF65-F5344CB8AC3E}">
        <p14:creationId xmlns:p14="http://schemas.microsoft.com/office/powerpoint/2010/main" val="857847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000">
        <p159:morph option="byObject"/>
      </p:transition>
    </mc:Choice>
    <mc:Fallback>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64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CA32-C486-4E79-81DA-98EDC199CDAD}"/>
              </a:ext>
            </a:extLst>
          </p:cNvPr>
          <p:cNvSpPr>
            <a:spLocks noGrp="1"/>
          </p:cNvSpPr>
          <p:nvPr>
            <p:ph type="title"/>
          </p:nvPr>
        </p:nvSpPr>
        <p:spPr/>
        <p:txBody>
          <a:bodyPr>
            <a:normAutofit/>
          </a:bodyPr>
          <a:lstStyle/>
          <a:p>
            <a:pPr algn="ctr"/>
            <a:r>
              <a:rPr lang="en-US" sz="4400" dirty="0"/>
              <a:t>Sustainability</a:t>
            </a:r>
            <a:endParaRPr lang="en-IN" sz="4400" dirty="0"/>
          </a:p>
        </p:txBody>
      </p:sp>
      <p:sp>
        <p:nvSpPr>
          <p:cNvPr id="3" name="Content Placeholder 2">
            <a:extLst>
              <a:ext uri="{FF2B5EF4-FFF2-40B4-BE49-F238E27FC236}">
                <a16:creationId xmlns:a16="http://schemas.microsoft.com/office/drawing/2014/main" id="{97102012-B2DA-48C2-98E9-9E34CFAEC968}"/>
              </a:ext>
            </a:extLst>
          </p:cNvPr>
          <p:cNvSpPr>
            <a:spLocks noGrp="1"/>
          </p:cNvSpPr>
          <p:nvPr>
            <p:ph idx="1"/>
          </p:nvPr>
        </p:nvSpPr>
        <p:spPr>
          <a:xfrm>
            <a:off x="677334" y="2348917"/>
            <a:ext cx="8596668" cy="3692445"/>
          </a:xfrm>
        </p:spPr>
        <p:txBody>
          <a:bodyPr>
            <a:normAutofit/>
          </a:bodyPr>
          <a:lstStyle/>
          <a:p>
            <a:r>
              <a:rPr lang="en-US" sz="2000" dirty="0"/>
              <a:t>Small and sturdy sensor design, ensure durability and less waste.</a:t>
            </a:r>
          </a:p>
          <a:p>
            <a:r>
              <a:rPr lang="en-US" sz="2000" dirty="0"/>
              <a:t>Cables and connectors can be reused easily.</a:t>
            </a:r>
          </a:p>
          <a:p>
            <a:r>
              <a:rPr lang="en-US" sz="2000" dirty="0"/>
              <a:t>Drones use electricity and are rechargeable, hence, reducing the carbon footprint.</a:t>
            </a:r>
          </a:p>
          <a:p>
            <a:r>
              <a:rPr lang="en-US" sz="2000" dirty="0"/>
              <a:t>Servers or the storage devices have virtually unlimited lifespan.</a:t>
            </a:r>
          </a:p>
          <a:p>
            <a:r>
              <a:rPr lang="en-US" sz="2000" dirty="0"/>
              <a:t>The Software is not a physical entity, hence, can be changed, used or transferred infinite times.</a:t>
            </a:r>
          </a:p>
        </p:txBody>
      </p:sp>
      <p:pic>
        <p:nvPicPr>
          <p:cNvPr id="4" name="4">
            <a:hlinkClick r:id="" action="ppaction://media"/>
            <a:extLst>
              <a:ext uri="{FF2B5EF4-FFF2-40B4-BE49-F238E27FC236}">
                <a16:creationId xmlns:a16="http://schemas.microsoft.com/office/drawing/2014/main" id="{3B411D28-E6FA-4C9B-9D22-F828AF9B496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46314" y="6041362"/>
            <a:ext cx="487363" cy="487363"/>
          </a:xfrm>
          <a:prstGeom prst="rect">
            <a:avLst/>
          </a:prstGeom>
        </p:spPr>
      </p:pic>
    </p:spTree>
    <p:extLst>
      <p:ext uri="{BB962C8B-B14F-4D97-AF65-F5344CB8AC3E}">
        <p14:creationId xmlns:p14="http://schemas.microsoft.com/office/powerpoint/2010/main" val="1662560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0">
        <p159:morph option="byObject"/>
      </p:transition>
    </mc:Choice>
    <mc:Fallback>
      <p:transition spd="slow" advTm="3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12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7B2A-AA43-4B10-9180-D0443B190F2F}"/>
              </a:ext>
            </a:extLst>
          </p:cNvPr>
          <p:cNvSpPr>
            <a:spLocks noGrp="1"/>
          </p:cNvSpPr>
          <p:nvPr>
            <p:ph type="title"/>
          </p:nvPr>
        </p:nvSpPr>
        <p:spPr/>
        <p:txBody>
          <a:bodyPr>
            <a:normAutofit/>
          </a:bodyPr>
          <a:lstStyle/>
          <a:p>
            <a:pPr algn="ctr"/>
            <a:r>
              <a:rPr lang="en-US" sz="4800" dirty="0"/>
              <a:t>Motivation</a:t>
            </a:r>
            <a:endParaRPr lang="en-IN" sz="4800" dirty="0"/>
          </a:p>
        </p:txBody>
      </p:sp>
      <p:sp>
        <p:nvSpPr>
          <p:cNvPr id="3" name="Content Placeholder 2">
            <a:extLst>
              <a:ext uri="{FF2B5EF4-FFF2-40B4-BE49-F238E27FC236}">
                <a16:creationId xmlns:a16="http://schemas.microsoft.com/office/drawing/2014/main" id="{50678EB0-5E50-49D5-9952-7786AEFC3C26}"/>
              </a:ext>
            </a:extLst>
          </p:cNvPr>
          <p:cNvSpPr>
            <a:spLocks noGrp="1"/>
          </p:cNvSpPr>
          <p:nvPr>
            <p:ph idx="1"/>
          </p:nvPr>
        </p:nvSpPr>
        <p:spPr>
          <a:xfrm>
            <a:off x="1098958" y="2147583"/>
            <a:ext cx="8175044" cy="3893780"/>
          </a:xfrm>
        </p:spPr>
        <p:txBody>
          <a:bodyPr>
            <a:normAutofit/>
          </a:bodyPr>
          <a:lstStyle/>
          <a:p>
            <a:pPr marL="0" indent="0" algn="just">
              <a:buNone/>
            </a:pPr>
            <a:r>
              <a:rPr lang="en-US" sz="2100" dirty="0"/>
              <a:t>The illegal and extensive cutting of Flora is a practice that has been going on from a long time because, the authorities are not able to respond in time. This is due to lack of information and high amount information transfer time. The system aims at decreasing the time taken to gain information, ultimately making it instant, and also increasing the different types of data, which will get converted into a easy to understand information database. </a:t>
            </a:r>
            <a:endParaRPr lang="en-IN" sz="2100" dirty="0"/>
          </a:p>
        </p:txBody>
      </p:sp>
      <p:pic>
        <p:nvPicPr>
          <p:cNvPr id="4" name="5">
            <a:hlinkClick r:id="" action="ppaction://media"/>
            <a:extLst>
              <a:ext uri="{FF2B5EF4-FFF2-40B4-BE49-F238E27FC236}">
                <a16:creationId xmlns:a16="http://schemas.microsoft.com/office/drawing/2014/main" id="{E53B45E0-C5E9-42D9-B19F-F5CDCEF68D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1481" y="6041363"/>
            <a:ext cx="487363" cy="487363"/>
          </a:xfrm>
          <a:prstGeom prst="rect">
            <a:avLst/>
          </a:prstGeom>
        </p:spPr>
      </p:pic>
    </p:spTree>
    <p:extLst>
      <p:ext uri="{BB962C8B-B14F-4D97-AF65-F5344CB8AC3E}">
        <p14:creationId xmlns:p14="http://schemas.microsoft.com/office/powerpoint/2010/main" val="2038362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5000">
        <p159:morph option="byObject"/>
      </p:transition>
    </mc:Choice>
    <mc:Fallback>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30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327</TotalTime>
  <Words>220</Words>
  <Application>Microsoft Office PowerPoint</Application>
  <PresentationFormat>Widescreen</PresentationFormat>
  <Paragraphs>21</Paragraphs>
  <Slides>5</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Science Activity</vt:lpstr>
      <vt:lpstr>Live Plant Metadata System</vt:lpstr>
      <vt:lpstr>Materials Required</vt:lpstr>
      <vt:lpstr>Sustainability</vt:lpstr>
      <vt:lpstr>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Activity</dc:title>
  <dc:creator>Kavyam Patel</dc:creator>
  <cp:lastModifiedBy>Kavyam Patel</cp:lastModifiedBy>
  <cp:revision>9</cp:revision>
  <dcterms:created xsi:type="dcterms:W3CDTF">2021-05-26T13:22:19Z</dcterms:created>
  <dcterms:modified xsi:type="dcterms:W3CDTF">2021-06-03T10:38:33Z</dcterms:modified>
</cp:coreProperties>
</file>