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Anton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dBzT28PMGr/7foDbkpG1eARmf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8f92a5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8f92a5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4vOL9UQbBRDOQt9QTzFdYsPnwuhQZQwT?usp=sharing" TargetMode="External"/><Relationship Id="rId5" Type="http://schemas.openxmlformats.org/officeDocument/2006/relationships/hyperlink" Target="mailto:kavyam.spatel@gmail.com" TargetMode="External"/><Relationship Id="rId4" Type="http://schemas.openxmlformats.org/officeDocument/2006/relationships/hyperlink" Target="mailto:2306_KAVYAM@davkharghar.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HSArbo0k2FzIynI4j-TLdMcMqeeoNM_u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15qX3j8HOv94IvK8LACbZEMsraIzUPQA?usp=sharing" TargetMode="External"/><Relationship Id="rId7" Type="http://schemas.openxmlformats.org/officeDocument/2006/relationships/hyperlink" Target="https://drive.google.com/drive/folders/11O4anJ-ciOULZy7azuRQVXcKrr2_2dDh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UAjQhM8sNZcQEjBi9xYYdlUvoP7x1g3G?usp=sharing" TargetMode="External"/><Relationship Id="rId5" Type="http://schemas.openxmlformats.org/officeDocument/2006/relationships/hyperlink" Target="https://drive.google.com/drive/folders/1WRCfqNJOd-Rn8nce3FUzPbvabS5wY3Yu?usp=sharing" TargetMode="External"/><Relationship Id="rId4" Type="http://schemas.openxmlformats.org/officeDocument/2006/relationships/hyperlink" Target="https://drive.google.com/drive/folders/1uWpYdNTE_tuuNZEK1en6drmaLtb43AN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15923" y="485946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br>
              <a:rPr lang="en-US"/>
            </a:br>
            <a:r>
              <a:rPr lang="en-US">
                <a:solidFill>
                  <a:srgbClr val="1482AC"/>
                </a:solidFill>
                <a:latin typeface="Anton"/>
                <a:ea typeface="Anton"/>
                <a:cs typeface="Anton"/>
                <a:sym typeface="Anton"/>
              </a:rPr>
              <a:t>22. KAVYAM PATEL 10</a:t>
            </a:r>
            <a:r>
              <a:rPr lang="en-US" baseline="30000">
                <a:solidFill>
                  <a:srgbClr val="1482AC"/>
                </a:solidFill>
                <a:latin typeface="Anton"/>
                <a:ea typeface="Anton"/>
                <a:cs typeface="Anton"/>
                <a:sym typeface="Anton"/>
              </a:rPr>
              <a:t>TH</a:t>
            </a:r>
            <a:r>
              <a:rPr lang="en-US">
                <a:solidFill>
                  <a:srgbClr val="1482AC"/>
                </a:solidFill>
                <a:latin typeface="Anton"/>
                <a:ea typeface="Anton"/>
                <a:cs typeface="Anton"/>
                <a:sym typeface="Anton"/>
              </a:rPr>
              <a:t> A</a:t>
            </a:r>
            <a:endParaRPr>
              <a:solidFill>
                <a:srgbClr val="1482AC"/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400">
                <a:solidFill>
                  <a:srgbClr val="1482AC"/>
                </a:solidFill>
                <a:latin typeface="Anton"/>
                <a:ea typeface="Anton"/>
                <a:cs typeface="Anton"/>
                <a:sym typeface="Anton"/>
              </a:rPr>
              <a:t>Science Portfolo</a:t>
            </a:r>
            <a:endParaRPr sz="5400">
              <a:solidFill>
                <a:srgbClr val="1482AC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1224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E71224"/>
                </a:solidFill>
              </a:rPr>
              <a:t>INTRODUCTION</a:t>
            </a:r>
            <a:endParaRPr>
              <a:solidFill>
                <a:srgbClr val="E71224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Name: </a:t>
            </a:r>
            <a:r>
              <a:rPr lang="en-US">
                <a:solidFill>
                  <a:srgbClr val="E71224"/>
                </a:solidFill>
              </a:rPr>
              <a:t>Kavyam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Class: </a:t>
            </a:r>
            <a:r>
              <a:rPr lang="en-US">
                <a:solidFill>
                  <a:srgbClr val="E71224"/>
                </a:solidFill>
              </a:rPr>
              <a:t>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Section: </a:t>
            </a:r>
            <a:r>
              <a:rPr lang="en-US">
                <a:solidFill>
                  <a:srgbClr val="E71224"/>
                </a:solidFill>
              </a:rPr>
              <a:t>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Roll No.: </a:t>
            </a:r>
            <a:r>
              <a:rPr lang="en-US">
                <a:solidFill>
                  <a:srgbClr val="E71224"/>
                </a:solidFill>
              </a:rPr>
              <a:t>22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Father’s Name: </a:t>
            </a:r>
            <a:r>
              <a:rPr lang="en-US">
                <a:solidFill>
                  <a:srgbClr val="E71224"/>
                </a:solidFill>
              </a:rPr>
              <a:t>Narender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Mother’s Name: </a:t>
            </a:r>
            <a:r>
              <a:rPr lang="en-US">
                <a:solidFill>
                  <a:srgbClr val="E71224"/>
                </a:solidFill>
              </a:rPr>
              <a:t>Shobhana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>
              <a:solidFill>
                <a:srgbClr val="1482A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>
              <a:solidFill>
                <a:srgbClr val="1482AC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l="1" r="1419" b="8861"/>
          <a:stretch/>
        </p:blipFill>
        <p:spPr>
          <a:xfrm>
            <a:off x="9134475" y="2286000"/>
            <a:ext cx="1586865" cy="21233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2"/>
          <p:cNvSpPr txBox="1"/>
          <p:nvPr/>
        </p:nvSpPr>
        <p:spPr>
          <a:xfrm>
            <a:off x="3441452" y="5909250"/>
            <a:ext cx="53090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E71224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 Email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| </a:t>
            </a:r>
            <a:r>
              <a:rPr lang="en-US" sz="2000" b="1" i="0" u="sng" strike="noStrike" cap="none">
                <a:solidFill>
                  <a:srgbClr val="E71224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Email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| </a:t>
            </a:r>
            <a:r>
              <a:rPr lang="en-US" sz="2000" b="1" i="0" u="sng" strike="noStrike" cap="none">
                <a:solidFill>
                  <a:srgbClr val="E71224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Drive</a:t>
            </a:r>
            <a:endParaRPr sz="2000" b="1" i="0" u="none" strike="noStrike" cap="none">
              <a:solidFill>
                <a:srgbClr val="E7122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024128" y="5903452"/>
            <a:ext cx="276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E712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endParaRPr sz="1800">
              <a:solidFill>
                <a:srgbClr val="E7122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1482AC"/>
                </a:solidFill>
              </a:rPr>
              <a:t>INDEX</a:t>
            </a:r>
            <a:endParaRPr>
              <a:solidFill>
                <a:srgbClr val="1482AC"/>
              </a:solidFill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024127" y="2295563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1482AC"/>
                </a:solidFill>
              </a:rPr>
              <a:t> Introduction                                                                                              I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1482AC"/>
                </a:solidFill>
              </a:rPr>
              <a:t> Index                                                                                                      II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1482AC"/>
                </a:solidFill>
              </a:rPr>
              <a:t> Personal Thoughts                                                                                    1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1482AC"/>
                </a:solidFill>
              </a:rPr>
              <a:t> Activities</a:t>
            </a:r>
            <a:endParaRPr/>
          </a:p>
          <a:p>
            <a:pPr marL="448056" lvl="2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1482AC"/>
                </a:solidFill>
              </a:rPr>
              <a:t> </a:t>
            </a:r>
            <a:r>
              <a:rPr lang="en-US" sz="2400">
                <a:solidFill>
                  <a:srgbClr val="1482AC"/>
                </a:solidFill>
              </a:rPr>
              <a:t>Vacation Assignment                                                                            2</a:t>
            </a:r>
            <a:endParaRPr>
              <a:solidFill>
                <a:srgbClr val="1482AC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024128" y="5903452"/>
            <a:ext cx="295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II</a:t>
            </a:r>
            <a:endParaRPr sz="1800">
              <a:solidFill>
                <a:srgbClr val="1482A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1482AC"/>
                </a:solidFill>
              </a:rPr>
              <a:t>PERSONAL THOUGHTS</a:t>
            </a:r>
            <a:endParaRPr>
              <a:solidFill>
                <a:srgbClr val="1482AC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024127" y="283464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482AC"/>
                </a:solidFill>
              </a:rPr>
              <a:t>Science</a:t>
            </a:r>
            <a:r>
              <a:rPr lang="en-US"/>
              <a:t> has been a </a:t>
            </a:r>
            <a:r>
              <a:rPr lang="en-US">
                <a:solidFill>
                  <a:srgbClr val="1482AC"/>
                </a:solidFill>
              </a:rPr>
              <a:t>subject of great interest </a:t>
            </a:r>
            <a:r>
              <a:rPr lang="en-US"/>
              <a:t>for me since Elementary School, 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which the Teachers and the School itself, especially </a:t>
            </a:r>
            <a:r>
              <a:rPr lang="en-US">
                <a:solidFill>
                  <a:srgbClr val="1482AC"/>
                </a:solidFill>
              </a:rPr>
              <a:t>Mrs. Preeti Sama Ma’am, have 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482AC"/>
                </a:solidFill>
              </a:rPr>
              <a:t>fueled extensively.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Science has had </a:t>
            </a:r>
            <a:r>
              <a:rPr lang="en-US">
                <a:solidFill>
                  <a:srgbClr val="1482AC"/>
                </a:solidFill>
              </a:rPr>
              <a:t>excruciating affects in my life</a:t>
            </a:r>
            <a:r>
              <a:rPr lang="en-US"/>
              <a:t>, from </a:t>
            </a:r>
            <a:r>
              <a:rPr lang="en-US">
                <a:solidFill>
                  <a:srgbClr val="1482AC"/>
                </a:solidFill>
              </a:rPr>
              <a:t>understanding daily activities </a:t>
            </a:r>
            <a:r>
              <a:rPr lang="en-US"/>
              <a:t>to 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mind boggling, though fascinating, </a:t>
            </a:r>
            <a:r>
              <a:rPr lang="en-US">
                <a:solidFill>
                  <a:srgbClr val="1482AC"/>
                </a:solidFill>
              </a:rPr>
              <a:t>rocket science </a:t>
            </a:r>
            <a:r>
              <a:rPr lang="en-US"/>
              <a:t>has become </a:t>
            </a:r>
            <a:r>
              <a:rPr lang="en-US">
                <a:solidFill>
                  <a:srgbClr val="1482AC"/>
                </a:solidFill>
              </a:rPr>
              <a:t>as clear as a bell</a:t>
            </a:r>
            <a:r>
              <a:rPr lang="en-US"/>
              <a:t>.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980085" y="5903452"/>
            <a:ext cx="257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1800">
              <a:solidFill>
                <a:srgbClr val="1482A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1482AC"/>
                </a:solidFill>
              </a:rPr>
              <a:t>VACATION ASSIGNMENT</a:t>
            </a:r>
            <a:endParaRPr>
              <a:solidFill>
                <a:srgbClr val="1482AC"/>
              </a:solidFill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Vacation assignment was an </a:t>
            </a:r>
            <a:r>
              <a:rPr lang="en-US">
                <a:solidFill>
                  <a:srgbClr val="1482AC"/>
                </a:solidFill>
              </a:rPr>
              <a:t>intuitive 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1482AC"/>
                </a:solidFill>
              </a:rPr>
              <a:t>activity</a:t>
            </a:r>
            <a:r>
              <a:rPr lang="en-US"/>
              <a:t> to make us think about the </a:t>
            </a:r>
            <a:r>
              <a:rPr lang="en-US">
                <a:solidFill>
                  <a:srgbClr val="1482AC"/>
                </a:solidFill>
              </a:rPr>
              <a:t>environment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with usage of much liked </a:t>
            </a:r>
            <a:r>
              <a:rPr lang="en-US">
                <a:solidFill>
                  <a:srgbClr val="1482AC"/>
                </a:solidFill>
              </a:rPr>
              <a:t>software programs</a:t>
            </a:r>
            <a:r>
              <a:rPr lang="en-US"/>
              <a:t>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9821" y="2084832"/>
            <a:ext cx="4228051" cy="237827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024128" y="5903452"/>
            <a:ext cx="273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1800">
              <a:solidFill>
                <a:srgbClr val="1482A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939820" y="5201569"/>
            <a:ext cx="4228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Click here for </a:t>
            </a: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 link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8f92a556_0_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482AC"/>
                </a:solidFill>
              </a:rPr>
              <a:t>PRACTICALS</a:t>
            </a:r>
            <a:endParaRPr dirty="0">
              <a:solidFill>
                <a:srgbClr val="1482AC"/>
              </a:solidFill>
            </a:endParaRPr>
          </a:p>
        </p:txBody>
      </p:sp>
      <p:sp>
        <p:nvSpPr>
          <p:cNvPr id="132" name="Google Shape;132;gfa8f92a556_0_0"/>
          <p:cNvSpPr txBox="1">
            <a:spLocks noGrp="1"/>
          </p:cNvSpPr>
          <p:nvPr>
            <p:ph type="body" idx="1"/>
          </p:nvPr>
        </p:nvSpPr>
        <p:spPr>
          <a:xfrm>
            <a:off x="963028" y="2270725"/>
            <a:ext cx="9720000" cy="3259313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 dirty="0">
                <a:solidFill>
                  <a:srgbClr val="1482AC"/>
                </a:solidFill>
              </a:rPr>
            </a:br>
            <a:r>
              <a:rPr lang="en-US" sz="2600" dirty="0">
                <a:solidFill>
                  <a:srgbClr val="1482AC"/>
                </a:solidFill>
              </a:rPr>
              <a:t>      </a:t>
            </a:r>
            <a:r>
              <a:rPr lang="en-US" u="sng" dirty="0" err="1">
                <a:solidFill>
                  <a:srgbClr val="1482A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Practicals</a:t>
            </a:r>
            <a:endParaRPr sz="2600" u="sng" dirty="0">
              <a:solidFill>
                <a:srgbClr val="1482AC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1482A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 1</a:t>
            </a:r>
            <a:r>
              <a:rPr lang="en-US" dirty="0">
                <a:solidFill>
                  <a:srgbClr val="0C0C0C"/>
                </a:solidFill>
              </a:rPr>
              <a:t> - Find pH using pH paper / Universal Indicator.</a:t>
            </a:r>
            <a:endParaRPr dirty="0">
              <a:solidFill>
                <a:srgbClr val="0C0C0C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1482A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 2</a:t>
            </a:r>
            <a:r>
              <a:rPr lang="en-US" dirty="0"/>
              <a:t> - Role of Carbon Dioxide during respiration.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1482A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 5</a:t>
            </a:r>
            <a:r>
              <a:rPr lang="en-US" dirty="0">
                <a:solidFill>
                  <a:srgbClr val="000000"/>
                </a:solidFill>
              </a:rPr>
              <a:t> - Determine the Focal Length of Concave Mirror.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Experiment 6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1482AC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Trace Path of Light through Glass Slab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A8DCA-B913-4DF0-BA4B-D3595E02815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024128" y="5998464"/>
            <a:ext cx="5901459" cy="274320"/>
          </a:xfrm>
        </p:spPr>
        <p:txBody>
          <a:bodyPr/>
          <a:lstStyle/>
          <a:p>
            <a:pPr algn="l"/>
            <a:r>
              <a:rPr lang="en-US" sz="2000" dirty="0"/>
              <a:t>Note: Click Underlined Names for Links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213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Anton</vt:lpstr>
      <vt:lpstr>Noto Sans Symbols</vt:lpstr>
      <vt:lpstr>Twentieth Century</vt:lpstr>
      <vt:lpstr>Arial</vt:lpstr>
      <vt:lpstr>Integral</vt:lpstr>
      <vt:lpstr> 22. KAVYAM PATEL 10TH A</vt:lpstr>
      <vt:lpstr>INTRODUCTION</vt:lpstr>
      <vt:lpstr>INDEX</vt:lpstr>
      <vt:lpstr>PERSONAL THOUGHTS</vt:lpstr>
      <vt:lpstr>VACATION ASSIGNMENT</vt:lpstr>
      <vt:lpstr>PRACTICALS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 KAVYAM PATEL 10TH A</dc:title>
  <dc:creator>Kavyam Patel</dc:creator>
  <cp:lastModifiedBy>KAVYAM PATEL</cp:lastModifiedBy>
  <cp:revision>4</cp:revision>
  <dcterms:created xsi:type="dcterms:W3CDTF">2021-11-09T13:04:41Z</dcterms:created>
  <dcterms:modified xsi:type="dcterms:W3CDTF">2022-02-01T02:45:18Z</dcterms:modified>
</cp:coreProperties>
</file>