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86" r:id="rId7"/>
    <p:sldId id="287" r:id="rId8"/>
    <p:sldId id="288" r:id="rId9"/>
    <p:sldId id="289" r:id="rId10"/>
    <p:sldId id="259" r:id="rId11"/>
    <p:sldId id="284" r:id="rId12"/>
    <p:sldId id="283" r:id="rId13"/>
    <p:sldId id="277" r:id="rId14"/>
    <p:sldId id="279" r:id="rId15"/>
    <p:sldId id="282" r:id="rId16"/>
    <p:sldId id="280" r:id="rId17"/>
    <p:sldId id="27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C56B21FA-EB40-4D02-98A8-D97999FBB2FA}">
          <p14:sldIdLst>
            <p14:sldId id="256"/>
            <p14:sldId id="257"/>
          </p14:sldIdLst>
        </p14:section>
        <p14:section name="Website" id="{6BC51ED0-0946-4155-AEEF-71DDCE58EAEC}">
          <p14:sldIdLst>
            <p14:sldId id="286"/>
            <p14:sldId id="287"/>
            <p14:sldId id="288"/>
            <p14:sldId id="289"/>
          </p14:sldIdLst>
        </p14:section>
        <p14:section name="Activities" id="{7232F143-C4B3-4CDB-AD86-19F63128024B}">
          <p14:sldIdLst>
            <p14:sldId id="259"/>
            <p14:sldId id="284"/>
            <p14:sldId id="283"/>
          </p14:sldIdLst>
        </p14:section>
        <p14:section name="Notes" id="{2D8BFE17-82A0-4A9F-90B3-4B96FD9FE1B8}">
          <p14:sldIdLst>
            <p14:sldId id="277"/>
            <p14:sldId id="279"/>
            <p14:sldId id="282"/>
            <p14:sldId id="280"/>
            <p14:sldId id="278"/>
          </p14:sldIdLst>
        </p14:section>
        <p14:section name="End" id="{0842D364-0275-4845-8D04-F41DF8A9EDC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23-Feb-22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EcdZdC97VI-rlIGRDIwREgAVjriZNmd/view?usp=sharing" TargetMode="External"/><Relationship Id="rId2" Type="http://schemas.openxmlformats.org/officeDocument/2006/relationships/hyperlink" Target="https://drive.google.com/file/d/1OwIasq-g0iQjsjnHUwGv8XW6YjNvgidR/view?usp=shari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mMdg_0fNf3k-qLPdi0671jHomWrMETHr/view?usp=sharing" TargetMode="External"/><Relationship Id="rId4" Type="http://schemas.openxmlformats.org/officeDocument/2006/relationships/hyperlink" Target="https://drive.google.com/file/d/1lDhD75FxYSshf7eU-FJKl433x0TgjKIi/view?usp=sha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pr38_9nmkhAb6GpzUHhGB1heQBnMXn1/view?usp=sharing" TargetMode="External"/><Relationship Id="rId2" Type="http://schemas.openxmlformats.org/officeDocument/2006/relationships/hyperlink" Target="https://drive.google.com/file/d/1VFEmcTNRAOYPVnuGCRUirnI7sMk8Zye4/view?usp=shar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vyam-patel.pages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vyam-patel.pages.dev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cLN5uqDXNP-QFWrXrm6TP9zzchTcMcv?usp=sharing" TargetMode="External"/><Relationship Id="rId2" Type="http://schemas.openxmlformats.org/officeDocument/2006/relationships/hyperlink" Target="https://drive.google.com/drive/folders/1D87nrVx4pKE4tT29S1iQvUIJ53hV3kvz?usp=sharing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rive.google.com/drive/folders/1v997GBnNxfV8rzIX1PrAHeH3I4A4UupK?usp=sharing" TargetMode="External"/><Relationship Id="rId5" Type="http://schemas.openxmlformats.org/officeDocument/2006/relationships/hyperlink" Target="https://drive.google.com/drive/folders/1adEYUF16w6CEwZPrC83uVIJ_6P-n5Edh?usp=sharing" TargetMode="External"/><Relationship Id="rId4" Type="http://schemas.openxmlformats.org/officeDocument/2006/relationships/hyperlink" Target="https://drive.google.com/drive/folders/17s69Pc5ffqIe_xGC68mtCxMEVGJmbmOM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Ti57huSn56qKdVpnZBC7YSWb0Z3PqGb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ENGLISH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709513" cy="806675"/>
          </a:xfrm>
        </p:spPr>
        <p:txBody>
          <a:bodyPr/>
          <a:lstStyle/>
          <a:p>
            <a:r>
              <a:rPr lang="en-US" dirty="0"/>
              <a:t>22. Kavyam Patel – 10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A9DE5-1C80-4FC9-850B-FA1FEA06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462" y="4598126"/>
            <a:ext cx="2259874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7B6-EF73-4F19-B3A8-D15CE90F6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CF6BC-131E-409E-94CE-AA1C62EC0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in Respective Notebooks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8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9DA6-9DA3-4F93-ABF3-C510B917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/>
              <a:t>First Flight</a:t>
            </a:r>
            <a:endParaRPr lang="en-IN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3E9-19A9-4637-AFA1-AA705BF4D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English Textbook 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25F159-953F-4842-A0B2-F07C10C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EF1E-763E-4A8F-A884-7EC9D6040B6D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4EC7DB-CABC-46C3-B89F-D7E6E011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22. Kavyam Patel - 10 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6CDD0F-81D3-49F6-9982-FACEDCA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7616-BC5C-4A17-8790-F0A424E0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Flight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1C67-9D78-4690-B896-9BABCF405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1.1 – A Letter to God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1.2 – Dust of Snow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1.3 – Fire and Ice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2.1 – Nelson Mandela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CBB5-CE61-483B-A38E-15070784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908-1111-4144-A340-849CBEAB5A08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9E7-EE12-4590-BC49-CBDF1173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DAE5E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22. Kavyam Patel - 10 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B5BD-CC03-4AD8-8E8C-F8BDA512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9DA6-9DA3-4F93-ABF3-C510B917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Footprints Without Feet</a:t>
            </a:r>
            <a:endParaRPr lang="en-IN" sz="8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3E9-19A9-4637-AFA1-AA705BF4D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Supplementary Reader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25F159-953F-4842-A0B2-F07C10C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AC5-9743-49B4-8DE2-602A794F04FA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4EC7DB-CABC-46C3-B89F-D7E6E011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22. Kavyam Patel - 10 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6CDD0F-81D3-49F6-9982-FACEDCA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4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2649-52C9-441C-9846-D043A58F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Footprints Without Feet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9933-E961-4136-94C6-42F442D85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1. - A Triumph of Surgery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 2. – A Thief’s Story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BBD6-90DC-4AD2-A3D9-D248B513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111B-953F-4BDB-92D0-A15318092418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C005-7651-46AA-A429-F2A02A53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22. Kavyam Patel - 10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6EE9-EC04-4FDE-9177-81F50E2F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08743"/>
            <a:ext cx="6220278" cy="11151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413" y="2123849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Kavyam Patel</a:t>
            </a:r>
          </a:p>
          <a:p>
            <a:r>
              <a:rPr lang="en-US" dirty="0"/>
              <a:t>10 A​	22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https://kavyam-patel.pages.dev/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A3CF0-EBE0-4260-928E-AFBE3B55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13" y="3909512"/>
            <a:ext cx="2449286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3200" dirty="0"/>
          </a:p>
          <a:p>
            <a:pPr marL="1028700" lvl="1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Flight</a:t>
            </a:r>
            <a:endParaRPr lang="en-US" sz="2000" dirty="0"/>
          </a:p>
          <a:p>
            <a:pPr marL="1028700" lvl="1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Footprints Without Feet</a:t>
            </a:r>
            <a:r>
              <a:rPr lang="en-US" sz="32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endParaRPr 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Notes</a:t>
            </a:r>
            <a:endParaRPr lang="en-US" sz="3200" dirty="0"/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Flight</a:t>
            </a:r>
            <a:endParaRPr lang="en-US" sz="2000" dirty="0"/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Footprints Without Feet</a:t>
            </a:r>
            <a:endParaRPr lang="en-US" sz="20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FA11DEFA-2501-4021-B215-70F105E8438E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22. Kavyam Patel - 10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7B6-EF73-4F19-B3A8-D15CE90F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526" y="1059400"/>
            <a:ext cx="6472880" cy="2387600"/>
          </a:xfrm>
        </p:spPr>
        <p:txBody>
          <a:bodyPr/>
          <a:lstStyle/>
          <a:p>
            <a:r>
              <a:rPr lang="en-US" sz="8000" dirty="0"/>
              <a:t>Website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CF6BC-131E-409E-94CE-AA1C62EC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526" y="3539075"/>
            <a:ext cx="6472880" cy="1406101"/>
          </a:xfrm>
        </p:spPr>
        <p:txBody>
          <a:bodyPr/>
          <a:lstStyle/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https://kavyam-patel.pages.dev/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2A062-D775-4B91-B337-267B1E23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88" y="2253200"/>
            <a:ext cx="2272618" cy="22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045AD18-3965-4293-8EAC-6C8A4A90A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" r="1024" b="85592"/>
          <a:stretch/>
        </p:blipFill>
        <p:spPr>
          <a:xfrm>
            <a:off x="1257766" y="475861"/>
            <a:ext cx="3023118" cy="59062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AB5C95-40C3-4D44-94A2-5B7F05087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41" r="1276" b="56952"/>
          <a:stretch/>
        </p:blipFill>
        <p:spPr>
          <a:xfrm>
            <a:off x="6096000" y="475861"/>
            <a:ext cx="2667293" cy="59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4998E9D-AE56-4FAD-841A-BCE83564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33"/>
          <a:stretch/>
        </p:blipFill>
        <p:spPr>
          <a:xfrm>
            <a:off x="418011" y="315119"/>
            <a:ext cx="2591544" cy="6227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E83859-3AB1-4962-9781-47A9F199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" t="20858" b="60470"/>
          <a:stretch/>
        </p:blipFill>
        <p:spPr>
          <a:xfrm>
            <a:off x="3504456" y="315119"/>
            <a:ext cx="2591544" cy="6227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A902F-FBDE-4B2D-A1C1-40BEEB72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t="39382" r="335" b="41109"/>
          <a:stretch/>
        </p:blipFill>
        <p:spPr>
          <a:xfrm>
            <a:off x="6674376" y="307809"/>
            <a:ext cx="2469624" cy="62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1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226D7D1-7BA4-4DBC-9C1A-A59248C89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" t="62359" r="336" b="18894"/>
          <a:stretch/>
        </p:blipFill>
        <p:spPr>
          <a:xfrm>
            <a:off x="1719197" y="309130"/>
            <a:ext cx="2574127" cy="6245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8BB82D-2113-4A49-B874-3B757667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" t="81860" r="687"/>
          <a:stretch/>
        </p:blipFill>
        <p:spPr>
          <a:xfrm>
            <a:off x="6247657" y="309130"/>
            <a:ext cx="2661212" cy="62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4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944" y="2732809"/>
            <a:ext cx="5200056" cy="1392381"/>
          </a:xfrm>
        </p:spPr>
        <p:txBody>
          <a:bodyPr/>
          <a:lstStyle/>
          <a:p>
            <a:r>
              <a:rPr lang="en-US" sz="9600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CC6A-4CF6-407B-93FD-52D4C7A7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Flight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29F1-BB61-4436-BF64-76B38E13D3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72D9E7-C641-45E7-9C77-45F8CA114D76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E632-7B10-43C4-9312-795DF8189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200" dirty="0">
                <a:effectLst/>
                <a:latin typeface="Tenorite" panose="00000500000000000000" pitchFamily="2" charset="0"/>
                <a:ea typeface="+mn-ea"/>
                <a:cs typeface="+mn-cs"/>
              </a:rPr>
              <a:t>22. Kavyam Patel - 10 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5D41-31EA-4670-93D9-0911018D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1EE7F4F-CAF9-489B-B8AC-E16FDA1A4C6D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376875571"/>
              </p:ext>
            </p:extLst>
          </p:nvPr>
        </p:nvGraphicFramePr>
        <p:xfrm>
          <a:off x="1167492" y="2164526"/>
          <a:ext cx="8196945" cy="252894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06236">
                  <a:extLst>
                    <a:ext uri="{9D8B030D-6E8A-4147-A177-3AD203B41FA5}">
                      <a16:colId xmlns:a16="http://schemas.microsoft.com/office/drawing/2014/main" val="351176452"/>
                    </a:ext>
                  </a:extLst>
                </a:gridCol>
                <a:gridCol w="4085911">
                  <a:extLst>
                    <a:ext uri="{9D8B030D-6E8A-4147-A177-3AD203B41FA5}">
                      <a16:colId xmlns:a16="http://schemas.microsoft.com/office/drawing/2014/main" val="4228025580"/>
                    </a:ext>
                  </a:extLst>
                </a:gridCol>
                <a:gridCol w="3204798">
                  <a:extLst>
                    <a:ext uri="{9D8B030D-6E8A-4147-A177-3AD203B41FA5}">
                      <a16:colId xmlns:a16="http://schemas.microsoft.com/office/drawing/2014/main" val="1282363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Ch. No.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Ch. Name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32644"/>
                  </a:ext>
                </a:extLst>
              </a:tr>
              <a:tr h="4055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1.1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 to God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Invitation Letter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5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1.2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Dust of Snow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on Hill Stations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3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1.3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Fire and 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2.1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Nelson Mandela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on Freedom Fighters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Vacation Assignment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Travel Brochure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4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7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1CA-A823-4EBB-BF72-BC9192C2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Footprints Without Feet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853B14B-3D5C-4693-A8B0-DFD568813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475397"/>
              </p:ext>
            </p:extLst>
          </p:nvPr>
        </p:nvGraphicFramePr>
        <p:xfrm>
          <a:off x="1167492" y="2227438"/>
          <a:ext cx="817013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0434">
                  <a:extLst>
                    <a:ext uri="{9D8B030D-6E8A-4147-A177-3AD203B41FA5}">
                      <a16:colId xmlns:a16="http://schemas.microsoft.com/office/drawing/2014/main" val="620540972"/>
                    </a:ext>
                  </a:extLst>
                </a:gridCol>
                <a:gridCol w="4072426">
                  <a:extLst>
                    <a:ext uri="{9D8B030D-6E8A-4147-A177-3AD203B41FA5}">
                      <a16:colId xmlns:a16="http://schemas.microsoft.com/office/drawing/2014/main" val="2707747001"/>
                    </a:ext>
                  </a:extLst>
                </a:gridCol>
                <a:gridCol w="3167273">
                  <a:extLst>
                    <a:ext uri="{9D8B030D-6E8A-4147-A177-3AD203B41FA5}">
                      <a16:colId xmlns:a16="http://schemas.microsoft.com/office/drawing/2014/main" val="3228910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Ch. No.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Ch. Name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07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Triumph of Surgery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Diet Chart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699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DA06-A62D-4BC7-9D60-CD6CD802E9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4FE7E1-2130-4F68-9DFF-C63FEAC0F9E0}" type="datetime1">
              <a:rPr lang="en-US" smtClean="0"/>
              <a:t>23-Feb-22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2CB1-83F3-4FF6-BB5A-17C289E79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200" dirty="0">
                <a:effectLst/>
                <a:latin typeface="Tenorite" panose="00000500000000000000" pitchFamily="2" charset="0"/>
                <a:ea typeface="+mn-ea"/>
                <a:cs typeface="+mn-cs"/>
              </a:rPr>
              <a:t>22. Kavyam Patel - 10 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2C5E-F831-4AE5-839B-8CDEC4FDF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6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260</TotalTime>
  <Words>231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ENGLISH PORTFOLIO</vt:lpstr>
      <vt:lpstr>INDEX</vt:lpstr>
      <vt:lpstr>Website</vt:lpstr>
      <vt:lpstr>PowerPoint Presentation</vt:lpstr>
      <vt:lpstr>PowerPoint Presentation</vt:lpstr>
      <vt:lpstr>PowerPoint Presentation</vt:lpstr>
      <vt:lpstr>Activities</vt:lpstr>
      <vt:lpstr>First Flight</vt:lpstr>
      <vt:lpstr>Footprints Without Feet</vt:lpstr>
      <vt:lpstr>NOTES</vt:lpstr>
      <vt:lpstr>First Flight</vt:lpstr>
      <vt:lpstr>First Flight</vt:lpstr>
      <vt:lpstr>Footprints Without Feet</vt:lpstr>
      <vt:lpstr>Footprints Without Feet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PORTFOLIO</dc:title>
  <dc:creator>Kavyam Patel</dc:creator>
  <cp:keywords>Nam: Kavyam Patel;Roll No.: 22;Class: 10th;Sub: English</cp:keywords>
  <cp:lastModifiedBy>Kavyam Patel</cp:lastModifiedBy>
  <cp:revision>12</cp:revision>
  <dcterms:created xsi:type="dcterms:W3CDTF">2021-12-05T13:48:27Z</dcterms:created>
  <dcterms:modified xsi:type="dcterms:W3CDTF">2022-02-23T10:54:19Z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