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51" r:id="rId8"/>
    <p:sldId id="2432" r:id="rId9"/>
    <p:sldId id="2456" r:id="rId10"/>
    <p:sldId id="243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144" y="29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13/11/2023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J.O.B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Leeds Clean Air Hackathon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4800" dirty="0"/>
              <a:t>Project 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rmAutofit/>
          </a:bodyPr>
          <a:lstStyle/>
          <a:p>
            <a:pPr marL="285750" indent="-285750" rtl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GB" dirty="0"/>
              <a:t>Health app</a:t>
            </a:r>
          </a:p>
          <a:p>
            <a:pPr rtl="0">
              <a:lnSpc>
                <a:spcPct val="140000"/>
              </a:lnSpc>
            </a:pPr>
            <a:r>
              <a:rPr lang="en-GB" sz="1800" dirty="0"/>
              <a:t>Health app incentive for companies to reduce emissions</a:t>
            </a:r>
          </a:p>
        </p:txBody>
      </p:sp>
      <p:pic>
        <p:nvPicPr>
          <p:cNvPr id="4" name="Picture Placeholder 3" descr="A large metal structure over a street&#10;&#10;Description automatically generated">
            <a:extLst>
              <a:ext uri="{FF2B5EF4-FFF2-40B4-BE49-F238E27FC236}">
                <a16:creationId xmlns:a16="http://schemas.microsoft.com/office/drawing/2014/main" id="{4B16E383-6B83-A427-2637-2EAB63067C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8608" b="8608"/>
          <a:stretch>
            <a:fillRect/>
          </a:stretch>
        </p:blipFill>
        <p:spPr>
          <a:xfrm>
            <a:off x="4541838" y="1624013"/>
            <a:ext cx="3108325" cy="1892300"/>
          </a:xfrm>
        </p:spPr>
      </p:pic>
      <p:pic>
        <p:nvPicPr>
          <p:cNvPr id="9" name="Picture Placeholder 8" descr="A machine in a building&#10;&#10;Description automatically generated">
            <a:extLst>
              <a:ext uri="{FF2B5EF4-FFF2-40B4-BE49-F238E27FC236}">
                <a16:creationId xmlns:a16="http://schemas.microsoft.com/office/drawing/2014/main" id="{5ED69194-A796-F361-B653-ABD4317DD76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983" b="983"/>
          <a:stretch>
            <a:fillRect/>
          </a:stretch>
        </p:blipFill>
        <p:spPr>
          <a:xfrm>
            <a:off x="8123238" y="1624013"/>
            <a:ext cx="3108325" cy="1892300"/>
          </a:xfr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14CBCD0-97C9-5955-27CE-F9A1202631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Wind Deflectors</a:t>
            </a:r>
          </a:p>
          <a:p>
            <a:r>
              <a:rPr lang="en-US" sz="1600" dirty="0"/>
              <a:t>Deflects air pollution above head height to reduce human intake.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9321B70-68E7-AB3F-C4EC-435765B47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Capture Hoods</a:t>
            </a:r>
          </a:p>
          <a:p>
            <a:r>
              <a:rPr lang="en-US" sz="1800" dirty="0"/>
              <a:t>Capture hoods on construction sites to reduce emissions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  <p:pic>
        <p:nvPicPr>
          <p:cNvPr id="18" name="Picture Placeholder 17" descr="A laptops with a map on the screen&#10;&#10;Description automatically generated">
            <a:extLst>
              <a:ext uri="{FF2B5EF4-FFF2-40B4-BE49-F238E27FC236}">
                <a16:creationId xmlns:a16="http://schemas.microsoft.com/office/drawing/2014/main" id="{F56B0347-7DDF-FC96-5266-0614B0A4F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3158" r="13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37350" y="459210"/>
            <a:ext cx="3349782" cy="464871"/>
          </a:xfrm>
        </p:spPr>
        <p:txBody>
          <a:bodyPr rtlCol="0"/>
          <a:lstStyle/>
          <a:p>
            <a:r>
              <a:rPr lang="en-GB" sz="1800" dirty="0"/>
              <a:t>Healthy J.O.B incentive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350" y="1393511"/>
            <a:ext cx="4646246" cy="2218585"/>
          </a:xfrm>
        </p:spPr>
        <p:txBody>
          <a:bodyPr rtlCol="0">
            <a:normAutofit fontScale="92500"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Healthy J.O.B?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companies will incentivise Healthy J.O.B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people will enjoy using Healthy JOB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Cheaper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Gamified</a:t>
            </a:r>
          </a:p>
          <a:p>
            <a:pPr rtl="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815" y="5385412"/>
            <a:ext cx="3691819" cy="601320"/>
          </a:xfrm>
        </p:spPr>
        <p:txBody>
          <a:bodyPr rtlCol="0"/>
          <a:lstStyle/>
          <a:p>
            <a:pPr rtl="0"/>
            <a:r>
              <a:rPr lang="en-GB" dirty="0"/>
              <a:t>General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6C8A3-4C5F-B75B-109A-9AD2DC84E4A4}"/>
              </a:ext>
            </a:extLst>
          </p:cNvPr>
          <p:cNvSpPr txBox="1"/>
          <p:nvPr/>
        </p:nvSpPr>
        <p:spPr>
          <a:xfrm>
            <a:off x="6245525" y="767751"/>
            <a:ext cx="4942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Steps taken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Cycled miles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Route planning based on air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Alerts for increased pollution on regular roots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Competitive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Incentivised with vouchers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Colour changing application based on location and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16032"/>
            <a:ext cx="11002962" cy="823913"/>
          </a:xfrm>
        </p:spPr>
        <p:txBody>
          <a:bodyPr rtlCol="0"/>
          <a:lstStyle/>
          <a:p>
            <a:pPr rtl="0"/>
            <a:r>
              <a:rPr lang="en-GB" dirty="0"/>
              <a:t>How Data will be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6AFD6-4352-2891-0E49-6ADCA092449D}"/>
              </a:ext>
            </a:extLst>
          </p:cNvPr>
          <p:cNvSpPr txBox="1"/>
          <p:nvPr/>
        </p:nvSpPr>
        <p:spPr>
          <a:xfrm>
            <a:off x="971550" y="2571750"/>
            <a:ext cx="3381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Change routes based on air pollution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Alerts for rapidly rising pollution.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Business and authorities can see pollution in and around the 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Tell the user what zone or air quality they are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48F8ED9-7B78-F820-4E49-3175153AA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1" b="1311"/>
          <a:stretch/>
        </p:blipFill>
        <p:spPr>
          <a:xfrm>
            <a:off x="5676370" y="2263178"/>
            <a:ext cx="4905906" cy="3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spc="300" dirty="0">
                <a:cs typeface="Biome Light" panose="020B0303030204020804" pitchFamily="34" charset="0"/>
              </a:rPr>
              <a:t>Solutions covered</a:t>
            </a:r>
            <a:endParaRPr lang="en-GB" sz="2000" b="0" i="0" u="none" strike="noStrike" kern="1200" cap="none" spc="30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Business can operate more sustainably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dirty="0">
                <a:cs typeface="Biome Light" panose="020B0303030204020804" pitchFamily="34" charset="0"/>
              </a:rPr>
              <a:t>Migrate air pollution with diverted traffic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Not just business focused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Friend/family Groups can be made to compete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00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Authorities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dirty="0">
                <a:cs typeface="Biome Light" panose="020B0303030204020804" pitchFamily="34" charset="0"/>
              </a:rPr>
              <a:t>Can collect data on foot and cycle traffic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Can see how most business traffic is diverted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CAB37-3955-46F1-849F-93CBB9D47323}"/>
              </a:ext>
            </a:extLst>
          </p:cNvPr>
          <p:cNvSpPr/>
          <p:nvPr/>
        </p:nvSpPr>
        <p:spPr>
          <a:xfrm>
            <a:off x="5969479" y="6159260"/>
            <a:ext cx="3312544" cy="698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84251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Joshua White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Oliver Long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Ben Martin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Any Question?</a:t>
            </a:r>
          </a:p>
        </p:txBody>
      </p:sp>
      <p:pic>
        <p:nvPicPr>
          <p:cNvPr id="5" name="Online Image Placeholder 23" descr="User">
            <a:extLst>
              <a:ext uri="{FF2B5EF4-FFF2-40B4-BE49-F238E27FC236}">
                <a16:creationId xmlns:a16="http://schemas.microsoft.com/office/drawing/2014/main" id="{FA404FF4-5144-8D8B-4451-FA4DB0428A9B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875" y="3099594"/>
            <a:ext cx="730250" cy="730250"/>
          </a:xfrm>
        </p:spPr>
      </p:pic>
      <p:pic>
        <p:nvPicPr>
          <p:cNvPr id="14" name="Online Image Placeholder 23" descr="User">
            <a:extLst>
              <a:ext uri="{FF2B5EF4-FFF2-40B4-BE49-F238E27FC236}">
                <a16:creationId xmlns:a16="http://schemas.microsoft.com/office/drawing/2014/main" id="{BC1170AA-4F57-EA6C-A74B-79B1A279399B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5975" y="3098800"/>
            <a:ext cx="731838" cy="731838"/>
          </a:xfr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205c34-f8fb-4b5c-a1c7-d289ee0079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1E8E11849634DBC0B11A2A896F1C8" ma:contentTypeVersion="12" ma:contentTypeDescription="Create a new document." ma:contentTypeScope="" ma:versionID="9997f0af5f2d46e3743c99386cbbae25">
  <xsd:schema xmlns:xsd="http://www.w3.org/2001/XMLSchema" xmlns:xs="http://www.w3.org/2001/XMLSchema" xmlns:p="http://schemas.microsoft.com/office/2006/metadata/properties" xmlns:ns3="92205c34-f8fb-4b5c-a1c7-d289ee007966" xmlns:ns4="a3ecb710-170b-4515-8fec-4b7841f096f2" targetNamespace="http://schemas.microsoft.com/office/2006/metadata/properties" ma:root="true" ma:fieldsID="c380d0471696ce2a2c54165bda57d90a" ns3:_="" ns4:_="">
    <xsd:import namespace="92205c34-f8fb-4b5c-a1c7-d289ee007966"/>
    <xsd:import namespace="a3ecb710-170b-4515-8fec-4b7841f096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05c34-f8fb-4b5c-a1c7-d289ee007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cb710-170b-4515-8fec-4b7841f096f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92205c34-f8fb-4b5c-a1c7-d289ee007966"/>
    <ds:schemaRef ds:uri="http://www.w3.org/XML/1998/namespace"/>
    <ds:schemaRef ds:uri="http://purl.org/dc/dcmitype/"/>
    <ds:schemaRef ds:uri="a3ecb710-170b-4515-8fec-4b7841f096f2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5157BBA-F898-4453-B33C-7EC7281C6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05c34-f8fb-4b5c-a1c7-d289ee007966"/>
    <ds:schemaRef ds:uri="a3ecb710-170b-4515-8fec-4b7841f09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{FA61BEF6-B673-4A7F-A5C5-396D61024724}tf55661986_win32</Template>
  <TotalTime>114</TotalTime>
  <Words>222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J.O.B </vt:lpstr>
      <vt:lpstr>Project Ideas</vt:lpstr>
      <vt:lpstr>PowerPoint Presentation</vt:lpstr>
      <vt:lpstr>PowerPoint Presentation</vt:lpstr>
      <vt:lpstr>How Data will be used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J.O.B</dc:title>
  <dc:creator>Joshua White (2314105)</dc:creator>
  <cp:lastModifiedBy>Joshua White (2314105)</cp:lastModifiedBy>
  <cp:revision>3</cp:revision>
  <dcterms:created xsi:type="dcterms:W3CDTF">2023-11-13T13:02:38Z</dcterms:created>
  <dcterms:modified xsi:type="dcterms:W3CDTF">2023-11-13T14:57:04Z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0x0101008771E8E11849634DBC0B11A2A896F1C8</vt:lpwstr>
  </property>
</Properties>
</file>