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70" r:id="rId4"/>
    <p:sldId id="372" r:id="rId5"/>
    <p:sldId id="373" r:id="rId6"/>
    <p:sldId id="376" r:id="rId7"/>
    <p:sldId id="375" r:id="rId8"/>
    <p:sldId id="382" r:id="rId9"/>
    <p:sldId id="381" r:id="rId10"/>
    <p:sldId id="380" r:id="rId11"/>
    <p:sldId id="377" r:id="rId12"/>
    <p:sldId id="384" r:id="rId13"/>
    <p:sldId id="378" r:id="rId14"/>
    <p:sldId id="383"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111" d="100"/>
          <a:sy n="111"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SMART IOT EGG</a:t>
            </a:r>
          </a:p>
          <a:p>
            <a:r>
              <a:rPr lang="en-US" sz="4000" b="1" dirty="0">
                <a:solidFill>
                  <a:srgbClr val="7030A0"/>
                </a:solidFill>
                <a:latin typeface="Verdana" panose="020B0604030504040204" pitchFamily="34" charset="0"/>
                <a:ea typeface="+mn-ea"/>
                <a:cs typeface="+mn-cs"/>
              </a:rPr>
              <a:t>INCUBATOR</a:t>
            </a:r>
            <a:endParaRPr lang="en-IN" sz="4000" b="1" dirty="0">
              <a:solidFill>
                <a:srgbClr val="7030A0"/>
              </a:solidFill>
              <a:latin typeface="Verdana" panose="020B0604030504040204" pitchFamily="34" charset="0"/>
              <a:ea typeface="+mn-ea"/>
              <a:cs typeface="+mn-cs"/>
            </a:endParaRPr>
          </a:p>
        </p:txBody>
      </p:sp>
      <p:sp>
        <p:nvSpPr>
          <p:cNvPr id="11" name="TextBox 1"/>
          <p:cNvSpPr txBox="1">
            <a:spLocks noChangeArrowheads="1"/>
          </p:cNvSpPr>
          <p:nvPr/>
        </p:nvSpPr>
        <p:spPr bwMode="auto">
          <a:xfrm>
            <a:off x="4991879" y="5183902"/>
            <a:ext cx="63134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a:solidFill>
                  <a:srgbClr val="FF0000"/>
                </a:solidFill>
              </a:rPr>
              <a:t>PRADEEP KUMAR S -230701230 RAHUL P-230701254</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191P11</a:t>
            </a:r>
            <a:r>
              <a:rPr lang="en-IN" sz="2800" b="1" dirty="0">
                <a:solidFill>
                  <a:srgbClr val="002060"/>
                </a:solidFill>
                <a:latin typeface="Verdana" panose="020B0604030504040204" pitchFamily="34" charset="0"/>
                <a:ea typeface="+mn-ea"/>
                <a:cs typeface="+mn-cs"/>
              </a:rPr>
              <a:t>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a:t>
            </a:r>
            <a:r>
              <a:rPr lang="en-US" altLang="en-US" sz="2800" b="1" dirty="0">
                <a:solidFill>
                  <a:srgbClr val="FF0000"/>
                </a:solidFill>
              </a:rPr>
              <a:t>Smart Shoe</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6" name="Picture 5">
            <a:extLst>
              <a:ext uri="{FF2B5EF4-FFF2-40B4-BE49-F238E27FC236}">
                <a16:creationId xmlns:a16="http://schemas.microsoft.com/office/drawing/2014/main" id="{6B4F4B05-B637-1BD4-9369-CF5419401A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729" y="1982839"/>
            <a:ext cx="2903248" cy="3858938"/>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Incubator</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nSpc>
                <a:spcPct val="150000"/>
              </a:lnSpc>
              <a:buClr>
                <a:srgbClr val="CC0000"/>
              </a:buClr>
              <a:defRPr/>
            </a:pPr>
            <a:r>
              <a:rPr lang="en-US" sz="2400" dirty="0">
                <a:latin typeface="Times New Roman" panose="02020603050405020304" pitchFamily="18" charset="0"/>
                <a:cs typeface="Times New Roman" panose="02020603050405020304" pitchFamily="18" charset="0"/>
              </a:rPr>
              <a:t>A DHT11 sensor is connected to the ESP32 to measure the temperature inside the incubator at regular intervals.</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ESP32 is programmed using Arduino IDE to read sensor data, check against threshold values, and control devices accordingly.</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Clr>
                <a:srgbClr val="CC0000"/>
              </a:buClr>
              <a:defRPr/>
            </a:pPr>
            <a:r>
              <a:rPr lang="en-US" sz="2400" dirty="0">
                <a:latin typeface="Times New Roman" panose="02020603050405020304" pitchFamily="18" charset="0"/>
                <a:cs typeface="Times New Roman" panose="02020603050405020304" pitchFamily="18" charset="0"/>
              </a:rPr>
              <a:t>A 4-channel relay module is used to operate the AC motor (for egg turning), DC fan (for air circulation), and LED light (for lighting or heating support)</a:t>
            </a:r>
            <a:r>
              <a:rPr lang="en-US" sz="2400" dirty="0">
                <a:solidFill>
                  <a:srgbClr val="000000"/>
                </a:solidFill>
                <a:latin typeface="Times New Roman" panose="02020603050405020304" pitchFamily="18" charset="0"/>
                <a:cs typeface="Times New Roman" panose="02020603050405020304" pitchFamily="18" charset="0"/>
              </a:rPr>
              <a:t>.</a:t>
            </a:r>
          </a:p>
          <a:p>
            <a:pPr>
              <a:lnSpc>
                <a:spcPct val="150000"/>
              </a:lnSpc>
              <a:buClr>
                <a:srgbClr val="CC0000"/>
              </a:buClr>
              <a:defRPr/>
            </a:pPr>
            <a:r>
              <a:rPr lang="en-US" sz="2200" dirty="0">
                <a:latin typeface="Times New Roman" panose="02020603050405020304" pitchFamily="18" charset="0"/>
                <a:cs typeface="Times New Roman" panose="02020603050405020304" pitchFamily="18" charset="0"/>
              </a:rPr>
              <a:t>An LED light is used to assist in maintaining optimal temperature or providing visibility inside the incubator.</a:t>
            </a:r>
            <a:endParaRPr lang="en-US" sz="2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AC34E60E-BF3B-7B65-854B-9DDAE0D293B7}"/>
              </a:ext>
            </a:extLst>
          </p:cNvPr>
          <p:cNvSpPr>
            <a:spLocks noGrp="1"/>
          </p:cNvSpPr>
          <p:nvPr>
            <p:ph type="dt" sz="half" idx="10"/>
          </p:nvPr>
        </p:nvSpPr>
        <p:spPr/>
        <p:txBody>
          <a:bodyPr/>
          <a:lstStyle/>
          <a:p>
            <a:pPr>
              <a:defRPr/>
            </a:pPr>
            <a:r>
              <a:rPr lang="en-US" dirty="0"/>
              <a:t>IOT Mini-Project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Incubator</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AC motor is activated at set time intervals to rotate the eggs automatically, mimicking a hen’s behavior. </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When temperature exceeds a predefined limit, the ESP32 uses Wi-Fi to send real-time alerts to the user through a Telegram bot.</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entire system is tested under real conditions, and thresholds are calibrated to ensure accurate and reliable incubation performance. </a:t>
            </a:r>
          </a:p>
          <a:p>
            <a:pPr marL="0" marR="0" lvl="0" indent="0" algn="just" defTabSz="914400" rtl="0" eaLnBrk="0" fontAlgn="base" latinLnBrk="0" hangingPunct="0">
              <a:lnSpc>
                <a:spcPct val="100000"/>
              </a:lnSpc>
              <a:spcBef>
                <a:spcPct val="20000"/>
              </a:spcBef>
              <a:spcAft>
                <a:spcPct val="0"/>
              </a:spcAft>
              <a:buClr>
                <a:srgbClr val="CC0000"/>
              </a:buClr>
              <a:buSzTx/>
              <a:buNone/>
              <a:defRPr/>
            </a:pP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375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marR="0" lvl="0" indent="0" defTabSz="914400" rtl="0" eaLnBrk="0" fontAlgn="base" latinLnBrk="0" hangingPunct="0">
              <a:spcBef>
                <a:spcPct val="20000"/>
              </a:spcBef>
              <a:spcAft>
                <a:spcPct val="0"/>
              </a:spcAft>
              <a:buClr>
                <a:srgbClr val="CC0000"/>
              </a:buClr>
              <a:buSzTx/>
              <a:buNone/>
              <a:defRPr/>
            </a:pPr>
            <a:r>
              <a:rPr lang="en-US" sz="2400" dirty="0">
                <a:latin typeface="Times New Roman" panose="02020603050405020304" pitchFamily="18" charset="0"/>
                <a:cs typeface="Times New Roman" panose="02020603050405020304" pitchFamily="18" charset="0"/>
              </a:rPr>
              <a:t>The IoT-based smart egg incubator system provides an efficient, automated, and reliable solution for egg hatching. By integrating temperature monitoring, real-time alerts through Telegram, and automatic control of essential components like the AC motor, DC fan, and LED light, the system ensures a stable and ideal environment for incubation. This reduces the need for manual supervision and improves the chances of successful hatching. Overall, the system is user-friendly, cost-effective, and highly beneficial for small-scale poultry farmers and educational purposes.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[1] </a:t>
            </a:r>
            <a:r>
              <a:rPr lang="en-US" sz="2200" dirty="0" err="1">
                <a:effectLst/>
                <a:latin typeface="Times New Roman" panose="02020603050405020304" pitchFamily="18" charset="0"/>
                <a:ea typeface="Times New Roman" panose="02020603050405020304" pitchFamily="18" charset="0"/>
              </a:rPr>
              <a:t>Chougule</a:t>
            </a:r>
            <a:r>
              <a:rPr lang="en-US" sz="2200" dirty="0">
                <a:effectLst/>
                <a:latin typeface="Times New Roman" panose="02020603050405020304" pitchFamily="18" charset="0"/>
                <a:ea typeface="Times New Roman" panose="02020603050405020304" pitchFamily="18" charset="0"/>
              </a:rPr>
              <a:t>, S. M., Desai, V. B., Gaikwad, P. S., Kamble, S. S., &amp; </a:t>
            </a:r>
            <a:r>
              <a:rPr lang="en-US" sz="2200" dirty="0" err="1">
                <a:effectLst/>
                <a:latin typeface="Times New Roman" panose="02020603050405020304" pitchFamily="18" charset="0"/>
                <a:ea typeface="Times New Roman" panose="02020603050405020304" pitchFamily="18" charset="0"/>
              </a:rPr>
              <a:t>Metkari</a:t>
            </a:r>
            <a:r>
              <a:rPr lang="en-US" sz="2200" dirty="0">
                <a:effectLst/>
                <a:latin typeface="Times New Roman" panose="02020603050405020304" pitchFamily="18" charset="0"/>
                <a:ea typeface="Times New Roman" panose="02020603050405020304" pitchFamily="18" charset="0"/>
              </a:rPr>
              <a:t>, V. T. (2021). Smart Egg Incubator. </a:t>
            </a:r>
            <a:r>
              <a:rPr lang="en-US" sz="2200" i="1" dirty="0">
                <a:effectLst/>
                <a:latin typeface="Times New Roman" panose="02020603050405020304" pitchFamily="18" charset="0"/>
                <a:ea typeface="Times New Roman" panose="02020603050405020304" pitchFamily="18" charset="0"/>
              </a:rPr>
              <a:t>International Journal of Advance Scientific Research and Engineering Trends</a:t>
            </a:r>
            <a:r>
              <a:rPr lang="en-US" sz="2200" dirty="0">
                <a:effectLst/>
                <a:latin typeface="Times New Roman" panose="02020603050405020304" pitchFamily="18" charset="0"/>
                <a:ea typeface="Times New Roman" panose="02020603050405020304" pitchFamily="18" charset="0"/>
              </a:rPr>
              <a:t>, 6(6), 72-75. DOI: 10.51319/2456-0774.2021.6.0018.</a:t>
            </a:r>
            <a:endParaRPr lang="en-IN" sz="2200" kern="100" dirty="0">
              <a:solidFill>
                <a:srgbClr val="000000"/>
              </a:solidFill>
              <a:effectLst/>
              <a:latin typeface="Times New Roman" panose="02020603050405020304" pitchFamily="18" charset="0"/>
              <a:ea typeface="Times New Roman" panose="02020603050405020304" pitchFamily="18" charset="0"/>
            </a:endParaRP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[2] </a:t>
            </a:r>
            <a:r>
              <a:rPr lang="en-US" sz="2200" dirty="0">
                <a:solidFill>
                  <a:srgbClr val="000000"/>
                </a:solidFill>
                <a:effectLst/>
                <a:latin typeface="Times New Roman" panose="02020603050405020304" pitchFamily="18" charset="0"/>
                <a:ea typeface="Times New Roman" panose="02020603050405020304" pitchFamily="18" charset="0"/>
              </a:rPr>
              <a:t>KONE, T., ANOH, N. G., YATANAN, B. G., BROU, Y. A. A., AHOUTOU, N. J., &amp; ALLOU, J. D. (2024). Design and Development of an IoT-Based Intelligent Incubator. </a:t>
            </a:r>
            <a:r>
              <a:rPr lang="en-US" sz="2200" i="1" dirty="0">
                <a:solidFill>
                  <a:srgbClr val="000000"/>
                </a:solidFill>
                <a:effectLst/>
                <a:latin typeface="Times New Roman" panose="02020603050405020304" pitchFamily="18" charset="0"/>
                <a:ea typeface="Times New Roman" panose="02020603050405020304" pitchFamily="18" charset="0"/>
              </a:rPr>
              <a:t>Journal of Engineering and Technology</a:t>
            </a:r>
            <a:r>
              <a:rPr lang="en-US" sz="2200" dirty="0">
                <a:solidFill>
                  <a:srgbClr val="000000"/>
                </a:solidFill>
                <a:effectLst/>
                <a:latin typeface="Times New Roman" panose="02020603050405020304" pitchFamily="18" charset="0"/>
                <a:ea typeface="Times New Roman" panose="02020603050405020304" pitchFamily="18" charset="0"/>
              </a:rPr>
              <a:t>, 9(1), 3396-3401. DOI: 10.47191/</a:t>
            </a:r>
            <a:r>
              <a:rPr lang="en-US" sz="2200" dirty="0" err="1">
                <a:solidFill>
                  <a:srgbClr val="000000"/>
                </a:solidFill>
                <a:effectLst/>
                <a:latin typeface="Times New Roman" panose="02020603050405020304" pitchFamily="18" charset="0"/>
                <a:ea typeface="Times New Roman" panose="02020603050405020304" pitchFamily="18" charset="0"/>
              </a:rPr>
              <a:t>etj</a:t>
            </a:r>
            <a:r>
              <a:rPr lang="en-US" sz="2200" dirty="0">
                <a:solidFill>
                  <a:srgbClr val="000000"/>
                </a:solidFill>
                <a:effectLst/>
                <a:latin typeface="Times New Roman" panose="02020603050405020304" pitchFamily="18" charset="0"/>
                <a:ea typeface="Times New Roman" panose="02020603050405020304" pitchFamily="18" charset="0"/>
              </a:rPr>
              <a:t>/v9i01.21</a:t>
            </a:r>
            <a:r>
              <a:rPr lang="en-US" sz="2200" dirty="0">
                <a:solidFill>
                  <a:srgbClr val="000000"/>
                </a:solidFill>
                <a:effectLst/>
                <a:latin typeface="Arial" panose="020B0604020202020204" pitchFamily="34"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[3] </a:t>
            </a:r>
            <a:r>
              <a:rPr lang="en-US" sz="2200" dirty="0" err="1">
                <a:effectLst/>
                <a:latin typeface="Times New Roman" panose="02020603050405020304" pitchFamily="18" charset="0"/>
                <a:ea typeface="Times New Roman" panose="02020603050405020304" pitchFamily="18" charset="0"/>
              </a:rPr>
              <a:t>Jafni</a:t>
            </a:r>
            <a:r>
              <a:rPr lang="en-US" sz="2200" dirty="0">
                <a:effectLst/>
                <a:latin typeface="Times New Roman" panose="02020603050405020304" pitchFamily="18" charset="0"/>
                <a:ea typeface="Times New Roman" panose="02020603050405020304" pitchFamily="18" charset="0"/>
              </a:rPr>
              <a:t> Bin Wan Ahmad Jaffry, W. H., &amp; Othman, N. E. B. (2024).  Development of Egg Hatcher with the Application of the Internet of Things (IoT). </a:t>
            </a:r>
            <a:r>
              <a:rPr lang="en-US" sz="2200" i="1" dirty="0">
                <a:effectLst/>
                <a:latin typeface="Times New Roman" panose="02020603050405020304" pitchFamily="18" charset="0"/>
                <a:ea typeface="Times New Roman" panose="02020603050405020304" pitchFamily="18" charset="0"/>
              </a:rPr>
              <a:t>Proceedings of the International Conference on Innovation &amp; Entrepreneurship in Computing, Engineering &amp; Science Education (</a:t>
            </a:r>
            <a:r>
              <a:rPr lang="en-US" sz="2200" i="1" dirty="0" err="1">
                <a:effectLst/>
                <a:latin typeface="Times New Roman" panose="02020603050405020304" pitchFamily="18" charset="0"/>
                <a:ea typeface="Times New Roman" panose="02020603050405020304" pitchFamily="18" charset="0"/>
              </a:rPr>
              <a:t>InvENT</a:t>
            </a:r>
            <a:r>
              <a:rPr lang="en-US" sz="2200" i="1" dirty="0">
                <a:effectLst/>
                <a:latin typeface="Times New Roman" panose="02020603050405020304" pitchFamily="18" charset="0"/>
                <a:ea typeface="Times New Roman" panose="02020603050405020304" pitchFamily="18" charset="0"/>
              </a:rPr>
              <a:t> 2024)</a:t>
            </a:r>
            <a:r>
              <a:rPr lang="en-US" sz="2200" dirty="0">
                <a:effectLst/>
                <a:latin typeface="Times New Roman" panose="02020603050405020304" pitchFamily="18" charset="0"/>
                <a:ea typeface="Times New Roman" panose="02020603050405020304" pitchFamily="18" charset="0"/>
              </a:rPr>
              <a:t>, Advances in Computer Science Research, 117, 188-197. DOI: 10.2991/978-94-6463-589-8_19.</a:t>
            </a:r>
            <a:endParaRPr lang="en-IN" sz="2200" dirty="0">
              <a:effectLst/>
              <a:latin typeface="Times New Roman" panose="02020603050405020304" pitchFamily="18" charset="0"/>
              <a:ea typeface="Times New Roman" panose="02020603050405020304" pitchFamily="18" charset="0"/>
            </a:endParaRPr>
          </a:p>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project presents the design and implementation of a Smart IoT-Based Egg Incubator that leverages IoT technology to automate and monitor the incubation process. The system is built around an ESP32 microcontroller, which manages various components including a DHT11 sensor for real-time monitoring of temperature and humidity. A relay module controls an AC motor to rotate the eggs at regular intervals, simulating natural incubation. A high-intensity LED is used as a heating element, providing the necessary warmth to maintain optimal incubation temperature. To prevent overheating, a DC fan is activated when the temperature exceeds a predefined threshold, ensuring a stable environment. The system also features a notification mechanism that alerts users immediately when temperature levels go beyond safe limits. By automating the incubation process and enabling remote monitoring, this IoT-enabled incubator enhances hatch rates, reduces manual dependency, and promotes efficiency in poultry farming practices.</a:t>
            </a:r>
            <a:endParaRPr lang="en-IN" sz="20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IN" sz="2200" dirty="0">
                <a:effectLst/>
                <a:latin typeface="Times New Roman" panose="02020603050405020304" pitchFamily="18" charset="0"/>
                <a:ea typeface="Times New Roman" panose="02020603050405020304" pitchFamily="18" charset="0"/>
              </a:rPr>
              <a:t>In the evolving domain of modern agriculture, particularly in poultry farming, maintaining precise environmental conditions during the incubation process is crucial for ensuring high hatchability and healthy embryo development. </a:t>
            </a:r>
          </a:p>
          <a:p>
            <a:pPr algn="just"/>
            <a:r>
              <a:rPr lang="en-IN" sz="2200" b="0" dirty="0">
                <a:effectLst/>
                <a:latin typeface="Times New Roman" panose="02020603050405020304" pitchFamily="18" charset="0"/>
              </a:rPr>
              <a:t>With the advent of Internet of Things (IoT) technology, a new paradigm of intelligent automation and real-time monitoring has emerged, offering advanced solutions to overcome traditional challenges in incubation management. The integration of IoT-enabled sensors and microcontrollers allows for continuous tracking of environmental conditions, timely notifications of deviations, and autonomous control of heating and cooling mechanisms. These capabilities significantly enhance the reliability, consistency, and efficiency of the incubation process</a:t>
            </a:r>
            <a:r>
              <a:rPr lang="en-IN" sz="2200" b="1" dirty="0">
                <a:effectLst/>
                <a:latin typeface="Times New Roman" panose="02020603050405020304" pitchFamily="18" charset="0"/>
              </a:rPr>
              <a:t>.</a:t>
            </a:r>
          </a:p>
          <a:p>
            <a:pPr algn="just"/>
            <a:endParaRPr lang="en-IN" sz="22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endParaRPr lang="en-US" sz="2400" spc="212"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spc="212" dirty="0">
                <a:solidFill>
                  <a:srgbClr val="000000"/>
                </a:solidFill>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Traditional egg incubation methods often rely on manual monitoring and control, which can lead to inconsistent conditions and reduced hatch rates. Inaccurate temperature or humidity levels, irregular egg turning, and lack of timely intervention can significantly affect the success of the incubation process. The proposed solution is an intelligent system that continuously monitors environmental conditions, ensures timely egg rotation, and alerts the user when deviations occur—helping to maintain optimal incubation settings and improve efficiency in poultry farming.</a:t>
            </a:r>
            <a:endParaRPr lang="en-IN" sz="22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marL="611842" lvl="1" indent="-305921" algn="just">
              <a:buFont typeface="Arial"/>
              <a:buChar char="•"/>
            </a:pPr>
            <a:r>
              <a:rPr lang="en-US" sz="2200" dirty="0">
                <a:latin typeface="Times New Roman" panose="02020603050405020304" pitchFamily="18" charset="0"/>
                <a:cs typeface="Times New Roman" panose="02020603050405020304" pitchFamily="18" charset="0"/>
              </a:rPr>
              <a:t>The proposed system is a smart egg incubator using IoT technology to monitor and control temperature. A DHT11 sensor measures temperature, and an ESP32 microcontroller sends data in real-time. If the temperature crosses a set limit, a Telegram bot sends an alert to the user. A relay module controls an AC motor for egg turning, a DC fan for airflow, and an LED light for internal lighting. This system ensures proper hatching conditions with minimal manual effort.</a:t>
            </a:r>
          </a:p>
          <a:p>
            <a:pPr marL="611842" lvl="1" indent="-305921" algn="just">
              <a:buFont typeface="Arial"/>
              <a:buChar char="•"/>
            </a:pPr>
            <a:r>
              <a:rPr lang="en-US" sz="2200" dirty="0">
                <a:latin typeface="Times New Roman" panose="02020603050405020304" pitchFamily="18" charset="0"/>
                <a:cs typeface="Times New Roman" panose="02020603050405020304" pitchFamily="18" charset="0"/>
              </a:rPr>
              <a:t>This system reduces manual intervention and ensures a stable environment for egg        incubation. It is cost-effective, easy to use, and ideal for small-scale poultry farmers or educational setups. Future improvements may include additional sensors and AI-based temperature prediction for smarter automation.</a:t>
            </a:r>
          </a:p>
          <a:p>
            <a:pPr marL="611842" lvl="1" indent="-305921" algn="just">
              <a:buFont typeface="Arial"/>
              <a:buChar char="•"/>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p:txBody>
          <a:bodyPr/>
          <a:lstStyle/>
          <a:p>
            <a:pPr marL="742501" lvl="1" indent="-371250" algn="just">
              <a:buFont typeface="Arial"/>
              <a:buChar char="•"/>
            </a:pPr>
            <a:r>
              <a:rPr lang="en-US" sz="2200" dirty="0">
                <a:latin typeface="Times New Roman" panose="02020603050405020304" pitchFamily="18" charset="0"/>
                <a:cs typeface="Times New Roman" panose="02020603050405020304" pitchFamily="18" charset="0"/>
              </a:rPr>
              <a:t>A DHT11 sensor is connected to the ESP32 microcontroller to continuously monitor the incubator's internal temperature. The sensor data is read at regular intervals to ensure real-time accuracy</a:t>
            </a:r>
            <a:r>
              <a:rPr lang="en-US" sz="2200" dirty="0"/>
              <a:t>.</a:t>
            </a:r>
          </a:p>
          <a:p>
            <a:pPr marL="742501" lvl="1" indent="-371250" algn="just">
              <a:buFont typeface="Arial"/>
              <a:buChar char="•"/>
            </a:pPr>
            <a:r>
              <a:rPr lang="en-US" sz="2200" dirty="0">
                <a:latin typeface="Times New Roman" panose="02020603050405020304" pitchFamily="18" charset="0"/>
                <a:cs typeface="Times New Roman" panose="02020603050405020304" pitchFamily="18" charset="0"/>
              </a:rPr>
              <a:t>The ESP32 is programmed using Arduino IDE to process sensor data, compare it with threshold values, and control outputs. It also manages the communication with the Telegram bot.</a:t>
            </a:r>
          </a:p>
          <a:p>
            <a:pPr marL="742501" lvl="1" indent="-371250" algn="just">
              <a:buFont typeface="Arial"/>
              <a:buChar char="•"/>
            </a:pPr>
            <a:r>
              <a:rPr lang="en-US" sz="2200" dirty="0">
                <a:latin typeface="Times New Roman" panose="02020603050405020304" pitchFamily="18" charset="0"/>
                <a:cs typeface="Times New Roman" panose="02020603050405020304" pitchFamily="18" charset="0"/>
              </a:rPr>
              <a:t>A 4-channel relay module is used to control the AC motor, DC fan, and LED light. Based on the sensor readings, these components are activated or deactivated to maintain ideal incubation conditions.</a:t>
            </a:r>
          </a:p>
          <a:p>
            <a:pPr marL="742501" lvl="1" indent="-371250" algn="just">
              <a:buFont typeface="Arial"/>
              <a:buChar char="•"/>
            </a:pPr>
            <a:r>
              <a:rPr lang="en-US" sz="2200" dirty="0">
                <a:latin typeface="Times New Roman" panose="02020603050405020304" pitchFamily="18" charset="0"/>
                <a:cs typeface="Times New Roman" panose="02020603050405020304" pitchFamily="18" charset="0"/>
              </a:rPr>
              <a:t>When the temperature exceeds the safe range, the ESP32 sends a message via a Telegram bot API. This alert reaches the user instantly, enabling quick intervention if necessary.</a:t>
            </a:r>
          </a:p>
          <a:p>
            <a:pPr marL="742501" lvl="1" indent="-371250" algn="just">
              <a:buFont typeface="Arial"/>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dirty="0"/>
              <a:t>IOT Mini-Project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sp>
        <p:nvSpPr>
          <p:cNvPr id="3" name="Content Placeholder 2">
            <a:extLst>
              <a:ext uri="{FF2B5EF4-FFF2-40B4-BE49-F238E27FC236}">
                <a16:creationId xmlns:a16="http://schemas.microsoft.com/office/drawing/2014/main" id="{1DAD4773-FEF3-4D0D-9D1C-9D6017FED365}"/>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27248532-B8B8-3F24-0823-9463BB7AA70A}"/>
              </a:ext>
            </a:extLst>
          </p:cNvPr>
          <p:cNvPicPr>
            <a:picLocks noChangeAspect="1"/>
          </p:cNvPicPr>
          <p:nvPr/>
        </p:nvPicPr>
        <p:blipFill>
          <a:blip r:embed="rId2"/>
          <a:stretch>
            <a:fillRect/>
          </a:stretch>
        </p:blipFill>
        <p:spPr>
          <a:xfrm>
            <a:off x="4626429" y="1884870"/>
            <a:ext cx="2595465" cy="4138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latin typeface="+mj-lt"/>
              </a:rPr>
              <a:t>ESP32</a:t>
            </a:r>
            <a:endParaRPr kumimoji="0" lang="en-IN" altLang="en-US" sz="2800" b="0" i="0" u="none" strike="noStrike" kern="0" cap="none" spc="0" normalizeH="0" baseline="0" noProof="0" dirty="0">
              <a:ln>
                <a:noFill/>
              </a:ln>
              <a:solidFill>
                <a:srgbClr val="000000"/>
              </a:solidFill>
              <a:effectLst/>
              <a:uLnTx/>
              <a:uFillTx/>
              <a:latin typeface="+mj-lt"/>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t>DHT11 / DHT22 Sensor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t>4-Channel Relay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t>AC Motor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t>DC Fan</a:t>
            </a:r>
            <a:endParaRPr lang="en-IN" altLang="en-US" sz="2800" dirty="0">
              <a:solidFill>
                <a:srgbClr val="000000"/>
              </a:solidFill>
              <a:latin typeface="Verdana" panose="020B0604030504040204"/>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sz="2800" dirty="0"/>
              <a:t>LED Light</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Jumper wired</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1695583" y="1295400"/>
            <a:ext cx="9671853"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rPr>
              <a:t>Sends instant Telegram notifications when the temperature goes beyond the safe limit</a:t>
            </a:r>
          </a:p>
          <a:p>
            <a:pPr>
              <a:lnSpc>
                <a:spcPct val="150000"/>
              </a:lnSpc>
            </a:pPr>
            <a:r>
              <a:rPr lang="en-US" sz="2200" dirty="0">
                <a:latin typeface="Times New Roman" panose="02020603050405020304" pitchFamily="18" charset="0"/>
                <a:cs typeface="Times New Roman" panose="02020603050405020304" pitchFamily="18" charset="0"/>
              </a:rPr>
              <a:t>Automatically controls motor, fan, and light to maintain ideal hatching conditions.</a:t>
            </a:r>
          </a:p>
          <a:p>
            <a:pPr>
              <a:lnSpc>
                <a:spcPct val="150000"/>
              </a:lnSpc>
            </a:pPr>
            <a:r>
              <a:rPr lang="en-US" sz="2200" dirty="0">
                <a:latin typeface="Times New Roman" panose="02020603050405020304" pitchFamily="18" charset="0"/>
                <a:cs typeface="Times New Roman" panose="02020603050405020304" pitchFamily="18" charset="0"/>
              </a:rPr>
              <a:t>Minimizes the need for constant human monitoring and manual egg turning.</a:t>
            </a:r>
          </a:p>
          <a:p>
            <a:pPr>
              <a:lnSpc>
                <a:spcPct val="150000"/>
              </a:lnSpc>
            </a:pPr>
            <a:r>
              <a:rPr lang="en-US" sz="2200" dirty="0">
                <a:latin typeface="Times New Roman" panose="02020603050405020304" pitchFamily="18" charset="0"/>
                <a:cs typeface="Times New Roman" panose="02020603050405020304" pitchFamily="18" charset="0"/>
              </a:rPr>
              <a:t>Maintains consistent conditions, which increases the success rate of hatching.</a:t>
            </a:r>
          </a:p>
          <a:p>
            <a:pPr>
              <a:lnSpc>
                <a:spcPct val="150000"/>
              </a:lnSpc>
            </a:pPr>
            <a:r>
              <a:rPr lang="en-US" sz="2200" dirty="0">
                <a:latin typeface="Times New Roman" panose="02020603050405020304" pitchFamily="18" charset="0"/>
                <a:cs typeface="Times New Roman" panose="02020603050405020304" pitchFamily="18" charset="0"/>
              </a:rPr>
              <a:t>Uses affordable components and can be easily scaled or improved in the future.</a:t>
            </a: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126</TotalTime>
  <Words>1250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 Smart Shoe </vt:lpstr>
      <vt:lpstr>Implementation of Incubator </vt:lpstr>
      <vt:lpstr>Implementation of Incubator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Shai ganeshan</cp:lastModifiedBy>
  <cp:revision>17</cp:revision>
  <dcterms:created xsi:type="dcterms:W3CDTF">2023-08-03T04:32:00Z</dcterms:created>
  <dcterms:modified xsi:type="dcterms:W3CDTF">2025-05-10T14:51:33Z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