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6D1AB-B8F6-F011-7695-60FE135CD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E67777-7844-0C25-61ED-6A95ADA0D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AB7DC-85AE-5415-E39F-23A05825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C77-E12C-493D-87E7-28DC6E0CC495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74C91C-08C0-E1F0-9317-84F59045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4A4AE-B418-6D35-AC75-C2E07EA6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8918-E9E2-4050-9BAD-2ECCABD26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19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0D136-1882-F372-FF20-27F7C78F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1851B5-BA79-9D98-CE1E-7FDEF10D8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639F3A-223C-2011-624B-9739816B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C77-E12C-493D-87E7-28DC6E0CC495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5DE65-0373-E640-7066-B19F8F0D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E1E7D-581F-6450-B4E3-243A6F0D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8918-E9E2-4050-9BAD-2ECCABD26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32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D9AC69-C491-2DBF-397E-06ECCD50F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699495-6052-37CD-4275-F60A6DFBA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82F27F-7303-818A-9201-09997348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C77-E12C-493D-87E7-28DC6E0CC495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F6F65-F07F-3DC9-2700-2215E393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A2844-7B7B-3C8F-C0BF-0E5FD1E9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8918-E9E2-4050-9BAD-2ECCABD26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10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CA7F6-9E00-51B9-0B7D-D3933C23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05282-55BA-73C7-2A78-BD9862BD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2637D-9BD9-8A10-1F58-4E1D8C94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C77-E12C-493D-87E7-28DC6E0CC495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DDAF3-D7FD-A619-3437-AAC39436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45C82-26D1-0D45-7424-36659333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8918-E9E2-4050-9BAD-2ECCABD26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44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A7AA4-E974-2650-1F2B-3CA1B531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A8E03D-4689-CF51-5CDF-F300891F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AFC6C5-3124-36E3-B639-2AAC1EE4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C77-E12C-493D-87E7-28DC6E0CC495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31F5C-3F87-AC6A-723B-A65BF9E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4B2B56-2296-2B23-5B3B-837F9D4E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8918-E9E2-4050-9BAD-2ECCABD26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35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0704A-2E29-0BD9-4C59-A8754DC6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7EF35-FCCD-FBEC-5DAB-09E26D5E5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67E796-BB85-52EA-BD8A-2157E4DAB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CA1827-CC33-A972-F596-D7EB6315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C77-E12C-493D-87E7-28DC6E0CC495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4D480A-2924-DD54-2B09-DF26213B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153F02-D282-1712-220B-61CFB20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8918-E9E2-4050-9BAD-2ECCABD26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4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12AA8-5080-E945-5AFD-8A60A0E9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E85832-FD6D-E930-3CD0-FA778A6A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A293CF-25F1-1969-0043-B845FE7AA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D31416-0581-EB4A-D594-4010F2A56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C58149-55DF-24B6-3801-AF083A007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67B49E-DBD3-B5C9-EE69-9A8B723B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C77-E12C-493D-87E7-28DC6E0CC495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9DC742-FEF4-1033-0CAB-1FADF741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71D048-EA74-E7A8-0291-137899A0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8918-E9E2-4050-9BAD-2ECCABD26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40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BFDDC-ABB7-FBF9-5092-7C7F65CE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D16F33-0522-CD65-91C1-BFA9384C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C77-E12C-493D-87E7-28DC6E0CC495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34D266-FAB8-EA30-FCDE-91ED8AB9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C9883B-B261-0C87-6F13-0E35B583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8918-E9E2-4050-9BAD-2ECCABD26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01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33479F-FA27-FA03-760C-A5C3846D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C77-E12C-493D-87E7-28DC6E0CC495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1FDBA0-344F-9351-5CE2-3B05215C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BB83D6-2A82-DA18-354E-C738C3ED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8918-E9E2-4050-9BAD-2ECCABD26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6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ECA27-2FC8-3C7A-DB39-C8147B4A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336F6-26F6-D45D-0582-0BE7D44DD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C7F8C5-D86E-9AA7-EE4F-B4524D205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954FD4-9D97-A753-CBDF-8EDBA797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C77-E12C-493D-87E7-28DC6E0CC495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C3E58E-977A-9B3B-ABD8-53D82388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120F78-9342-808B-0BCE-4D0C5B07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8918-E9E2-4050-9BAD-2ECCABD26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7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4F84F-A48B-020A-5A33-7D0801AF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C9C66B-9466-7C05-5C57-353134D81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3A67E9-73CD-91FE-7845-43E4856E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E5AAFC-9AD9-D082-B999-961EE38E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C77-E12C-493D-87E7-28DC6E0CC495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451133-09D3-0603-29F0-150961C4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31E1D7-B6C4-F445-87A3-FF57CF96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8918-E9E2-4050-9BAD-2ECCABD26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75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A17845-1047-A5F3-8600-165614B2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4E638-C71E-2514-714E-1A13E92EB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4715A-4BF5-AB23-4827-CD62FE433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C77-E12C-493D-87E7-28DC6E0CC495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F17563-8AF0-10DD-A5BB-B08202ADC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6AEBD-4080-C3F7-B1BE-2FCF75594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8918-E9E2-4050-9BAD-2ECCABD26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5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união Banco de imagens de fotos. 1.125.221 Reunião imagens ...">
            <a:extLst>
              <a:ext uri="{FF2B5EF4-FFF2-40B4-BE49-F238E27FC236}">
                <a16:creationId xmlns:a16="http://schemas.microsoft.com/office/drawing/2014/main" id="{516D769F-BF7F-B45B-4729-5AF4C6054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" y="1942730"/>
            <a:ext cx="4232799" cy="337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6F4E89-ED9C-0748-EBC8-B6A1F2986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1596" y="597765"/>
            <a:ext cx="6211410" cy="495669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COMPONENTE CURRICULAR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7D3A95-D296-AB1B-7B49-66E5EA566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02" y="614040"/>
            <a:ext cx="4370773" cy="495669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GRUPO DE ESTUDO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71A3482-A342-D238-368B-D3841F784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12829"/>
              </p:ext>
            </p:extLst>
          </p:nvPr>
        </p:nvGraphicFramePr>
        <p:xfrm>
          <a:off x="3994952" y="1402672"/>
          <a:ext cx="7108054" cy="380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316">
                  <a:extLst>
                    <a:ext uri="{9D8B030D-6E8A-4147-A177-3AD203B41FA5}">
                      <a16:colId xmlns:a16="http://schemas.microsoft.com/office/drawing/2014/main" val="1828306072"/>
                    </a:ext>
                  </a:extLst>
                </a:gridCol>
                <a:gridCol w="4808738">
                  <a:extLst>
                    <a:ext uri="{9D8B030D-6E8A-4147-A177-3AD203B41FA5}">
                      <a16:colId xmlns:a16="http://schemas.microsoft.com/office/drawing/2014/main" val="4209667478"/>
                    </a:ext>
                  </a:extLst>
                </a:gridCol>
              </a:tblGrid>
              <a:tr h="648070">
                <a:tc>
                  <a:txBody>
                    <a:bodyPr/>
                    <a:lstStyle/>
                    <a:p>
                      <a:r>
                        <a:rPr lang="pt-BR" dirty="0"/>
                        <a:t>Integrantes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Professores e Alunos dos 2º anos do curso Técnico em desenvolvimento de 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66585"/>
                  </a:ext>
                </a:extLst>
              </a:tr>
              <a:tr h="378897">
                <a:tc>
                  <a:txBody>
                    <a:bodyPr/>
                    <a:lstStyle/>
                    <a:p>
                      <a:r>
                        <a:rPr lang="pt-BR" sz="1600" dirty="0"/>
                        <a:t>Série/Ano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2º Ano/2023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01588"/>
                  </a:ext>
                </a:extLst>
              </a:tr>
              <a:tr h="378897">
                <a:tc>
                  <a:txBody>
                    <a:bodyPr/>
                    <a:lstStyle/>
                    <a:p>
                      <a:r>
                        <a:rPr lang="pt-BR" sz="1600" dirty="0"/>
                        <a:t>Contexto escolar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Escola urbana s Escola de Bairros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80825"/>
                  </a:ext>
                </a:extLst>
              </a:tr>
              <a:tr h="653986">
                <a:tc>
                  <a:txBody>
                    <a:bodyPr/>
                    <a:lstStyle/>
                    <a:p>
                      <a:r>
                        <a:rPr lang="pt-BR" sz="1600" dirty="0"/>
                        <a:t>Objetivos de aprendizagem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Ensinar de forma prática os processos de desenvolvimento de um site de pequena 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45222"/>
                  </a:ext>
                </a:extLst>
              </a:tr>
              <a:tr h="683349">
                <a:tc>
                  <a:txBody>
                    <a:bodyPr/>
                    <a:lstStyle/>
                    <a:p>
                      <a:r>
                        <a:rPr lang="pt-BR" sz="1600" dirty="0"/>
                        <a:t>Conteúdos e Numero de aulas do RCO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962751"/>
                  </a:ext>
                </a:extLst>
              </a:tr>
              <a:tr h="378897">
                <a:tc>
                  <a:txBody>
                    <a:bodyPr/>
                    <a:lstStyle/>
                    <a:p>
                      <a:r>
                        <a:rPr lang="pt-BR" sz="1600" dirty="0"/>
                        <a:t>Metodologia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Os alunos terão revisão de conteúdos de analise de sistema como UX – Experiencia do usuário </a:t>
                      </a:r>
                      <a:r>
                        <a:rPr lang="pt-BR" sz="1600" dirty="0" err="1"/>
                        <a:t>oaa</a:t>
                      </a:r>
                      <a:r>
                        <a:rPr lang="pt-BR" sz="1600" dirty="0"/>
                        <a:t> a partir disto, pensar site para um pequeno negócio a ser proposto em conjunto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48509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FF24B1DD-27D3-CC5A-7C7F-A22995DF2F7C}"/>
              </a:ext>
            </a:extLst>
          </p:cNvPr>
          <p:cNvSpPr/>
          <p:nvPr/>
        </p:nvSpPr>
        <p:spPr>
          <a:xfrm>
            <a:off x="1145219" y="4998128"/>
            <a:ext cx="2050742" cy="301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uniao Imagens – Download Grátis no Freepik">
            <a:extLst>
              <a:ext uri="{FF2B5EF4-FFF2-40B4-BE49-F238E27FC236}">
                <a16:creationId xmlns:a16="http://schemas.microsoft.com/office/drawing/2014/main" id="{40F9EC60-F5D8-5091-5383-D447FAC6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0207"/>
            <a:ext cx="3978583" cy="32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33A4A53-10B8-4D4C-0BEC-AC8AD0888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89345"/>
              </p:ext>
            </p:extLst>
          </p:nvPr>
        </p:nvGraphicFramePr>
        <p:xfrm>
          <a:off x="3836141" y="1296140"/>
          <a:ext cx="737635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243">
                  <a:extLst>
                    <a:ext uri="{9D8B030D-6E8A-4147-A177-3AD203B41FA5}">
                      <a16:colId xmlns:a16="http://schemas.microsoft.com/office/drawing/2014/main" val="1828306072"/>
                    </a:ext>
                  </a:extLst>
                </a:gridCol>
                <a:gridCol w="5362113">
                  <a:extLst>
                    <a:ext uri="{9D8B030D-6E8A-4147-A177-3AD203B41FA5}">
                      <a16:colId xmlns:a16="http://schemas.microsoft.com/office/drawing/2014/main" val="4209667478"/>
                    </a:ext>
                  </a:extLst>
                </a:gridCol>
              </a:tblGrid>
              <a:tr h="470516">
                <a:tc>
                  <a:txBody>
                    <a:bodyPr/>
                    <a:lstStyle/>
                    <a:p>
                      <a:r>
                        <a:rPr lang="pt-BR" sz="1600" dirty="0"/>
                        <a:t>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Os recursos físicos e humanos estão presente no contexto escolar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6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Encaminhamentos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Inicialmente, serão feitas as reuniões para definir as estratégias de questionários e estabelecer um cronograma de projeto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01588"/>
                  </a:ext>
                </a:extLst>
              </a:tr>
              <a:tr h="385210">
                <a:tc>
                  <a:txBody>
                    <a:bodyPr/>
                    <a:lstStyle/>
                    <a:p>
                      <a:r>
                        <a:rPr lang="pt-BR" sz="1600" dirty="0"/>
                        <a:t>Contexto escolar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escola  se situa em bairros e a maioria dos alunos não tem contato com informações detalhadas sobre infraestrutura ou metodologia necessária para desenvolver um 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8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Adaptações necessárias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Adequação dos laboratórios de informática e disponibilização a aula no mesmo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4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Estratégia para gestão de 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gestão da aula serão organizadas com vistas para os objetivos de aprendizagem das </a:t>
                      </a:r>
                      <a:r>
                        <a:rPr lang="pt-BR" sz="1600" dirty="0" err="1"/>
                        <a:t>ferametnas</a:t>
                      </a:r>
                      <a:r>
                        <a:rPr lang="pt-BR" sz="1600" dirty="0"/>
                        <a:t> a serem utilizadas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96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Estratégia avaliativa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avaliação será por participação em questionamento, sugestões e pela produção de um protótipo pessoal cujo critério será a originalidade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4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Resultado esperados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Espera-se que com esta atividade, os alunos aprendam escolherem fermentas para </a:t>
                      </a:r>
                      <a:r>
                        <a:rPr lang="pt-BR" sz="1600" dirty="0" err="1"/>
                        <a:t>cad</a:t>
                      </a:r>
                      <a:r>
                        <a:rPr lang="pt-BR" sz="1600" dirty="0"/>
                        <a:t> etapa e compreenda os requisito básico para um projeto de site simples.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06922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D01243A0-9F6A-8575-9DB7-436EF1767ABE}"/>
              </a:ext>
            </a:extLst>
          </p:cNvPr>
          <p:cNvSpPr txBox="1">
            <a:spLocks/>
          </p:cNvSpPr>
          <p:nvPr/>
        </p:nvSpPr>
        <p:spPr>
          <a:xfrm>
            <a:off x="4891596" y="597765"/>
            <a:ext cx="6211410" cy="495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 CURRICULAR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37EEEA2-8AF5-FC09-AE70-C4E84E33B10B}"/>
              </a:ext>
            </a:extLst>
          </p:cNvPr>
          <p:cNvSpPr txBox="1">
            <a:spLocks/>
          </p:cNvSpPr>
          <p:nvPr/>
        </p:nvSpPr>
        <p:spPr>
          <a:xfrm>
            <a:off x="449802" y="614040"/>
            <a:ext cx="4370773" cy="4956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b="1" dirty="0">
                <a:solidFill>
                  <a:schemeClr val="bg1"/>
                </a:solidFill>
              </a:rPr>
              <a:t>GRUPO DE ESTUDO</a:t>
            </a:r>
          </a:p>
        </p:txBody>
      </p:sp>
    </p:spTree>
    <p:extLst>
      <p:ext uri="{BB962C8B-B14F-4D97-AF65-F5344CB8AC3E}">
        <p14:creationId xmlns:p14="http://schemas.microsoft.com/office/powerpoint/2010/main" val="90656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9AC11-B0E0-B43A-BB55-14DDD5B4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85" y="1086327"/>
            <a:ext cx="6417814" cy="611419"/>
          </a:xfrm>
        </p:spPr>
        <p:txBody>
          <a:bodyPr>
            <a:normAutofit/>
          </a:bodyPr>
          <a:lstStyle/>
          <a:p>
            <a:r>
              <a:rPr lang="pt-BR" sz="3600" dirty="0"/>
              <a:t>Descrição geral do plano de 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A0C24-28F5-32D3-6C7F-41FA60BD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12" y="2060157"/>
            <a:ext cx="6417814" cy="3879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1 -  Contexto escolar:</a:t>
            </a:r>
          </a:p>
          <a:p>
            <a:pPr marL="266700" indent="0">
              <a:buNone/>
            </a:pPr>
            <a:r>
              <a:rPr lang="pt-BR" sz="1600" dirty="0"/>
              <a:t>A escola está situada em área urbana e possui dois laboratórios de informática completos e acesso á internet que coloca a disposição dos alunos do curso técnico e sistemas.</a:t>
            </a:r>
          </a:p>
          <a:p>
            <a:pPr marL="266700" indent="0">
              <a:buNone/>
            </a:pPr>
            <a:r>
              <a:rPr lang="pt-BR" sz="1600" dirty="0"/>
              <a:t>O público alvo é forma do por alunos em idade de estágio ou primeiro emprego</a:t>
            </a:r>
          </a:p>
          <a:p>
            <a:pPr marL="266700" indent="0">
              <a:buNone/>
            </a:pPr>
            <a:r>
              <a:rPr lang="pt-BR" sz="1600" dirty="0"/>
              <a:t>2 - Objetivos: Introduzir os conceitos de negócio, compressão das necessidade dos sumários e as etapas necessárias para desenvolver um site de apresentação e venda de produtos.</a:t>
            </a:r>
          </a:p>
          <a:p>
            <a:pPr marL="266700" indent="0">
              <a:buNone/>
            </a:pPr>
            <a:r>
              <a:rPr lang="pt-BR" sz="1600" dirty="0"/>
              <a:t>Capacitar, de forma básica, os alunos para escolher e a utilizar ferramentas para análise e desenvolvimento de sistemas.</a:t>
            </a: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653D972-F3F7-02C8-06A0-D7B5ADA54245}"/>
              </a:ext>
            </a:extLst>
          </p:cNvPr>
          <p:cNvSpPr txBox="1">
            <a:spLocks/>
          </p:cNvSpPr>
          <p:nvPr/>
        </p:nvSpPr>
        <p:spPr>
          <a:xfrm>
            <a:off x="5007006" y="446505"/>
            <a:ext cx="6211410" cy="495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 CURRICULAR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89E73CFD-3DE3-D657-2FEC-88F8BE05EBF8}"/>
              </a:ext>
            </a:extLst>
          </p:cNvPr>
          <p:cNvSpPr txBox="1">
            <a:spLocks/>
          </p:cNvSpPr>
          <p:nvPr/>
        </p:nvSpPr>
        <p:spPr>
          <a:xfrm>
            <a:off x="565212" y="462780"/>
            <a:ext cx="4370773" cy="4956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b="1" dirty="0">
                <a:solidFill>
                  <a:schemeClr val="bg1"/>
                </a:solidFill>
              </a:rPr>
              <a:t>GRUPO DE ESTUDO</a:t>
            </a:r>
          </a:p>
        </p:txBody>
      </p:sp>
      <p:pic>
        <p:nvPicPr>
          <p:cNvPr id="3074" name="Picture 2" descr="Os desafios e as possibilidades do Ensino Híbrido no contexto escolar é  tema de bate-papo virtual na Rede Municipal de Ensino - Portal da  Prefeitura Municipal de São Francisco do Conde -">
            <a:extLst>
              <a:ext uri="{FF2B5EF4-FFF2-40B4-BE49-F238E27FC236}">
                <a16:creationId xmlns:a16="http://schemas.microsoft.com/office/drawing/2014/main" id="{706592A6-ECE7-EC48-A4DE-9A089404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491" y="2476870"/>
            <a:ext cx="3362925" cy="24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I e UX - Entendendo suas diferenças e convergências">
            <a:extLst>
              <a:ext uri="{FF2B5EF4-FFF2-40B4-BE49-F238E27FC236}">
                <a16:creationId xmlns:a16="http://schemas.microsoft.com/office/drawing/2014/main" id="{716727F3-948D-88A4-66B8-7E591D5F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9" y="2270225"/>
            <a:ext cx="4268414" cy="287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28715-D9D3-BA82-AB70-2721E584A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2" y="1913847"/>
            <a:ext cx="7314458" cy="3585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3 - Conteúdo e aulas do RCO</a:t>
            </a:r>
          </a:p>
          <a:p>
            <a:pPr marL="266700" indent="0">
              <a:buNone/>
            </a:pPr>
            <a:r>
              <a:rPr lang="pt-BR" sz="1600" dirty="0"/>
              <a:t>Aula 9 entregáveis</a:t>
            </a:r>
          </a:p>
          <a:p>
            <a:pPr marL="266700" indent="0">
              <a:buNone/>
            </a:pPr>
            <a:r>
              <a:rPr lang="pt-BR" sz="1600" dirty="0"/>
              <a:t>1001 Arquitetura Mobile</a:t>
            </a:r>
          </a:p>
          <a:p>
            <a:pPr marL="266700" indent="0">
              <a:buNone/>
            </a:pPr>
            <a:r>
              <a:rPr lang="pt-BR" sz="1600" dirty="0"/>
              <a:t>1 - Plataformas de desenvolvimento mobile</a:t>
            </a:r>
          </a:p>
          <a:p>
            <a:pPr marL="266700" indent="0">
              <a:buNone/>
            </a:pPr>
            <a:r>
              <a:rPr lang="pt-BR" sz="1600" dirty="0"/>
              <a:t>2 - O que UX- Experiencia do usuário.</a:t>
            </a:r>
          </a:p>
          <a:p>
            <a:pPr marL="266700" indent="0">
              <a:buNone/>
            </a:pPr>
            <a:r>
              <a:rPr lang="pt-BR" sz="1600" dirty="0"/>
              <a:t>Aula com conteúdo de design e prototipação inseridas no conteúdo pelo professor</a:t>
            </a:r>
          </a:p>
          <a:p>
            <a:pPr marL="266700" indent="0">
              <a:buNone/>
            </a:pPr>
            <a:r>
              <a:rPr lang="pt-BR" sz="1600" dirty="0"/>
              <a:t>Aulas de Linguagem de programação desenvolvidas pelo professor, visto que este conteúdo ainda não está no RCO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2AEC08-4E7D-E1C0-7361-7FC2F51F53BB}"/>
              </a:ext>
            </a:extLst>
          </p:cNvPr>
          <p:cNvSpPr txBox="1">
            <a:spLocks/>
          </p:cNvSpPr>
          <p:nvPr/>
        </p:nvSpPr>
        <p:spPr>
          <a:xfrm>
            <a:off x="4891596" y="597765"/>
            <a:ext cx="6211410" cy="495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 CURRICULAR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85E5332-EED8-904D-733A-455D0378E4B1}"/>
              </a:ext>
            </a:extLst>
          </p:cNvPr>
          <p:cNvSpPr txBox="1">
            <a:spLocks/>
          </p:cNvSpPr>
          <p:nvPr/>
        </p:nvSpPr>
        <p:spPr>
          <a:xfrm>
            <a:off x="449802" y="614040"/>
            <a:ext cx="4370773" cy="4956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b="1" dirty="0">
                <a:solidFill>
                  <a:schemeClr val="bg1"/>
                </a:solidFill>
              </a:rPr>
              <a:t>GRUPO DE ESTUDO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ED432C5-C8C5-3618-5706-66EBFADD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575" y="1197931"/>
            <a:ext cx="6417814" cy="611419"/>
          </a:xfrm>
        </p:spPr>
        <p:txBody>
          <a:bodyPr>
            <a:normAutofit/>
          </a:bodyPr>
          <a:lstStyle/>
          <a:p>
            <a:r>
              <a:rPr lang="pt-BR" sz="3600" dirty="0"/>
              <a:t>Descrição geral do plano de ação</a:t>
            </a:r>
          </a:p>
        </p:txBody>
      </p:sp>
    </p:spTree>
    <p:extLst>
      <p:ext uri="{BB962C8B-B14F-4D97-AF65-F5344CB8AC3E}">
        <p14:creationId xmlns:p14="http://schemas.microsoft.com/office/powerpoint/2010/main" val="237295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28715-D9D3-BA82-AB70-2721E584A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576" y="2396971"/>
            <a:ext cx="6533224" cy="3779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4 – Metodologia</a:t>
            </a:r>
          </a:p>
          <a:p>
            <a:pPr marL="266700" indent="0">
              <a:buNone/>
            </a:pPr>
            <a:r>
              <a:rPr lang="pt-BR" sz="1600" dirty="0"/>
              <a:t>Os alunos irão escolher um ramos de negócio, dentro da sua realidade local e pensar nas funções e atividades das pessoas envolvidas bem como a forma como realizam as tarefas cotidianas na empresa fictícia.</a:t>
            </a:r>
          </a:p>
          <a:p>
            <a:pPr marL="266700" indent="0">
              <a:buNone/>
            </a:pPr>
            <a:r>
              <a:rPr lang="pt-BR" sz="1600" dirty="0"/>
              <a:t>Após o levantamento, irão elencar as seções a serem implementadas bem como sua funcionalidade.</a:t>
            </a:r>
          </a:p>
          <a:p>
            <a:pPr marL="266700" indent="0">
              <a:buNone/>
            </a:pPr>
            <a:r>
              <a:rPr lang="pt-BR" sz="1600" dirty="0"/>
              <a:t>Na fase seguinte  irão  aprender a criar uma protótipo e conferir funcionalidade para definir o projeto</a:t>
            </a:r>
          </a:p>
          <a:p>
            <a:pPr marL="266700" indent="0">
              <a:buNone/>
            </a:pPr>
            <a:r>
              <a:rPr lang="pt-BR" sz="1600" dirty="0"/>
              <a:t>E na ultima fase,  aprender a usar um framework e uma </a:t>
            </a:r>
            <a:r>
              <a:rPr lang="pt-BR" sz="1600" dirty="0" err="1"/>
              <a:t>liguagem</a:t>
            </a:r>
            <a:r>
              <a:rPr lang="pt-BR" sz="1600" dirty="0"/>
              <a:t> de programação para desenvolver um site.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Encaminhamentos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Adaptações necessárias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2AEC08-4E7D-E1C0-7361-7FC2F51F53BB}"/>
              </a:ext>
            </a:extLst>
          </p:cNvPr>
          <p:cNvSpPr txBox="1">
            <a:spLocks/>
          </p:cNvSpPr>
          <p:nvPr/>
        </p:nvSpPr>
        <p:spPr>
          <a:xfrm>
            <a:off x="4891596" y="597765"/>
            <a:ext cx="6211410" cy="495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 CURRICULAR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85E5332-EED8-904D-733A-455D0378E4B1}"/>
              </a:ext>
            </a:extLst>
          </p:cNvPr>
          <p:cNvSpPr txBox="1">
            <a:spLocks/>
          </p:cNvSpPr>
          <p:nvPr/>
        </p:nvSpPr>
        <p:spPr>
          <a:xfrm>
            <a:off x="449802" y="614040"/>
            <a:ext cx="4370773" cy="4956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GRUPO DE ESTUDO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ED432C5-C8C5-3618-5706-66EBFADD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575" y="1197931"/>
            <a:ext cx="6417814" cy="611419"/>
          </a:xfrm>
        </p:spPr>
        <p:txBody>
          <a:bodyPr>
            <a:normAutofit/>
          </a:bodyPr>
          <a:lstStyle/>
          <a:p>
            <a:r>
              <a:rPr lang="pt-BR" sz="3600" dirty="0"/>
              <a:t>Descrição geral do plano de ação</a:t>
            </a:r>
          </a:p>
        </p:txBody>
      </p:sp>
      <p:pic>
        <p:nvPicPr>
          <p:cNvPr id="5122" name="Picture 2" descr="Experiência do usuário Design gráfico Design thinking, User Experience  Design, design de interface de usuário, texto, interface de usuário png |  PNGWing">
            <a:extLst>
              <a:ext uri="{FF2B5EF4-FFF2-40B4-BE49-F238E27FC236}">
                <a16:creationId xmlns:a16="http://schemas.microsoft.com/office/drawing/2014/main" id="{9D32E765-A32C-8C00-C3F9-3F63C2B5F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0" y="2549371"/>
            <a:ext cx="4203570" cy="292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6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28715-D9D3-BA82-AB70-2721E584A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132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600" dirty="0"/>
              <a:t>5 - Recursos</a:t>
            </a:r>
          </a:p>
          <a:p>
            <a:pPr marL="266700" indent="0">
              <a:buNone/>
            </a:pPr>
            <a:r>
              <a:rPr lang="pt-BR" sz="1600" dirty="0"/>
              <a:t>Laboratórios de informática da escola e os aplicativos já disponíveis no RCO como </a:t>
            </a:r>
            <a:r>
              <a:rPr lang="pt-BR" sz="1600" dirty="0" err="1"/>
              <a:t>Figma</a:t>
            </a:r>
            <a:r>
              <a:rPr lang="pt-BR" sz="1600" dirty="0"/>
              <a:t> e Visual </a:t>
            </a:r>
            <a:r>
              <a:rPr lang="pt-BR" sz="1600" dirty="0" err="1"/>
              <a:t>Code</a:t>
            </a:r>
            <a:r>
              <a:rPr lang="pt-BR" sz="1600" dirty="0"/>
              <a:t>	.</a:t>
            </a:r>
          </a:p>
          <a:p>
            <a:pPr marL="0" indent="0">
              <a:buNone/>
            </a:pPr>
            <a:r>
              <a:rPr lang="pt-BR" sz="1600" dirty="0"/>
              <a:t>6 -Estratégia para Gestão de aula</a:t>
            </a:r>
          </a:p>
          <a:p>
            <a:pPr marL="266700" indent="0">
              <a:buNone/>
            </a:pPr>
            <a:r>
              <a:rPr lang="pt-BR" sz="1600" dirty="0"/>
              <a:t> As aulas serão dirigidas no sentido de possibilitar a expressão individual e treinamento com as ferramentas de design e programação</a:t>
            </a:r>
          </a:p>
          <a:p>
            <a:pPr marL="266700" indent="0">
              <a:buNone/>
            </a:pPr>
            <a:r>
              <a:rPr lang="pt-BR" sz="1600" dirty="0"/>
              <a:t>E posteriormente voltada para o trabalho em grupo, criando colaboração em plataforma própria para isto, como o GitHub.</a:t>
            </a:r>
          </a:p>
          <a:p>
            <a:pPr marL="0" indent="0">
              <a:buNone/>
            </a:pPr>
            <a:r>
              <a:rPr lang="pt-BR" sz="1600" dirty="0"/>
              <a:t>7 -Estratégia Avaliativa.</a:t>
            </a:r>
          </a:p>
          <a:p>
            <a:pPr marL="266700" indent="0">
              <a:buNone/>
            </a:pPr>
            <a:r>
              <a:rPr lang="pt-BR" sz="1600" dirty="0"/>
              <a:t>A avaliação será feita observando a participação nas discussões, nas interações e na apresentação do projeto pessoal com quesito originalidade.</a:t>
            </a:r>
          </a:p>
          <a:p>
            <a:pPr marL="0" indent="0">
              <a:buNone/>
            </a:pPr>
            <a:r>
              <a:rPr lang="pt-BR" sz="1600" dirty="0"/>
              <a:t>8 –Resultado Esperados.</a:t>
            </a:r>
          </a:p>
          <a:p>
            <a:pPr marL="266700" indent="0">
              <a:buNone/>
            </a:pPr>
            <a:r>
              <a:rPr lang="pt-BR" sz="1600" dirty="0"/>
              <a:t>Espera-se que os alunos compreenda melhor o contexto de trabalho e sociedade, adquiram confiança pare expressar sua ideias e que entenda que é possível desenvolvem novas atividade e concretizar ideias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2AEC08-4E7D-E1C0-7361-7FC2F51F53BB}"/>
              </a:ext>
            </a:extLst>
          </p:cNvPr>
          <p:cNvSpPr txBox="1">
            <a:spLocks/>
          </p:cNvSpPr>
          <p:nvPr/>
        </p:nvSpPr>
        <p:spPr>
          <a:xfrm>
            <a:off x="4891596" y="597765"/>
            <a:ext cx="6211410" cy="495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 CURRICULAR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85E5332-EED8-904D-733A-455D0378E4B1}"/>
              </a:ext>
            </a:extLst>
          </p:cNvPr>
          <p:cNvSpPr txBox="1">
            <a:spLocks/>
          </p:cNvSpPr>
          <p:nvPr/>
        </p:nvSpPr>
        <p:spPr>
          <a:xfrm>
            <a:off x="449802" y="614040"/>
            <a:ext cx="4370773" cy="4956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b="1" dirty="0">
                <a:solidFill>
                  <a:schemeClr val="bg1"/>
                </a:solidFill>
              </a:rPr>
              <a:t>GRUPO DE ESTUDO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ED432C5-C8C5-3618-5706-66EBFADD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575" y="1197931"/>
            <a:ext cx="6417814" cy="611419"/>
          </a:xfrm>
        </p:spPr>
        <p:txBody>
          <a:bodyPr>
            <a:normAutofit/>
          </a:bodyPr>
          <a:lstStyle/>
          <a:p>
            <a:r>
              <a:rPr lang="pt-BR" sz="3600" dirty="0"/>
              <a:t>Descrição geral do plano de ação</a:t>
            </a:r>
          </a:p>
        </p:txBody>
      </p:sp>
      <p:pic>
        <p:nvPicPr>
          <p:cNvPr id="6146" name="Picture 2" descr="Como mudar sua carreira de Designer Gráfico para UX Designer - Wezen |  Design de Interação e Web Design em Campinas/SP">
            <a:extLst>
              <a:ext uri="{FF2B5EF4-FFF2-40B4-BE49-F238E27FC236}">
                <a16:creationId xmlns:a16="http://schemas.microsoft.com/office/drawing/2014/main" id="{B4B4F0D0-5EE7-0F8E-BA94-37BB49A5B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60" y="2104008"/>
            <a:ext cx="4060383" cy="376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99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673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COMPONENTE CURRICULAR</vt:lpstr>
      <vt:lpstr>Apresentação do PowerPoint</vt:lpstr>
      <vt:lpstr>Descrição geral do plano de ação</vt:lpstr>
      <vt:lpstr>Descrição geral do plano de ação</vt:lpstr>
      <vt:lpstr>Descrição geral do plano de ação</vt:lpstr>
      <vt:lpstr>Descrição geral do plano de 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 CURRICULAR</dc:title>
  <dc:creator>Domicio</dc:creator>
  <cp:lastModifiedBy>Domicio</cp:lastModifiedBy>
  <cp:revision>3</cp:revision>
  <dcterms:created xsi:type="dcterms:W3CDTF">2023-04-04T22:49:35Z</dcterms:created>
  <dcterms:modified xsi:type="dcterms:W3CDTF">2023-04-04T23:52:37Z</dcterms:modified>
</cp:coreProperties>
</file>