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9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1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58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32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4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4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7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98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A271-73F2-4BD3-80EF-0DBE9747A0B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8D77-57C2-4249-9ADB-4692EA8B0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1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EB25-2A1E-C60C-E6E5-3E455D55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2149"/>
            <a:ext cx="4163627" cy="477837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TRILHA DE PROGRAMAÇÃO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EB92-6291-6E4D-FC4D-A2F6BDC5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353" y="436486"/>
            <a:ext cx="6374166" cy="47783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Relato de implementação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D21014A-0119-B515-A019-A33EFED1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41779"/>
              </p:ext>
            </p:extLst>
          </p:nvPr>
        </p:nvGraphicFramePr>
        <p:xfrm>
          <a:off x="2081813" y="2015806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48">
                  <a:extLst>
                    <a:ext uri="{9D8B030D-6E8A-4147-A177-3AD203B41FA5}">
                      <a16:colId xmlns:a16="http://schemas.microsoft.com/office/drawing/2014/main" val="1580537827"/>
                    </a:ext>
                  </a:extLst>
                </a:gridCol>
                <a:gridCol w="6099452">
                  <a:extLst>
                    <a:ext uri="{9D8B030D-6E8A-4147-A177-3AD203B41FA5}">
                      <a16:colId xmlns:a16="http://schemas.microsoft.com/office/drawing/2014/main" val="102203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do Colégio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Colégio estadual Airton Sena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Série/Ano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2º Série A - Desenvolvimento de Sistemas /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Entender a importância a  experiencia do usuário para a composição de um software ou site web, a partir da prática e desenvolver um protótipo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8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Objetivo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contato com uma ferramenta gráfica par manipulação de textos e imagem para entender o conceito de  funcionalidade.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0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EB25-2A1E-C60C-E6E5-3E455D55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2149"/>
            <a:ext cx="4163627" cy="477837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TRILHA DE PROGRAMAÇÃO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EB92-6291-6E4D-FC4D-A2F6BDC5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353" y="436486"/>
            <a:ext cx="6374166" cy="47783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Relato de implementação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D21014A-0119-B515-A019-A33EFED1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21608"/>
              </p:ext>
            </p:extLst>
          </p:nvPr>
        </p:nvGraphicFramePr>
        <p:xfrm>
          <a:off x="2139518" y="1384917"/>
          <a:ext cx="876226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261">
                  <a:extLst>
                    <a:ext uri="{9D8B030D-6E8A-4147-A177-3AD203B41FA5}">
                      <a16:colId xmlns:a16="http://schemas.microsoft.com/office/drawing/2014/main" val="1022031359"/>
                    </a:ext>
                  </a:extLst>
                </a:gridCol>
              </a:tblGrid>
              <a:tr h="3003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Estratégias utilizadas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 estratégia utilizada para a compreensão da importância da experiência do usuário foi deixar que criassem um modelo de site a partir daquilo que acreditavam que entendiam sobre o 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Resultado: Construíram vários modelos com variadas cores e modelos  de negócios pessoais, como salão de beleza, pet shop, loja de revenda de automóveis, sites de venda de filme, gemes e livros, entre outros.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8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No segundo momento foi pedido que criassem um protótipo de aplicativo Mobile, dentro de um layout pré-definido de um Iphone 14 pro. O modelo foi baseado do app da Caíca Econômica, as duas primeiras telas; Logim e serviços.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O resultado foi a surpresa de todos com relação ao que podem fazer quando orientado a partir de um projeto definido e também ficaram surpresos  com a própria capacidade de aprenderem a utilizar uma ferramenta de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5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EB25-2A1E-C60C-E6E5-3E455D55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2149"/>
            <a:ext cx="4163627" cy="477837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TRILHA DE PROGRAMAÇÃO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EB92-6291-6E4D-FC4D-A2F6BDC5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353" y="436486"/>
            <a:ext cx="6374166" cy="47783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Relato de implementação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B4EA4F-F455-3A22-FCC4-869FE57579C4}"/>
              </a:ext>
            </a:extLst>
          </p:cNvPr>
          <p:cNvSpPr txBox="1"/>
          <p:nvPr/>
        </p:nvSpPr>
        <p:spPr>
          <a:xfrm>
            <a:off x="2583402" y="1944210"/>
            <a:ext cx="8096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Os objetos principais deste trabalho foi materializar a importância do levantamento de requisitos junto ao usuário, captando a experiencia dele.</a:t>
            </a:r>
          </a:p>
          <a:p>
            <a:r>
              <a:rPr lang="pt-BR" dirty="0"/>
              <a:t>Os aluno desenvolveram um protótipo, primeiramente, com suas ideias e depois a partir de um modelo pré-definido.</a:t>
            </a:r>
          </a:p>
          <a:p>
            <a:r>
              <a:rPr lang="pt-BR" dirty="0"/>
              <a:t>	A diferença de resultados evidenciaram que quando os e parte de uma proposta elaborada, o resultado é também diferente.</a:t>
            </a:r>
          </a:p>
          <a:p>
            <a:r>
              <a:rPr lang="pt-BR" dirty="0"/>
              <a:t>	Os relatos da experiência feita pelos alunos demonstraram que eles ficaram surpresos em perceber que podem de ver uma ideia sua transformada em um objeto realizado.</a:t>
            </a:r>
          </a:p>
          <a:p>
            <a:r>
              <a:rPr lang="pt-BR" dirty="0"/>
              <a:t>	Os alunos ficaram  admirados com os resultados obtidos a partir de um modelo pré-definido</a:t>
            </a:r>
          </a:p>
        </p:txBody>
      </p:sp>
    </p:spTree>
    <p:extLst>
      <p:ext uri="{BB962C8B-B14F-4D97-AF65-F5344CB8AC3E}">
        <p14:creationId xmlns:p14="http://schemas.microsoft.com/office/powerpoint/2010/main" val="399682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</TotalTime>
  <Words>350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TRILHA DE PROGRAMAÇÃO i</vt:lpstr>
      <vt:lpstr>TRILHA DE PROGRAMAÇÃO i</vt:lpstr>
      <vt:lpstr>TRILHA DE PROGRAMAÇÃO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 DE PROGRAMAÇÃO i</dc:title>
  <dc:creator>Domicio</dc:creator>
  <cp:lastModifiedBy>Domicio</cp:lastModifiedBy>
  <cp:revision>1</cp:revision>
  <dcterms:created xsi:type="dcterms:W3CDTF">2023-04-13T20:33:53Z</dcterms:created>
  <dcterms:modified xsi:type="dcterms:W3CDTF">2023-04-13T21:07:18Z</dcterms:modified>
</cp:coreProperties>
</file>