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F2E5-C2FF-442B-9024-6B6767318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CE94-140A-7147-4402-C9B20061F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F515-67FC-E61F-CC7F-2471775C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2A10-B8BB-BE4D-1CDE-A8320343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6485F-3F32-F9A3-3C4B-7DCD93EC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9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8707-F6D3-A473-5AAC-0BDAC0C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746AB-BCFB-2E47-DBB5-309DF2371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722A1-97F1-DE0C-460C-424159C1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53A6-FF8D-903C-9C4B-E8191971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DC3B-D3F8-8BAA-BCB4-AFD0D656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F270C-4BB8-38C1-193D-E2C9762F1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46024-2850-EFEB-4F5E-DCA0DD480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2745-3E0E-3DA7-CDB0-8D65AF49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F10A5-58F6-BE70-3227-D148530A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2E25-30CA-6677-D3EB-2185EEEB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A961-15FF-6BAB-8FDC-01731404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38C5-8C63-E24B-C888-3A269B19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A40EE-70D0-2250-CC6E-D8761E17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E5EB4-B6A6-60F5-2292-F51965B0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E504E-3F41-28C7-C68F-FF2B70CB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6BBA-DA1E-F7F4-DA88-9488392A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E41EA-41A9-4A22-06AC-8BB8A0385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B3B5-E5D6-D553-224C-AA718100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5380-71FC-BBCA-4B45-51BAFA27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CFFEC-5687-F3DA-FA93-9940B1E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3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AAA2-FC77-6747-0BD4-169194E7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ECCB2-AD63-7C03-440B-BD666076A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B26B-CEAA-3931-BB3F-3BCA33BE5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83AD-657B-DC2D-7CBD-2FA3789D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D1072-E080-7FAA-BB6A-A097B928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57068-0953-3588-9301-FF6E296D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3353-5E36-813B-82C0-ADEC86A7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96DDC-27E2-856F-504C-38168D4A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3F1BD-AA48-90EF-E04F-C5D7D563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F4F16-9561-ED09-3B31-AB1D847C2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AAE43-461F-DC65-A2C9-408A11F59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C7F6F-F8BF-3A33-7A60-BB1B1666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7A10F-0E2B-C497-E64C-F4EDF8D5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96C3E-B77E-52A7-A5B6-61FBD4BC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2B23-504F-5FF8-302B-28AE8E8A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BBCC2-EC67-8018-9357-92B42B2A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3E8B1-E1B2-760D-F696-DC413847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0804F-79D0-12AD-EB5E-B2F13224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42BCE-E4FB-0872-84B2-296FAFC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43C55-588D-D6E3-E918-E329D387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02793-53FE-8120-F3B5-9007D6D8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CB81-5F5B-6584-6C14-4A7953E2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DB3D-CB66-D0C5-458A-237C982C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20117-F18A-0087-BB8A-3790DDED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EECAC-E73D-25BA-680F-D87BCC3F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7DF6-84E0-CA97-408E-AB8D22BD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970F-1EDB-115B-241E-33315027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9228-EFB6-DF25-43B2-5B4E37B8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A839C-5BC3-7AEC-D20E-B5A0321D5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29EFA-A23F-E852-14ED-33CB3100D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17D86-B787-798F-C039-8F1598E8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77D03-88F5-48A0-8838-9ACBB32B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70CAC-E8C5-5A2F-3C72-CCE845F5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2F822-F020-C857-8710-FF8568CF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E9DF1-F763-371E-9C27-B8734BFB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7D87-5092-206C-C608-6AAF9C4FD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75E61-1272-4829-87E0-6A35400D5AA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150D-F048-520A-206F-7E7004DB2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F59E8-7440-48F4-B990-3FF0C7348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B8C0C-2A60-46A8-BD4C-46E391B3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8DCBBBE-A996-C40E-1B1C-05FEE5FE12C5}"/>
              </a:ext>
            </a:extLst>
          </p:cNvPr>
          <p:cNvGrpSpPr/>
          <p:nvPr/>
        </p:nvGrpSpPr>
        <p:grpSpPr>
          <a:xfrm>
            <a:off x="303824" y="68779"/>
            <a:ext cx="9747487" cy="6497223"/>
            <a:chOff x="303824" y="68779"/>
            <a:chExt cx="9747487" cy="6497223"/>
          </a:xfrm>
        </p:grpSpPr>
        <p:pic>
          <p:nvPicPr>
            <p:cNvPr id="4" name="Picture 3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3C026082-D3FE-7882-9AB8-94ECA57B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303824" y="68779"/>
              <a:ext cx="9747487" cy="64972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DBC87F1-F2AB-3B49-16D3-C884EEF79E00}"/>
                </a:ext>
              </a:extLst>
            </p:cNvPr>
            <p:cNvSpPr/>
            <p:nvPr/>
          </p:nvSpPr>
          <p:spPr>
            <a:xfrm>
              <a:off x="1028739" y="68779"/>
              <a:ext cx="2118652" cy="163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DTC-RNN </a:t>
              </a:r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预测值对比真实值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F16FA1-EFA3-ABEE-03F1-5CE83854733F}"/>
                </a:ext>
              </a:extLst>
            </p:cNvPr>
            <p:cNvSpPr/>
            <p:nvPr/>
          </p:nvSpPr>
          <p:spPr>
            <a:xfrm>
              <a:off x="4209261" y="68779"/>
              <a:ext cx="2257800" cy="163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DTC-RNNGRU </a:t>
              </a:r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预测值对比真实值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0AEDEE-13A7-310D-6ABE-FB530A062EC4}"/>
                </a:ext>
              </a:extLst>
            </p:cNvPr>
            <p:cNvSpPr/>
            <p:nvPr/>
          </p:nvSpPr>
          <p:spPr>
            <a:xfrm>
              <a:off x="7270513" y="68779"/>
              <a:ext cx="2257800" cy="163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DTC-RRN</a:t>
              </a:r>
              <a:r>
                <a:rPr lang="en-US" altLang="zh-CN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ets</a:t>
              </a:r>
              <a:r>
                <a:rPr 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预测值对比真实值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CC9EFE-C512-14A1-6A44-661B9EC0E57C}"/>
                </a:ext>
              </a:extLst>
            </p:cNvPr>
            <p:cNvSpPr/>
            <p:nvPr/>
          </p:nvSpPr>
          <p:spPr>
            <a:xfrm>
              <a:off x="1028739" y="3265866"/>
              <a:ext cx="2257800" cy="163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LSTM </a:t>
              </a:r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预测值对比真实值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E130C1-3F92-010E-7BF2-BE52A9EDBDC1}"/>
                </a:ext>
              </a:extLst>
            </p:cNvPr>
            <p:cNvSpPr/>
            <p:nvPr/>
          </p:nvSpPr>
          <p:spPr>
            <a:xfrm>
              <a:off x="4048667" y="3265866"/>
              <a:ext cx="2257800" cy="163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GRU </a:t>
              </a:r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预测值对比真实值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2C4591-18A5-0C75-618D-366B8383905C}"/>
                </a:ext>
              </a:extLst>
            </p:cNvPr>
            <p:cNvSpPr/>
            <p:nvPr/>
          </p:nvSpPr>
          <p:spPr>
            <a:xfrm>
              <a:off x="7270513" y="3265866"/>
              <a:ext cx="2257800" cy="163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r>
                <a:rPr lang="en-US" altLang="zh-CN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atboost</a:t>
              </a:r>
              <a:r>
                <a:rPr 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预测值对比真实值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598A00-C9F7-688C-B8E9-E6E52EA042DD}"/>
                </a:ext>
              </a:extLst>
            </p:cNvPr>
            <p:cNvSpPr/>
            <p:nvPr/>
          </p:nvSpPr>
          <p:spPr>
            <a:xfrm rot="16200000">
              <a:off x="21572" y="1610138"/>
              <a:ext cx="806687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功率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6FA078-A539-1957-2D57-CD73372B5838}"/>
                </a:ext>
              </a:extLst>
            </p:cNvPr>
            <p:cNvSpPr/>
            <p:nvPr/>
          </p:nvSpPr>
          <p:spPr>
            <a:xfrm rot="16200000">
              <a:off x="3248477" y="1610139"/>
              <a:ext cx="806687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功率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424D82-91C2-E0A3-CF92-F4285F77739F}"/>
                </a:ext>
              </a:extLst>
            </p:cNvPr>
            <p:cNvSpPr/>
            <p:nvPr/>
          </p:nvSpPr>
          <p:spPr>
            <a:xfrm rot="16200000">
              <a:off x="6474727" y="1610138"/>
              <a:ext cx="806687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功率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B7B097-56B6-A03D-C5DE-AD8E93870638}"/>
                </a:ext>
              </a:extLst>
            </p:cNvPr>
            <p:cNvSpPr/>
            <p:nvPr/>
          </p:nvSpPr>
          <p:spPr>
            <a:xfrm rot="16200000">
              <a:off x="21572" y="4810538"/>
              <a:ext cx="806687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功率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7BF696-744A-FB83-F30B-193F61DB8C68}"/>
                </a:ext>
              </a:extLst>
            </p:cNvPr>
            <p:cNvSpPr/>
            <p:nvPr/>
          </p:nvSpPr>
          <p:spPr>
            <a:xfrm rot="16200000">
              <a:off x="3251146" y="4810538"/>
              <a:ext cx="806687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功率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B9947-EB08-B5E9-679E-15733B0D54D7}"/>
                </a:ext>
              </a:extLst>
            </p:cNvPr>
            <p:cNvSpPr/>
            <p:nvPr/>
          </p:nvSpPr>
          <p:spPr>
            <a:xfrm rot="16200000">
              <a:off x="6474727" y="4810536"/>
              <a:ext cx="806687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功率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CA36A1-F5E0-E652-87B9-E153DD07C9FB}"/>
                </a:ext>
              </a:extLst>
            </p:cNvPr>
            <p:cNvSpPr/>
            <p:nvPr/>
          </p:nvSpPr>
          <p:spPr>
            <a:xfrm>
              <a:off x="1698937" y="3158920"/>
              <a:ext cx="883503" cy="106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样本编号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7F264D-9F63-DEC7-8F10-BBBC9F3F2A18}"/>
                </a:ext>
              </a:extLst>
            </p:cNvPr>
            <p:cNvSpPr/>
            <p:nvPr/>
          </p:nvSpPr>
          <p:spPr>
            <a:xfrm>
              <a:off x="4991621" y="3158920"/>
              <a:ext cx="883503" cy="106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样本编号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941B1A0-22B9-EAFC-66BA-D13E084DFBE0}"/>
                </a:ext>
              </a:extLst>
            </p:cNvPr>
            <p:cNvSpPr/>
            <p:nvPr/>
          </p:nvSpPr>
          <p:spPr>
            <a:xfrm>
              <a:off x="8119134" y="3158920"/>
              <a:ext cx="883503" cy="106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样本编号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0E52C4-B420-8C0F-5337-5441D9941A81}"/>
                </a:ext>
              </a:extLst>
            </p:cNvPr>
            <p:cNvSpPr/>
            <p:nvPr/>
          </p:nvSpPr>
          <p:spPr>
            <a:xfrm>
              <a:off x="1565934" y="6377250"/>
              <a:ext cx="883503" cy="106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样本编号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FD2243-9D60-985A-41A5-4DA0B71C7EF0}"/>
                </a:ext>
              </a:extLst>
            </p:cNvPr>
            <p:cNvSpPr/>
            <p:nvPr/>
          </p:nvSpPr>
          <p:spPr>
            <a:xfrm>
              <a:off x="4896409" y="6377250"/>
              <a:ext cx="883503" cy="106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样本编号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106188-330E-AD17-9DDE-9C743470EB73}"/>
                </a:ext>
              </a:extLst>
            </p:cNvPr>
            <p:cNvSpPr/>
            <p:nvPr/>
          </p:nvSpPr>
          <p:spPr>
            <a:xfrm>
              <a:off x="8119133" y="6377250"/>
              <a:ext cx="883503" cy="106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样本编号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96AE5E-FA1A-134F-01E1-5BF9DCA2E6B4}"/>
              </a:ext>
            </a:extLst>
          </p:cNvPr>
          <p:cNvGrpSpPr/>
          <p:nvPr/>
        </p:nvGrpSpPr>
        <p:grpSpPr>
          <a:xfrm>
            <a:off x="6215066" y="2504968"/>
            <a:ext cx="4958250" cy="2263275"/>
            <a:chOff x="4681652" y="2528235"/>
            <a:chExt cx="4958250" cy="2263275"/>
          </a:xfrm>
        </p:grpSpPr>
        <p:pic>
          <p:nvPicPr>
            <p:cNvPr id="24" name="Picture 23" descr="A graph of a graph showing a curve&#10;&#10;Description automatically generated with medium confidence">
              <a:extLst>
                <a:ext uri="{FF2B5EF4-FFF2-40B4-BE49-F238E27FC236}">
                  <a16:creationId xmlns:a16="http://schemas.microsoft.com/office/drawing/2014/main" id="{B5E5F3ED-B3CF-CA5C-D098-089BDF5C1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-37" b="-149"/>
            <a:stretch/>
          </p:blipFill>
          <p:spPr bwMode="auto">
            <a:xfrm>
              <a:off x="4681652" y="2528235"/>
              <a:ext cx="4958250" cy="22632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F4CD8E9-06A4-F8C6-116E-195B7B67F804}"/>
                </a:ext>
              </a:extLst>
            </p:cNvPr>
            <p:cNvSpPr/>
            <p:nvPr/>
          </p:nvSpPr>
          <p:spPr>
            <a:xfrm>
              <a:off x="6878070" y="4684564"/>
              <a:ext cx="883503" cy="1069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样本编号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BAF7BC-E5F9-4585-0BC6-97D0C31CBDA6}"/>
                </a:ext>
              </a:extLst>
            </p:cNvPr>
            <p:cNvSpPr/>
            <p:nvPr/>
          </p:nvSpPr>
          <p:spPr>
            <a:xfrm rot="16200000">
              <a:off x="4409447" y="3509254"/>
              <a:ext cx="806687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功率</a:t>
              </a:r>
              <a:endParaRPr lang="en-US" sz="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56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DCA2531-0390-6BA1-6AAD-698376A7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27" y="173454"/>
            <a:ext cx="9748349" cy="65110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DE0BF4B-199D-DF55-E035-9F27847B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761" y="2261515"/>
            <a:ext cx="4956478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9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YaHei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Chen_Bo TS/TD(陈波)</dc:creator>
  <cp:lastModifiedBy>Chen_Bo TS/TD(陈波)</cp:lastModifiedBy>
  <cp:revision>1</cp:revision>
  <dcterms:created xsi:type="dcterms:W3CDTF">2024-11-19T08:11:30Z</dcterms:created>
  <dcterms:modified xsi:type="dcterms:W3CDTF">2024-11-19T08:26:13Z</dcterms:modified>
</cp:coreProperties>
</file>