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2B8FE-7156-4B5D-81B5-3780E3FBF137}" v="16" dt="2024-12-19T02:58:58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_Bo TS/TD(陈波)" userId="9bcd5b30-02c9-4e05-92be-c89fe24e08a2" providerId="ADAL" clId="{8112B8FE-7156-4B5D-81B5-3780E3FBF137}"/>
    <pc:docChg chg="undo custSel addSld delSld modSld addMainMaster delMainMaster modMainMaster">
      <pc:chgData name="Chen_Bo TS/TD(陈波)" userId="9bcd5b30-02c9-4e05-92be-c89fe24e08a2" providerId="ADAL" clId="{8112B8FE-7156-4B5D-81B5-3780E3FBF137}" dt="2024-12-20T07:53:34.949" v="1275" actId="1076"/>
      <pc:docMkLst>
        <pc:docMk/>
      </pc:docMkLst>
      <pc:sldChg chg="addSp delSp modSp new mod setBg modClrScheme setClrOvrMap chgLayout">
        <pc:chgData name="Chen_Bo TS/TD(陈波)" userId="9bcd5b30-02c9-4e05-92be-c89fe24e08a2" providerId="ADAL" clId="{8112B8FE-7156-4B5D-81B5-3780E3FBF137}" dt="2024-12-19T02:23:46.121" v="113" actId="13926"/>
        <pc:sldMkLst>
          <pc:docMk/>
          <pc:sldMk cId="1418889138" sldId="256"/>
        </pc:sldMkLst>
        <pc:spChg chg="mod">
          <ac:chgData name="Chen_Bo TS/TD(陈波)" userId="9bcd5b30-02c9-4e05-92be-c89fe24e08a2" providerId="ADAL" clId="{8112B8FE-7156-4B5D-81B5-3780E3FBF137}" dt="2024-12-19T02:08:13.926" v="27"/>
          <ac:spMkLst>
            <pc:docMk/>
            <pc:sldMk cId="1418889138" sldId="256"/>
            <ac:spMk id="2" creationId="{65FEDDC9-CEC9-229C-7ADC-0A279D6204CA}"/>
          </ac:spMkLst>
        </pc:spChg>
        <pc:spChg chg="mod">
          <ac:chgData name="Chen_Bo TS/TD(陈波)" userId="9bcd5b30-02c9-4e05-92be-c89fe24e08a2" providerId="ADAL" clId="{8112B8FE-7156-4B5D-81B5-3780E3FBF137}" dt="2024-12-19T02:23:46.121" v="113" actId="13926"/>
          <ac:spMkLst>
            <pc:docMk/>
            <pc:sldMk cId="1418889138" sldId="256"/>
            <ac:spMk id="3" creationId="{13B0B48C-30C4-76B4-71B8-36DAD2C7FDC2}"/>
          </ac:spMkLst>
        </pc:spChg>
        <pc:spChg chg="add">
          <ac:chgData name="Chen_Bo TS/TD(陈波)" userId="9bcd5b30-02c9-4e05-92be-c89fe24e08a2" providerId="ADAL" clId="{8112B8FE-7156-4B5D-81B5-3780E3FBF137}" dt="2024-12-19T02:07:50.670" v="11" actId="26606"/>
          <ac:spMkLst>
            <pc:docMk/>
            <pc:sldMk cId="1418889138" sldId="256"/>
            <ac:spMk id="5" creationId="{0DBF1ABE-8590-450D-BB49-BDDCCF3EEA9E}"/>
          </ac:spMkLst>
        </pc:spChg>
        <pc:spChg chg="add">
          <ac:chgData name="Chen_Bo TS/TD(陈波)" userId="9bcd5b30-02c9-4e05-92be-c89fe24e08a2" providerId="ADAL" clId="{8112B8FE-7156-4B5D-81B5-3780E3FBF137}" dt="2024-12-19T02:07:50.670" v="11" actId="26606"/>
          <ac:spMkLst>
            <pc:docMk/>
            <pc:sldMk cId="1418889138" sldId="256"/>
            <ac:spMk id="6" creationId="{C7D887A3-61AD-4674-BC53-8DFA8CF7B410}"/>
          </ac:spMkLst>
        </pc:spChg>
        <pc:spChg chg="add">
          <ac:chgData name="Chen_Bo TS/TD(陈波)" userId="9bcd5b30-02c9-4e05-92be-c89fe24e08a2" providerId="ADAL" clId="{8112B8FE-7156-4B5D-81B5-3780E3FBF137}" dt="2024-12-19T02:07:50.670" v="11" actId="26606"/>
          <ac:spMkLst>
            <pc:docMk/>
            <pc:sldMk cId="1418889138" sldId="256"/>
            <ac:spMk id="7" creationId="{479F0FB3-8461-462D-84A2-53106FBF4E5B}"/>
          </ac:spMkLst>
        </pc:spChg>
        <pc:spChg chg="add">
          <ac:chgData name="Chen_Bo TS/TD(陈波)" userId="9bcd5b30-02c9-4e05-92be-c89fe24e08a2" providerId="ADAL" clId="{8112B8FE-7156-4B5D-81B5-3780E3FBF137}" dt="2024-12-19T02:07:50.670" v="11" actId="26606"/>
          <ac:spMkLst>
            <pc:docMk/>
            <pc:sldMk cId="1418889138" sldId="256"/>
            <ac:spMk id="8" creationId="{11E3C311-4E8A-45D9-97BF-07F5FD346974}"/>
          </ac:spMkLst>
        </pc:spChg>
        <pc:spChg chg="add del">
          <ac:chgData name="Chen_Bo TS/TD(陈波)" userId="9bcd5b30-02c9-4e05-92be-c89fe24e08a2" providerId="ADAL" clId="{8112B8FE-7156-4B5D-81B5-3780E3FBF137}" dt="2024-12-19T02:07:30.229" v="2" actId="26606"/>
          <ac:spMkLst>
            <pc:docMk/>
            <pc:sldMk cId="1418889138" sldId="256"/>
            <ac:spMk id="9" creationId="{E906F54D-04EF-4345-A564-7A7B57B6CEB3}"/>
          </ac:spMkLst>
        </pc:spChg>
        <pc:spChg chg="add del">
          <ac:chgData name="Chen_Bo TS/TD(陈波)" userId="9bcd5b30-02c9-4e05-92be-c89fe24e08a2" providerId="ADAL" clId="{8112B8FE-7156-4B5D-81B5-3780E3FBF137}" dt="2024-12-19T02:07:30.229" v="2" actId="26606"/>
          <ac:spMkLst>
            <pc:docMk/>
            <pc:sldMk cId="1418889138" sldId="256"/>
            <ac:spMk id="11" creationId="{4A63FA5D-402E-473D-AF05-018BE28B22FD}"/>
          </ac:spMkLst>
        </pc:spChg>
        <pc:spChg chg="add del">
          <ac:chgData name="Chen_Bo TS/TD(陈波)" userId="9bcd5b30-02c9-4e05-92be-c89fe24e08a2" providerId="ADAL" clId="{8112B8FE-7156-4B5D-81B5-3780E3FBF137}" dt="2024-12-19T02:07:31.346" v="4" actId="26606"/>
          <ac:spMkLst>
            <pc:docMk/>
            <pc:sldMk cId="1418889138" sldId="256"/>
            <ac:spMk id="16" creationId="{551580BD-7D80-4957-A58D-916E994AB787}"/>
          </ac:spMkLst>
        </pc:spChg>
        <pc:spChg chg="add del">
          <ac:chgData name="Chen_Bo TS/TD(陈波)" userId="9bcd5b30-02c9-4e05-92be-c89fe24e08a2" providerId="ADAL" clId="{8112B8FE-7156-4B5D-81B5-3780E3FBF137}" dt="2024-12-19T02:07:31.346" v="4" actId="26606"/>
          <ac:spMkLst>
            <pc:docMk/>
            <pc:sldMk cId="1418889138" sldId="256"/>
            <ac:spMk id="20" creationId="{DE478B8E-B09A-4F54-BAF6-88125E69902A}"/>
          </ac:spMkLst>
        </pc:spChg>
        <pc:spChg chg="add del">
          <ac:chgData name="Chen_Bo TS/TD(陈波)" userId="9bcd5b30-02c9-4e05-92be-c89fe24e08a2" providerId="ADAL" clId="{8112B8FE-7156-4B5D-81B5-3780E3FBF137}" dt="2024-12-19T02:07:31.346" v="4" actId="26606"/>
          <ac:spMkLst>
            <pc:docMk/>
            <pc:sldMk cId="1418889138" sldId="256"/>
            <ac:spMk id="21" creationId="{CB59DE95-F3B9-4A35-9681-78FA926F024B}"/>
          </ac:spMkLst>
        </pc:spChg>
        <pc:spChg chg="add del">
          <ac:chgData name="Chen_Bo TS/TD(陈波)" userId="9bcd5b30-02c9-4e05-92be-c89fe24e08a2" providerId="ADAL" clId="{8112B8FE-7156-4B5D-81B5-3780E3FBF137}" dt="2024-12-19T02:07:33.615" v="6" actId="26606"/>
          <ac:spMkLst>
            <pc:docMk/>
            <pc:sldMk cId="1418889138" sldId="256"/>
            <ac:spMk id="23" creationId="{0E91F5CA-B392-444C-88E3-BF5BAAEBDEB0}"/>
          </ac:spMkLst>
        </pc:spChg>
        <pc:spChg chg="add del">
          <ac:chgData name="Chen_Bo TS/TD(陈波)" userId="9bcd5b30-02c9-4e05-92be-c89fe24e08a2" providerId="ADAL" clId="{8112B8FE-7156-4B5D-81B5-3780E3FBF137}" dt="2024-12-19T02:07:33.615" v="6" actId="26606"/>
          <ac:spMkLst>
            <pc:docMk/>
            <pc:sldMk cId="1418889138" sldId="256"/>
            <ac:spMk id="24" creationId="{0459807F-B6FA-44D3-9A53-C55B6B56884A}"/>
          </ac:spMkLst>
        </pc:spChg>
        <pc:spChg chg="add del">
          <ac:chgData name="Chen_Bo TS/TD(陈波)" userId="9bcd5b30-02c9-4e05-92be-c89fe24e08a2" providerId="ADAL" clId="{8112B8FE-7156-4B5D-81B5-3780E3FBF137}" dt="2024-12-19T02:07:43.690" v="10" actId="26606"/>
          <ac:spMkLst>
            <pc:docMk/>
            <pc:sldMk cId="1418889138" sldId="256"/>
            <ac:spMk id="27" creationId="{4AA13AD3-0A4F-475A-BEBB-DEEFF5C096C3}"/>
          </ac:spMkLst>
        </pc:spChg>
        <pc:spChg chg="add del">
          <ac:chgData name="Chen_Bo TS/TD(陈波)" userId="9bcd5b30-02c9-4e05-92be-c89fe24e08a2" providerId="ADAL" clId="{8112B8FE-7156-4B5D-81B5-3780E3FBF137}" dt="2024-12-19T02:07:43.690" v="10" actId="26606"/>
          <ac:spMkLst>
            <pc:docMk/>
            <pc:sldMk cId="1418889138" sldId="256"/>
            <ac:spMk id="29" creationId="{52F9B1C2-7D20-4F91-A660-197C98B9A3B1}"/>
          </ac:spMkLst>
        </pc:spChg>
        <pc:spChg chg="add del">
          <ac:chgData name="Chen_Bo TS/TD(陈波)" userId="9bcd5b30-02c9-4e05-92be-c89fe24e08a2" providerId="ADAL" clId="{8112B8FE-7156-4B5D-81B5-3780E3FBF137}" dt="2024-12-19T02:07:43.690" v="10" actId="26606"/>
          <ac:spMkLst>
            <pc:docMk/>
            <pc:sldMk cId="1418889138" sldId="256"/>
            <ac:spMk id="30" creationId="{A89C4E6E-ECA4-40E5-A54E-13E92B678E8C}"/>
          </ac:spMkLst>
        </pc:spChg>
        <pc:picChg chg="add del">
          <ac:chgData name="Chen_Bo TS/TD(陈波)" userId="9bcd5b30-02c9-4e05-92be-c89fe24e08a2" providerId="ADAL" clId="{8112B8FE-7156-4B5D-81B5-3780E3FBF137}" dt="2024-12-19T02:07:30.229" v="2" actId="26606"/>
          <ac:picMkLst>
            <pc:docMk/>
            <pc:sldMk cId="1418889138" sldId="256"/>
            <ac:picMk id="4" creationId="{B5D19628-7E59-662D-2DD1-78504F7CBED3}"/>
          </ac:picMkLst>
        </pc:picChg>
        <pc:picChg chg="add">
          <ac:chgData name="Chen_Bo TS/TD(陈波)" userId="9bcd5b30-02c9-4e05-92be-c89fe24e08a2" providerId="ADAL" clId="{8112B8FE-7156-4B5D-81B5-3780E3FBF137}" dt="2024-12-19T02:07:50.670" v="11" actId="26606"/>
          <ac:picMkLst>
            <pc:docMk/>
            <pc:sldMk cId="1418889138" sldId="256"/>
            <ac:picMk id="10" creationId="{6BBA736F-88C5-B111-7429-258AD1D0B053}"/>
          </ac:picMkLst>
        </pc:picChg>
        <pc:picChg chg="add del">
          <ac:chgData name="Chen_Bo TS/TD(陈波)" userId="9bcd5b30-02c9-4e05-92be-c89fe24e08a2" providerId="ADAL" clId="{8112B8FE-7156-4B5D-81B5-3780E3FBF137}" dt="2024-12-19T02:07:31.346" v="4" actId="26606"/>
          <ac:picMkLst>
            <pc:docMk/>
            <pc:sldMk cId="1418889138" sldId="256"/>
            <ac:picMk id="18" creationId="{095C7DCC-0EB1-863D-0F97-D0DBA1754ABA}"/>
          </ac:picMkLst>
        </pc:picChg>
        <pc:picChg chg="add del">
          <ac:chgData name="Chen_Bo TS/TD(陈波)" userId="9bcd5b30-02c9-4e05-92be-c89fe24e08a2" providerId="ADAL" clId="{8112B8FE-7156-4B5D-81B5-3780E3FBF137}" dt="2024-12-19T02:07:33.615" v="6" actId="26606"/>
          <ac:picMkLst>
            <pc:docMk/>
            <pc:sldMk cId="1418889138" sldId="256"/>
            <ac:picMk id="25" creationId="{F6DBFEE9-3C85-DB77-924F-0C3BF1520324}"/>
          </ac:picMkLst>
        </pc:picChg>
        <pc:picChg chg="add del">
          <ac:chgData name="Chen_Bo TS/TD(陈波)" userId="9bcd5b30-02c9-4e05-92be-c89fe24e08a2" providerId="ADAL" clId="{8112B8FE-7156-4B5D-81B5-3780E3FBF137}" dt="2024-12-19T02:07:43.690" v="10" actId="26606"/>
          <ac:picMkLst>
            <pc:docMk/>
            <pc:sldMk cId="1418889138" sldId="256"/>
            <ac:picMk id="28" creationId="{21C3533F-8745-3EEF-6BE8-71669F5AEC6C}"/>
          </ac:picMkLst>
        </pc:picChg>
        <pc:cxnChg chg="add del">
          <ac:chgData name="Chen_Bo TS/TD(陈波)" userId="9bcd5b30-02c9-4e05-92be-c89fe24e08a2" providerId="ADAL" clId="{8112B8FE-7156-4B5D-81B5-3780E3FBF137}" dt="2024-12-19T02:07:30.229" v="2" actId="26606"/>
          <ac:cxnSpMkLst>
            <pc:docMk/>
            <pc:sldMk cId="1418889138" sldId="256"/>
            <ac:cxnSpMk id="13" creationId="{B20D3D82-8B25-4DD9-9924-4CEAD450CD21}"/>
          </ac:cxnSpMkLst>
        </pc:cxnChg>
        <pc:cxnChg chg="add del">
          <ac:chgData name="Chen_Bo TS/TD(陈波)" userId="9bcd5b30-02c9-4e05-92be-c89fe24e08a2" providerId="ADAL" clId="{8112B8FE-7156-4B5D-81B5-3780E3FBF137}" dt="2024-12-19T02:07:31.346" v="4" actId="26606"/>
          <ac:cxnSpMkLst>
            <pc:docMk/>
            <pc:sldMk cId="1418889138" sldId="256"/>
            <ac:cxnSpMk id="15" creationId="{5E687E3B-9C6D-4102-8F38-DCB77C49C6FD}"/>
          </ac:cxnSpMkLst>
        </pc:cxnChg>
        <pc:cxnChg chg="add del">
          <ac:chgData name="Chen_Bo TS/TD(陈波)" userId="9bcd5b30-02c9-4e05-92be-c89fe24e08a2" providerId="ADAL" clId="{8112B8FE-7156-4B5D-81B5-3780E3FBF137}" dt="2024-12-19T02:07:31.346" v="4" actId="26606"/>
          <ac:cxnSpMkLst>
            <pc:docMk/>
            <pc:sldMk cId="1418889138" sldId="256"/>
            <ac:cxnSpMk id="17" creationId="{8FD2391C-602E-4522-B790-1F85883AF5F1}"/>
          </ac:cxnSpMkLst>
        </pc:cxnChg>
        <pc:cxnChg chg="add del">
          <ac:chgData name="Chen_Bo TS/TD(陈波)" userId="9bcd5b30-02c9-4e05-92be-c89fe24e08a2" providerId="ADAL" clId="{8112B8FE-7156-4B5D-81B5-3780E3FBF137}" dt="2024-12-19T02:07:31.346" v="4" actId="26606"/>
          <ac:cxnSpMkLst>
            <pc:docMk/>
            <pc:sldMk cId="1418889138" sldId="256"/>
            <ac:cxnSpMk id="19" creationId="{573C7C39-C73B-4051-B742-C9086B7BE3EC}"/>
          </ac:cxnSpMkLst>
        </pc:cxnChg>
      </pc:sldChg>
      <pc:sldChg chg="new del">
        <pc:chgData name="Chen_Bo TS/TD(陈波)" userId="9bcd5b30-02c9-4e05-92be-c89fe24e08a2" providerId="ADAL" clId="{8112B8FE-7156-4B5D-81B5-3780E3FBF137}" dt="2024-12-19T02:07:43.145" v="9" actId="680"/>
        <pc:sldMkLst>
          <pc:docMk/>
          <pc:sldMk cId="874607218" sldId="257"/>
        </pc:sldMkLst>
      </pc:sldChg>
      <pc:sldChg chg="modSp new mod">
        <pc:chgData name="Chen_Bo TS/TD(陈波)" userId="9bcd5b30-02c9-4e05-92be-c89fe24e08a2" providerId="ADAL" clId="{8112B8FE-7156-4B5D-81B5-3780E3FBF137}" dt="2024-12-19T02:20:47.325" v="88" actId="20577"/>
        <pc:sldMkLst>
          <pc:docMk/>
          <pc:sldMk cId="2802045875" sldId="257"/>
        </pc:sldMkLst>
        <pc:spChg chg="mod">
          <ac:chgData name="Chen_Bo TS/TD(陈波)" userId="9bcd5b30-02c9-4e05-92be-c89fe24e08a2" providerId="ADAL" clId="{8112B8FE-7156-4B5D-81B5-3780E3FBF137}" dt="2024-12-19T02:08:30.375" v="31"/>
          <ac:spMkLst>
            <pc:docMk/>
            <pc:sldMk cId="2802045875" sldId="257"/>
            <ac:spMk id="2" creationId="{51914468-8BE9-3EDB-8E9D-D4298525D206}"/>
          </ac:spMkLst>
        </pc:spChg>
        <pc:spChg chg="mod">
          <ac:chgData name="Chen_Bo TS/TD(陈波)" userId="9bcd5b30-02c9-4e05-92be-c89fe24e08a2" providerId="ADAL" clId="{8112B8FE-7156-4B5D-81B5-3780E3FBF137}" dt="2024-12-19T02:20:47.325" v="88" actId="20577"/>
          <ac:spMkLst>
            <pc:docMk/>
            <pc:sldMk cId="2802045875" sldId="257"/>
            <ac:spMk id="3" creationId="{E6684708-B264-4D60-1F64-202425823B96}"/>
          </ac:spMkLst>
        </pc:spChg>
      </pc:sldChg>
      <pc:sldChg chg="addSp delSp modSp new mod">
        <pc:chgData name="Chen_Bo TS/TD(陈波)" userId="9bcd5b30-02c9-4e05-92be-c89fe24e08a2" providerId="ADAL" clId="{8112B8FE-7156-4B5D-81B5-3780E3FBF137}" dt="2024-12-19T06:50:04.154" v="531" actId="1076"/>
        <pc:sldMkLst>
          <pc:docMk/>
          <pc:sldMk cId="784555713" sldId="258"/>
        </pc:sldMkLst>
        <pc:spChg chg="mod">
          <ac:chgData name="Chen_Bo TS/TD(陈波)" userId="9bcd5b30-02c9-4e05-92be-c89fe24e08a2" providerId="ADAL" clId="{8112B8FE-7156-4B5D-81B5-3780E3FBF137}" dt="2024-12-19T02:58:58.211" v="125"/>
          <ac:spMkLst>
            <pc:docMk/>
            <pc:sldMk cId="784555713" sldId="258"/>
            <ac:spMk id="2" creationId="{ECEFB085-D0A7-6031-333E-9DE532915D52}"/>
          </ac:spMkLst>
        </pc:spChg>
        <pc:spChg chg="del">
          <ac:chgData name="Chen_Bo TS/TD(陈波)" userId="9bcd5b30-02c9-4e05-92be-c89fe24e08a2" providerId="ADAL" clId="{8112B8FE-7156-4B5D-81B5-3780E3FBF137}" dt="2024-12-19T02:58:36.051" v="114" actId="22"/>
          <ac:spMkLst>
            <pc:docMk/>
            <pc:sldMk cId="784555713" sldId="258"/>
            <ac:spMk id="3" creationId="{B1581E64-CD33-02A3-CBF5-2208A9ECBF8D}"/>
          </ac:spMkLst>
        </pc:spChg>
        <pc:picChg chg="add mod ord">
          <ac:chgData name="Chen_Bo TS/TD(陈波)" userId="9bcd5b30-02c9-4e05-92be-c89fe24e08a2" providerId="ADAL" clId="{8112B8FE-7156-4B5D-81B5-3780E3FBF137}" dt="2024-12-19T06:50:04.154" v="531" actId="1076"/>
          <ac:picMkLst>
            <pc:docMk/>
            <pc:sldMk cId="784555713" sldId="258"/>
            <ac:picMk id="5" creationId="{D01FF3BC-B2FB-BE47-A505-7B9517E45E65}"/>
          </ac:picMkLst>
        </pc:picChg>
      </pc:sldChg>
      <pc:sldChg chg="addSp delSp modSp new mod">
        <pc:chgData name="Chen_Bo TS/TD(陈波)" userId="9bcd5b30-02c9-4e05-92be-c89fe24e08a2" providerId="ADAL" clId="{8112B8FE-7156-4B5D-81B5-3780E3FBF137}" dt="2024-12-19T03:11:06.788" v="201" actId="20577"/>
        <pc:sldMkLst>
          <pc:docMk/>
          <pc:sldMk cId="2847514278" sldId="259"/>
        </pc:sldMkLst>
        <pc:spChg chg="mod">
          <ac:chgData name="Chen_Bo TS/TD(陈波)" userId="9bcd5b30-02c9-4e05-92be-c89fe24e08a2" providerId="ADAL" clId="{8112B8FE-7156-4B5D-81B5-3780E3FBF137}" dt="2024-12-19T03:11:06.788" v="201" actId="20577"/>
          <ac:spMkLst>
            <pc:docMk/>
            <pc:sldMk cId="2847514278" sldId="259"/>
            <ac:spMk id="2" creationId="{F63A1274-E8CA-6971-1F8C-64AF614E8BB2}"/>
          </ac:spMkLst>
        </pc:spChg>
        <pc:spChg chg="del">
          <ac:chgData name="Chen_Bo TS/TD(陈波)" userId="9bcd5b30-02c9-4e05-92be-c89fe24e08a2" providerId="ADAL" clId="{8112B8FE-7156-4B5D-81B5-3780E3FBF137}" dt="2024-12-19T02:59:47.387" v="127" actId="22"/>
          <ac:spMkLst>
            <pc:docMk/>
            <pc:sldMk cId="2847514278" sldId="259"/>
            <ac:spMk id="3" creationId="{5C76166D-93C9-5529-26D3-1805B800B2D9}"/>
          </ac:spMkLst>
        </pc:spChg>
        <pc:spChg chg="add mod">
          <ac:chgData name="Chen_Bo TS/TD(陈波)" userId="9bcd5b30-02c9-4e05-92be-c89fe24e08a2" providerId="ADAL" clId="{8112B8FE-7156-4B5D-81B5-3780E3FBF137}" dt="2024-12-19T03:07:14.376" v="179"/>
          <ac:spMkLst>
            <pc:docMk/>
            <pc:sldMk cId="2847514278" sldId="259"/>
            <ac:spMk id="10" creationId="{F1F4D3DB-3E92-C0E2-99F6-FDDBD3185E42}"/>
          </ac:spMkLst>
        </pc:spChg>
        <pc:spChg chg="add">
          <ac:chgData name="Chen_Bo TS/TD(陈波)" userId="9bcd5b30-02c9-4e05-92be-c89fe24e08a2" providerId="ADAL" clId="{8112B8FE-7156-4B5D-81B5-3780E3FBF137}" dt="2024-12-19T03:08:03.050" v="187" actId="11529"/>
          <ac:spMkLst>
            <pc:docMk/>
            <pc:sldMk cId="2847514278" sldId="259"/>
            <ac:spMk id="11" creationId="{8A0AA236-E36B-80A6-FA5C-7167C64FAD57}"/>
          </ac:spMkLst>
        </pc:spChg>
        <pc:spChg chg="add mod">
          <ac:chgData name="Chen_Bo TS/TD(陈波)" userId="9bcd5b30-02c9-4e05-92be-c89fe24e08a2" providerId="ADAL" clId="{8112B8FE-7156-4B5D-81B5-3780E3FBF137}" dt="2024-12-19T03:10:20.631" v="194" actId="207"/>
          <ac:spMkLst>
            <pc:docMk/>
            <pc:sldMk cId="2847514278" sldId="259"/>
            <ac:spMk id="12" creationId="{45BA281F-54A4-EDC5-2E30-0067F38BF414}"/>
          </ac:spMkLst>
        </pc:spChg>
        <pc:spChg chg="add mod">
          <ac:chgData name="Chen_Bo TS/TD(陈波)" userId="9bcd5b30-02c9-4e05-92be-c89fe24e08a2" providerId="ADAL" clId="{8112B8FE-7156-4B5D-81B5-3780E3FBF137}" dt="2024-12-19T03:10:45.381" v="198" actId="208"/>
          <ac:spMkLst>
            <pc:docMk/>
            <pc:sldMk cId="2847514278" sldId="259"/>
            <ac:spMk id="13" creationId="{D3B55611-53F9-606E-3DDA-ED721C2045C7}"/>
          </ac:spMkLst>
        </pc:spChg>
        <pc:picChg chg="add mod ord">
          <ac:chgData name="Chen_Bo TS/TD(陈波)" userId="9bcd5b30-02c9-4e05-92be-c89fe24e08a2" providerId="ADAL" clId="{8112B8FE-7156-4B5D-81B5-3780E3FBF137}" dt="2024-12-19T03:07:47.764" v="186" actId="14100"/>
          <ac:picMkLst>
            <pc:docMk/>
            <pc:sldMk cId="2847514278" sldId="259"/>
            <ac:picMk id="5" creationId="{54597026-BF3E-CE4B-F912-BC71D794A81B}"/>
          </ac:picMkLst>
        </pc:picChg>
        <pc:picChg chg="add mod">
          <ac:chgData name="Chen_Bo TS/TD(陈波)" userId="9bcd5b30-02c9-4e05-92be-c89fe24e08a2" providerId="ADAL" clId="{8112B8FE-7156-4B5D-81B5-3780E3FBF137}" dt="2024-12-19T03:07:35.379" v="181" actId="14100"/>
          <ac:picMkLst>
            <pc:docMk/>
            <pc:sldMk cId="2847514278" sldId="259"/>
            <ac:picMk id="7" creationId="{472EE951-1CE4-1792-0218-1BE4BEB7FD85}"/>
          </ac:picMkLst>
        </pc:picChg>
        <pc:picChg chg="add mod">
          <ac:chgData name="Chen_Bo TS/TD(陈波)" userId="9bcd5b30-02c9-4e05-92be-c89fe24e08a2" providerId="ADAL" clId="{8112B8FE-7156-4B5D-81B5-3780E3FBF137}" dt="2024-12-19T03:07:31.312" v="180" actId="14100"/>
          <ac:picMkLst>
            <pc:docMk/>
            <pc:sldMk cId="2847514278" sldId="259"/>
            <ac:picMk id="9" creationId="{31A20EE9-FCA5-4D77-7CC2-45068E68A827}"/>
          </ac:picMkLst>
        </pc:picChg>
      </pc:sldChg>
      <pc:sldChg chg="addSp modSp new mod">
        <pc:chgData name="Chen_Bo TS/TD(陈波)" userId="9bcd5b30-02c9-4e05-92be-c89fe24e08a2" providerId="ADAL" clId="{8112B8FE-7156-4B5D-81B5-3780E3FBF137}" dt="2024-12-19T06:50:17.443" v="535" actId="1076"/>
        <pc:sldMkLst>
          <pc:docMk/>
          <pc:sldMk cId="1740415530" sldId="260"/>
        </pc:sldMkLst>
        <pc:spChg chg="mod">
          <ac:chgData name="Chen_Bo TS/TD(陈波)" userId="9bcd5b30-02c9-4e05-92be-c89fe24e08a2" providerId="ADAL" clId="{8112B8FE-7156-4B5D-81B5-3780E3FBF137}" dt="2024-12-19T03:11:23.934" v="206"/>
          <ac:spMkLst>
            <pc:docMk/>
            <pc:sldMk cId="1740415530" sldId="260"/>
            <ac:spMk id="2" creationId="{8847A5C4-B0A5-E07E-4676-0E270C259A3A}"/>
          </ac:spMkLst>
        </pc:spChg>
        <pc:spChg chg="mod">
          <ac:chgData name="Chen_Bo TS/TD(陈波)" userId="9bcd5b30-02c9-4e05-92be-c89fe24e08a2" providerId="ADAL" clId="{8112B8FE-7156-4B5D-81B5-3780E3FBF137}" dt="2024-12-19T06:50:10.165" v="532" actId="1076"/>
          <ac:spMkLst>
            <pc:docMk/>
            <pc:sldMk cId="1740415530" sldId="260"/>
            <ac:spMk id="3" creationId="{806077A0-CFE7-EEC4-AB96-A48DC6C369E6}"/>
          </ac:spMkLst>
        </pc:spChg>
        <pc:picChg chg="add mod">
          <ac:chgData name="Chen_Bo TS/TD(陈波)" userId="9bcd5b30-02c9-4e05-92be-c89fe24e08a2" providerId="ADAL" clId="{8112B8FE-7156-4B5D-81B5-3780E3FBF137}" dt="2024-12-19T06:50:15.536" v="534" actId="1076"/>
          <ac:picMkLst>
            <pc:docMk/>
            <pc:sldMk cId="1740415530" sldId="260"/>
            <ac:picMk id="5" creationId="{00751449-ED73-3424-348B-7BADC149371E}"/>
          </ac:picMkLst>
        </pc:picChg>
        <pc:picChg chg="add mod">
          <ac:chgData name="Chen_Bo TS/TD(陈波)" userId="9bcd5b30-02c9-4e05-92be-c89fe24e08a2" providerId="ADAL" clId="{8112B8FE-7156-4B5D-81B5-3780E3FBF137}" dt="2024-12-19T06:50:17.443" v="535" actId="1076"/>
          <ac:picMkLst>
            <pc:docMk/>
            <pc:sldMk cId="1740415530" sldId="260"/>
            <ac:picMk id="7" creationId="{5E7B1967-7FB8-63E7-18A3-BCCE811FB5C6}"/>
          </ac:picMkLst>
        </pc:picChg>
        <pc:picChg chg="add mod">
          <ac:chgData name="Chen_Bo TS/TD(陈波)" userId="9bcd5b30-02c9-4e05-92be-c89fe24e08a2" providerId="ADAL" clId="{8112B8FE-7156-4B5D-81B5-3780E3FBF137}" dt="2024-12-19T06:50:12.956" v="533" actId="1076"/>
          <ac:picMkLst>
            <pc:docMk/>
            <pc:sldMk cId="1740415530" sldId="260"/>
            <ac:picMk id="9" creationId="{A90750AE-DF2A-0483-AAEC-B17397BCA8BF}"/>
          </ac:picMkLst>
        </pc:picChg>
      </pc:sldChg>
      <pc:sldChg chg="addSp delSp modSp new mod">
        <pc:chgData name="Chen_Bo TS/TD(陈波)" userId="9bcd5b30-02c9-4e05-92be-c89fe24e08a2" providerId="ADAL" clId="{8112B8FE-7156-4B5D-81B5-3780E3FBF137}" dt="2024-12-19T06:50:36.610" v="541" actId="1076"/>
        <pc:sldMkLst>
          <pc:docMk/>
          <pc:sldMk cId="1780734259" sldId="261"/>
        </pc:sldMkLst>
        <pc:spChg chg="mod">
          <ac:chgData name="Chen_Bo TS/TD(陈波)" userId="9bcd5b30-02c9-4e05-92be-c89fe24e08a2" providerId="ADAL" clId="{8112B8FE-7156-4B5D-81B5-3780E3FBF137}" dt="2024-12-19T05:22:08.149" v="466"/>
          <ac:spMkLst>
            <pc:docMk/>
            <pc:sldMk cId="1780734259" sldId="261"/>
            <ac:spMk id="2" creationId="{735F63B6-8C92-6E36-A016-43F82850AC84}"/>
          </ac:spMkLst>
        </pc:spChg>
        <pc:spChg chg="del">
          <ac:chgData name="Chen_Bo TS/TD(陈波)" userId="9bcd5b30-02c9-4e05-92be-c89fe24e08a2" providerId="ADAL" clId="{8112B8FE-7156-4B5D-81B5-3780E3FBF137}" dt="2024-12-19T05:06:26.576" v="390" actId="478"/>
          <ac:spMkLst>
            <pc:docMk/>
            <pc:sldMk cId="1780734259" sldId="261"/>
            <ac:spMk id="3" creationId="{5A3C8243-E2DD-A1A1-69FE-3B988860EDB3}"/>
          </ac:spMkLst>
        </pc:spChg>
        <pc:spChg chg="add mod">
          <ac:chgData name="Chen_Bo TS/TD(陈波)" userId="9bcd5b30-02c9-4e05-92be-c89fe24e08a2" providerId="ADAL" clId="{8112B8FE-7156-4B5D-81B5-3780E3FBF137}" dt="2024-12-19T06:50:23.696" v="536" actId="1076"/>
          <ac:spMkLst>
            <pc:docMk/>
            <pc:sldMk cId="1780734259" sldId="261"/>
            <ac:spMk id="4" creationId="{D8D357B4-1DF8-93E2-3227-DC0C86687802}"/>
          </ac:spMkLst>
        </pc:spChg>
        <pc:spChg chg="add mod">
          <ac:chgData name="Chen_Bo TS/TD(陈波)" userId="9bcd5b30-02c9-4e05-92be-c89fe24e08a2" providerId="ADAL" clId="{8112B8FE-7156-4B5D-81B5-3780E3FBF137}" dt="2024-12-19T06:50:30.977" v="538" actId="1076"/>
          <ac:spMkLst>
            <pc:docMk/>
            <pc:sldMk cId="1780734259" sldId="261"/>
            <ac:spMk id="9" creationId="{F7F56A9C-26BF-1DF9-7F54-30571A128CC1}"/>
          </ac:spMkLst>
        </pc:spChg>
        <pc:picChg chg="add mod">
          <ac:chgData name="Chen_Bo TS/TD(陈波)" userId="9bcd5b30-02c9-4e05-92be-c89fe24e08a2" providerId="ADAL" clId="{8112B8FE-7156-4B5D-81B5-3780E3FBF137}" dt="2024-12-19T06:50:25.492" v="537" actId="1076"/>
          <ac:picMkLst>
            <pc:docMk/>
            <pc:sldMk cId="1780734259" sldId="261"/>
            <ac:picMk id="6" creationId="{39A34807-442E-9867-8CAC-D42794A5F030}"/>
          </ac:picMkLst>
        </pc:picChg>
        <pc:picChg chg="add mod">
          <ac:chgData name="Chen_Bo TS/TD(陈波)" userId="9bcd5b30-02c9-4e05-92be-c89fe24e08a2" providerId="ADAL" clId="{8112B8FE-7156-4B5D-81B5-3780E3FBF137}" dt="2024-12-19T06:50:34.493" v="539" actId="1076"/>
          <ac:picMkLst>
            <pc:docMk/>
            <pc:sldMk cId="1780734259" sldId="261"/>
            <ac:picMk id="8" creationId="{6697973B-133D-DF00-BD6B-94A546861247}"/>
          </ac:picMkLst>
        </pc:picChg>
        <pc:picChg chg="add mod">
          <ac:chgData name="Chen_Bo TS/TD(陈波)" userId="9bcd5b30-02c9-4e05-92be-c89fe24e08a2" providerId="ADAL" clId="{8112B8FE-7156-4B5D-81B5-3780E3FBF137}" dt="2024-12-19T06:50:36.610" v="541" actId="1076"/>
          <ac:picMkLst>
            <pc:docMk/>
            <pc:sldMk cId="1780734259" sldId="261"/>
            <ac:picMk id="11" creationId="{82A7B23F-1121-DCFF-00E6-F8D5F4BF9774}"/>
          </ac:picMkLst>
        </pc:picChg>
      </pc:sldChg>
      <pc:sldChg chg="addSp delSp modSp new mod">
        <pc:chgData name="Chen_Bo TS/TD(陈波)" userId="9bcd5b30-02c9-4e05-92be-c89fe24e08a2" providerId="ADAL" clId="{8112B8FE-7156-4B5D-81B5-3780E3FBF137}" dt="2024-12-19T07:39:23.857" v="636" actId="1076"/>
        <pc:sldMkLst>
          <pc:docMk/>
          <pc:sldMk cId="3022237024" sldId="262"/>
        </pc:sldMkLst>
        <pc:spChg chg="mod">
          <ac:chgData name="Chen_Bo TS/TD(陈波)" userId="9bcd5b30-02c9-4e05-92be-c89fe24e08a2" providerId="ADAL" clId="{8112B8FE-7156-4B5D-81B5-3780E3FBF137}" dt="2024-12-19T06:47:36.613" v="506" actId="20577"/>
          <ac:spMkLst>
            <pc:docMk/>
            <pc:sldMk cId="3022237024" sldId="262"/>
            <ac:spMk id="2" creationId="{007CFF41-6A58-38BB-8907-658B5C733691}"/>
          </ac:spMkLst>
        </pc:spChg>
        <pc:spChg chg="del">
          <ac:chgData name="Chen_Bo TS/TD(陈波)" userId="9bcd5b30-02c9-4e05-92be-c89fe24e08a2" providerId="ADAL" clId="{8112B8FE-7156-4B5D-81B5-3780E3FBF137}" dt="2024-12-19T06:47:45.871" v="507" actId="22"/>
          <ac:spMkLst>
            <pc:docMk/>
            <pc:sldMk cId="3022237024" sldId="262"/>
            <ac:spMk id="3" creationId="{9E91F261-2272-29EA-8DC4-3B592F681C71}"/>
          </ac:spMkLst>
        </pc:spChg>
        <pc:spChg chg="add del mod">
          <ac:chgData name="Chen_Bo TS/TD(陈波)" userId="9bcd5b30-02c9-4e05-92be-c89fe24e08a2" providerId="ADAL" clId="{8112B8FE-7156-4B5D-81B5-3780E3FBF137}" dt="2024-12-19T06:48:29.159" v="517"/>
          <ac:spMkLst>
            <pc:docMk/>
            <pc:sldMk cId="3022237024" sldId="262"/>
            <ac:spMk id="8" creationId="{E4B6840A-ABAB-CEEF-D361-C5BE191EACE7}"/>
          </ac:spMkLst>
        </pc:spChg>
        <pc:spChg chg="add mod">
          <ac:chgData name="Chen_Bo TS/TD(陈波)" userId="9bcd5b30-02c9-4e05-92be-c89fe24e08a2" providerId="ADAL" clId="{8112B8FE-7156-4B5D-81B5-3780E3FBF137}" dt="2024-12-19T07:38:22.884" v="625" actId="1076"/>
          <ac:spMkLst>
            <pc:docMk/>
            <pc:sldMk cId="3022237024" sldId="262"/>
            <ac:spMk id="15" creationId="{831208D8-DC24-A15D-47DC-A7E881C1ADF3}"/>
          </ac:spMkLst>
        </pc:spChg>
        <pc:spChg chg="add mod">
          <ac:chgData name="Chen_Bo TS/TD(陈波)" userId="9bcd5b30-02c9-4e05-92be-c89fe24e08a2" providerId="ADAL" clId="{8112B8FE-7156-4B5D-81B5-3780E3FBF137}" dt="2024-12-19T07:38:22.884" v="625" actId="1076"/>
          <ac:spMkLst>
            <pc:docMk/>
            <pc:sldMk cId="3022237024" sldId="262"/>
            <ac:spMk id="16" creationId="{47B4E9B3-EA98-D664-CEE5-935FB1CE98B4}"/>
          </ac:spMkLst>
        </pc:spChg>
        <pc:spChg chg="add del mod">
          <ac:chgData name="Chen_Bo TS/TD(陈波)" userId="9bcd5b30-02c9-4e05-92be-c89fe24e08a2" providerId="ADAL" clId="{8112B8FE-7156-4B5D-81B5-3780E3FBF137}" dt="2024-12-19T07:39:21.541" v="635" actId="478"/>
          <ac:spMkLst>
            <pc:docMk/>
            <pc:sldMk cId="3022237024" sldId="262"/>
            <ac:spMk id="19" creationId="{E176FA0C-B04C-44B3-EC7E-60A9E8F06856}"/>
          </ac:spMkLst>
        </pc:spChg>
        <pc:spChg chg="add del">
          <ac:chgData name="Chen_Bo TS/TD(陈波)" userId="9bcd5b30-02c9-4e05-92be-c89fe24e08a2" providerId="ADAL" clId="{8112B8FE-7156-4B5D-81B5-3780E3FBF137}" dt="2024-12-19T07:38:35.303" v="628" actId="22"/>
          <ac:spMkLst>
            <pc:docMk/>
            <pc:sldMk cId="3022237024" sldId="262"/>
            <ac:spMk id="21" creationId="{59237A81-8F35-67CD-A9ED-12204FA9761B}"/>
          </ac:spMkLst>
        </pc:spChg>
        <pc:spChg chg="add mod">
          <ac:chgData name="Chen_Bo TS/TD(陈波)" userId="9bcd5b30-02c9-4e05-92be-c89fe24e08a2" providerId="ADAL" clId="{8112B8FE-7156-4B5D-81B5-3780E3FBF137}" dt="2024-12-19T07:38:44.468" v="632" actId="14100"/>
          <ac:spMkLst>
            <pc:docMk/>
            <pc:sldMk cId="3022237024" sldId="262"/>
            <ac:spMk id="23" creationId="{CD9FC139-1149-6BAF-C224-FBC37128A8A3}"/>
          </ac:spMkLst>
        </pc:spChg>
        <pc:spChg chg="add mod">
          <ac:chgData name="Chen_Bo TS/TD(陈波)" userId="9bcd5b30-02c9-4e05-92be-c89fe24e08a2" providerId="ADAL" clId="{8112B8FE-7156-4B5D-81B5-3780E3FBF137}" dt="2024-12-19T07:39:23.857" v="636" actId="1076"/>
          <ac:spMkLst>
            <pc:docMk/>
            <pc:sldMk cId="3022237024" sldId="262"/>
            <ac:spMk id="24" creationId="{056CCC7C-905E-AF3C-E131-532F7875F89B}"/>
          </ac:spMkLst>
        </pc:spChg>
        <pc:picChg chg="add mod ord">
          <ac:chgData name="Chen_Bo TS/TD(陈波)" userId="9bcd5b30-02c9-4e05-92be-c89fe24e08a2" providerId="ADAL" clId="{8112B8FE-7156-4B5D-81B5-3780E3FBF137}" dt="2024-12-19T07:38:17.932" v="624" actId="1076"/>
          <ac:picMkLst>
            <pc:docMk/>
            <pc:sldMk cId="3022237024" sldId="262"/>
            <ac:picMk id="5" creationId="{8BCD8C63-0357-648B-2F81-925BA4FA7B0B}"/>
          </ac:picMkLst>
        </pc:picChg>
        <pc:picChg chg="add mod">
          <ac:chgData name="Chen_Bo TS/TD(陈波)" userId="9bcd5b30-02c9-4e05-92be-c89fe24e08a2" providerId="ADAL" clId="{8112B8FE-7156-4B5D-81B5-3780E3FBF137}" dt="2024-12-19T07:38:22.884" v="625" actId="1076"/>
          <ac:picMkLst>
            <pc:docMk/>
            <pc:sldMk cId="3022237024" sldId="262"/>
            <ac:picMk id="7" creationId="{2DD1DF35-1270-0B62-885C-2F2B411B86FB}"/>
          </ac:picMkLst>
        </pc:picChg>
        <pc:picChg chg="add mod">
          <ac:chgData name="Chen_Bo TS/TD(陈波)" userId="9bcd5b30-02c9-4e05-92be-c89fe24e08a2" providerId="ADAL" clId="{8112B8FE-7156-4B5D-81B5-3780E3FBF137}" dt="2024-12-19T07:38:22.884" v="625" actId="1076"/>
          <ac:picMkLst>
            <pc:docMk/>
            <pc:sldMk cId="3022237024" sldId="262"/>
            <ac:picMk id="10" creationId="{4423560E-AD54-73EB-AC6E-38456F87987D}"/>
          </ac:picMkLst>
        </pc:picChg>
        <pc:picChg chg="add mod">
          <ac:chgData name="Chen_Bo TS/TD(陈波)" userId="9bcd5b30-02c9-4e05-92be-c89fe24e08a2" providerId="ADAL" clId="{8112B8FE-7156-4B5D-81B5-3780E3FBF137}" dt="2024-12-19T07:38:22.884" v="625" actId="1076"/>
          <ac:picMkLst>
            <pc:docMk/>
            <pc:sldMk cId="3022237024" sldId="262"/>
            <ac:picMk id="12" creationId="{D3D45E2A-C924-5C8B-6BDC-015A9A2A2598}"/>
          </ac:picMkLst>
        </pc:picChg>
        <pc:picChg chg="add mod">
          <ac:chgData name="Chen_Bo TS/TD(陈波)" userId="9bcd5b30-02c9-4e05-92be-c89fe24e08a2" providerId="ADAL" clId="{8112B8FE-7156-4B5D-81B5-3780E3FBF137}" dt="2024-12-19T07:38:22.884" v="625" actId="1076"/>
          <ac:picMkLst>
            <pc:docMk/>
            <pc:sldMk cId="3022237024" sldId="262"/>
            <ac:picMk id="14" creationId="{952C211A-01C3-ABA7-AD1F-E1916E3028D0}"/>
          </ac:picMkLst>
        </pc:picChg>
        <pc:picChg chg="add mod">
          <ac:chgData name="Chen_Bo TS/TD(陈波)" userId="9bcd5b30-02c9-4e05-92be-c89fe24e08a2" providerId="ADAL" clId="{8112B8FE-7156-4B5D-81B5-3780E3FBF137}" dt="2024-12-19T07:38:24.783" v="626" actId="1076"/>
          <ac:picMkLst>
            <pc:docMk/>
            <pc:sldMk cId="3022237024" sldId="262"/>
            <ac:picMk id="18" creationId="{6CE758B2-04E4-4351-EB8D-6755ECDEAB7E}"/>
          </ac:picMkLst>
        </pc:picChg>
      </pc:sldChg>
      <pc:sldChg chg="addSp delSp modSp new mod">
        <pc:chgData name="Chen_Bo TS/TD(陈波)" userId="9bcd5b30-02c9-4e05-92be-c89fe24e08a2" providerId="ADAL" clId="{8112B8FE-7156-4B5D-81B5-3780E3FBF137}" dt="2024-12-19T08:35:39.306" v="822" actId="1076"/>
        <pc:sldMkLst>
          <pc:docMk/>
          <pc:sldMk cId="4182982087" sldId="263"/>
        </pc:sldMkLst>
        <pc:spChg chg="mod">
          <ac:chgData name="Chen_Bo TS/TD(陈波)" userId="9bcd5b30-02c9-4e05-92be-c89fe24e08a2" providerId="ADAL" clId="{8112B8FE-7156-4B5D-81B5-3780E3FBF137}" dt="2024-12-19T08:03:38.733" v="662" actId="20577"/>
          <ac:spMkLst>
            <pc:docMk/>
            <pc:sldMk cId="4182982087" sldId="263"/>
            <ac:spMk id="2" creationId="{DF240AFF-B6EC-6BD1-D36D-050AABDDBBDE}"/>
          </ac:spMkLst>
        </pc:spChg>
        <pc:spChg chg="del mod">
          <ac:chgData name="Chen_Bo TS/TD(陈波)" userId="9bcd5b30-02c9-4e05-92be-c89fe24e08a2" providerId="ADAL" clId="{8112B8FE-7156-4B5D-81B5-3780E3FBF137}" dt="2024-12-19T08:06:17.783" v="693" actId="478"/>
          <ac:spMkLst>
            <pc:docMk/>
            <pc:sldMk cId="4182982087" sldId="263"/>
            <ac:spMk id="3" creationId="{F352FCBE-F985-405C-E720-671D7CC95822}"/>
          </ac:spMkLst>
        </pc:spChg>
        <pc:spChg chg="add del mod">
          <ac:chgData name="Chen_Bo TS/TD(陈波)" userId="9bcd5b30-02c9-4e05-92be-c89fe24e08a2" providerId="ADAL" clId="{8112B8FE-7156-4B5D-81B5-3780E3FBF137}" dt="2024-12-19T08:06:25.644" v="695" actId="478"/>
          <ac:spMkLst>
            <pc:docMk/>
            <pc:sldMk cId="4182982087" sldId="263"/>
            <ac:spMk id="19" creationId="{0238494B-DAD0-32C1-7834-1955385632A1}"/>
          </ac:spMkLst>
        </pc:spChg>
        <pc:spChg chg="add mod">
          <ac:chgData name="Chen_Bo TS/TD(陈波)" userId="9bcd5b30-02c9-4e05-92be-c89fe24e08a2" providerId="ADAL" clId="{8112B8FE-7156-4B5D-81B5-3780E3FBF137}" dt="2024-12-19T08:35:39.306" v="822" actId="1076"/>
          <ac:spMkLst>
            <pc:docMk/>
            <pc:sldMk cId="4182982087" sldId="263"/>
            <ac:spMk id="20" creationId="{E06731DA-67B1-0505-A218-A4A6CF0E94CF}"/>
          </ac:spMkLst>
        </pc:spChg>
        <pc:grpChg chg="add mod">
          <ac:chgData name="Chen_Bo TS/TD(陈波)" userId="9bcd5b30-02c9-4e05-92be-c89fe24e08a2" providerId="ADAL" clId="{8112B8FE-7156-4B5D-81B5-3780E3FBF137}" dt="2024-12-19T08:05:22.450" v="682" actId="164"/>
          <ac:grpSpMkLst>
            <pc:docMk/>
            <pc:sldMk cId="4182982087" sldId="263"/>
            <ac:grpSpMk id="8" creationId="{5680E171-29C5-8EF0-9223-DDFA5F89C423}"/>
          </ac:grpSpMkLst>
        </pc:grpChg>
        <pc:grpChg chg="add del mod">
          <ac:chgData name="Chen_Bo TS/TD(陈波)" userId="9bcd5b30-02c9-4e05-92be-c89fe24e08a2" providerId="ADAL" clId="{8112B8FE-7156-4B5D-81B5-3780E3FBF137}" dt="2024-12-19T08:05:28.723" v="686" actId="478"/>
          <ac:grpSpMkLst>
            <pc:docMk/>
            <pc:sldMk cId="4182982087" sldId="263"/>
            <ac:grpSpMk id="11" creationId="{6D7E9E7C-B18A-9B52-2292-6F308EB93415}"/>
          </ac:grpSpMkLst>
        </pc:grpChg>
        <pc:grpChg chg="add mod">
          <ac:chgData name="Chen_Bo TS/TD(陈波)" userId="9bcd5b30-02c9-4e05-92be-c89fe24e08a2" providerId="ADAL" clId="{8112B8FE-7156-4B5D-81B5-3780E3FBF137}" dt="2024-12-19T08:05:24.272" v="683"/>
          <ac:grpSpMkLst>
            <pc:docMk/>
            <pc:sldMk cId="4182982087" sldId="263"/>
            <ac:grpSpMk id="12" creationId="{39F10963-BB6F-1A57-B007-E79DF7C56C07}"/>
          </ac:grpSpMkLst>
        </pc:grpChg>
        <pc:grpChg chg="mod">
          <ac:chgData name="Chen_Bo TS/TD(陈波)" userId="9bcd5b30-02c9-4e05-92be-c89fe24e08a2" providerId="ADAL" clId="{8112B8FE-7156-4B5D-81B5-3780E3FBF137}" dt="2024-12-19T08:05:24.272" v="683"/>
          <ac:grpSpMkLst>
            <pc:docMk/>
            <pc:sldMk cId="4182982087" sldId="263"/>
            <ac:grpSpMk id="13" creationId="{1CCD05D1-7194-1A91-0CB8-77993DB0E413}"/>
          </ac:grpSpMkLst>
        </pc:grpChg>
        <pc:picChg chg="add mod">
          <ac:chgData name="Chen_Bo TS/TD(陈波)" userId="9bcd5b30-02c9-4e05-92be-c89fe24e08a2" providerId="ADAL" clId="{8112B8FE-7156-4B5D-81B5-3780E3FBF137}" dt="2024-12-19T08:05:10.186" v="678" actId="164"/>
          <ac:picMkLst>
            <pc:docMk/>
            <pc:sldMk cId="4182982087" sldId="263"/>
            <ac:picMk id="5" creationId="{B8A9FD49-C910-4E6F-DD74-4FF0584CE6DF}"/>
          </ac:picMkLst>
        </pc:picChg>
        <pc:picChg chg="add mod">
          <ac:chgData name="Chen_Bo TS/TD(陈波)" userId="9bcd5b30-02c9-4e05-92be-c89fe24e08a2" providerId="ADAL" clId="{8112B8FE-7156-4B5D-81B5-3780E3FBF137}" dt="2024-12-19T08:05:10.186" v="678" actId="164"/>
          <ac:picMkLst>
            <pc:docMk/>
            <pc:sldMk cId="4182982087" sldId="263"/>
            <ac:picMk id="7" creationId="{ECBBB484-5954-327E-053D-FB14DC2887FC}"/>
          </ac:picMkLst>
        </pc:picChg>
        <pc:picChg chg="add mod">
          <ac:chgData name="Chen_Bo TS/TD(陈波)" userId="9bcd5b30-02c9-4e05-92be-c89fe24e08a2" providerId="ADAL" clId="{8112B8FE-7156-4B5D-81B5-3780E3FBF137}" dt="2024-12-19T08:05:22.450" v="682" actId="164"/>
          <ac:picMkLst>
            <pc:docMk/>
            <pc:sldMk cId="4182982087" sldId="263"/>
            <ac:picMk id="10" creationId="{FFCBE57F-CD88-F823-1DFB-C7CCE816304A}"/>
          </ac:picMkLst>
        </pc:picChg>
        <pc:picChg chg="mod">
          <ac:chgData name="Chen_Bo TS/TD(陈波)" userId="9bcd5b30-02c9-4e05-92be-c89fe24e08a2" providerId="ADAL" clId="{8112B8FE-7156-4B5D-81B5-3780E3FBF137}" dt="2024-12-19T08:05:24.272" v="683"/>
          <ac:picMkLst>
            <pc:docMk/>
            <pc:sldMk cId="4182982087" sldId="263"/>
            <ac:picMk id="14" creationId="{060DE71A-A57B-8FEF-C1A8-B9DC915F82EB}"/>
          </ac:picMkLst>
        </pc:picChg>
        <pc:picChg chg="mod">
          <ac:chgData name="Chen_Bo TS/TD(陈波)" userId="9bcd5b30-02c9-4e05-92be-c89fe24e08a2" providerId="ADAL" clId="{8112B8FE-7156-4B5D-81B5-3780E3FBF137}" dt="2024-12-19T08:05:24.272" v="683"/>
          <ac:picMkLst>
            <pc:docMk/>
            <pc:sldMk cId="4182982087" sldId="263"/>
            <ac:picMk id="15" creationId="{11E7B193-5FD3-2A3D-C69F-D0E8BE060BA3}"/>
          </ac:picMkLst>
        </pc:picChg>
        <pc:picChg chg="mod">
          <ac:chgData name="Chen_Bo TS/TD(陈波)" userId="9bcd5b30-02c9-4e05-92be-c89fe24e08a2" providerId="ADAL" clId="{8112B8FE-7156-4B5D-81B5-3780E3FBF137}" dt="2024-12-19T08:05:24.272" v="683"/>
          <ac:picMkLst>
            <pc:docMk/>
            <pc:sldMk cId="4182982087" sldId="263"/>
            <ac:picMk id="16" creationId="{7962FEA2-5C1D-73B4-9BDE-15CF2F61E69E}"/>
          </ac:picMkLst>
        </pc:picChg>
        <pc:picChg chg="add mod ord modCrop">
          <ac:chgData name="Chen_Bo TS/TD(陈波)" userId="9bcd5b30-02c9-4e05-92be-c89fe24e08a2" providerId="ADAL" clId="{8112B8FE-7156-4B5D-81B5-3780E3FBF137}" dt="2024-12-19T08:35:03.033" v="807" actId="1076"/>
          <ac:picMkLst>
            <pc:docMk/>
            <pc:sldMk cId="4182982087" sldId="263"/>
            <ac:picMk id="17" creationId="{3DFC7820-B287-5603-E382-73436D52F3EB}"/>
          </ac:picMkLst>
        </pc:picChg>
      </pc:sldChg>
      <pc:sldChg chg="addSp modSp new mod">
        <pc:chgData name="Chen_Bo TS/TD(陈波)" userId="9bcd5b30-02c9-4e05-92be-c89fe24e08a2" providerId="ADAL" clId="{8112B8FE-7156-4B5D-81B5-3780E3FBF137}" dt="2024-12-20T03:42:11.290" v="1103" actId="14100"/>
        <pc:sldMkLst>
          <pc:docMk/>
          <pc:sldMk cId="3721116157" sldId="264"/>
        </pc:sldMkLst>
        <pc:spChg chg="mod">
          <ac:chgData name="Chen_Bo TS/TD(陈波)" userId="9bcd5b30-02c9-4e05-92be-c89fe24e08a2" providerId="ADAL" clId="{8112B8FE-7156-4B5D-81B5-3780E3FBF137}" dt="2024-12-20T01:59:29.978" v="934"/>
          <ac:spMkLst>
            <pc:docMk/>
            <pc:sldMk cId="3721116157" sldId="264"/>
            <ac:spMk id="2" creationId="{044EF4B8-E03B-DA09-ECEA-500EEE40F15C}"/>
          </ac:spMkLst>
        </pc:spChg>
        <pc:spChg chg="mod">
          <ac:chgData name="Chen_Bo TS/TD(陈波)" userId="9bcd5b30-02c9-4e05-92be-c89fe24e08a2" providerId="ADAL" clId="{8112B8FE-7156-4B5D-81B5-3780E3FBF137}" dt="2024-12-20T03:42:11.290" v="1103" actId="14100"/>
          <ac:spMkLst>
            <pc:docMk/>
            <pc:sldMk cId="3721116157" sldId="264"/>
            <ac:spMk id="3" creationId="{06DD8843-F6D9-AA21-0ADA-1075102C8375}"/>
          </ac:spMkLst>
        </pc:spChg>
        <pc:spChg chg="add mod">
          <ac:chgData name="Chen_Bo TS/TD(陈波)" userId="9bcd5b30-02c9-4e05-92be-c89fe24e08a2" providerId="ADAL" clId="{8112B8FE-7156-4B5D-81B5-3780E3FBF137}" dt="2024-12-20T01:44:34.504" v="855"/>
          <ac:spMkLst>
            <pc:docMk/>
            <pc:sldMk cId="3721116157" sldId="264"/>
            <ac:spMk id="6" creationId="{4D3D3738-32C3-C23E-2291-20075BE784F2}"/>
          </ac:spMkLst>
        </pc:spChg>
        <pc:spChg chg="add mod">
          <ac:chgData name="Chen_Bo TS/TD(陈波)" userId="9bcd5b30-02c9-4e05-92be-c89fe24e08a2" providerId="ADAL" clId="{8112B8FE-7156-4B5D-81B5-3780E3FBF137}" dt="2024-12-20T01:44:42.385" v="857" actId="1076"/>
          <ac:spMkLst>
            <pc:docMk/>
            <pc:sldMk cId="3721116157" sldId="264"/>
            <ac:spMk id="7" creationId="{8ACF9381-944F-9B79-610C-4686225A1A8F}"/>
          </ac:spMkLst>
        </pc:spChg>
        <pc:spChg chg="add mod">
          <ac:chgData name="Chen_Bo TS/TD(陈波)" userId="9bcd5b30-02c9-4e05-92be-c89fe24e08a2" providerId="ADAL" clId="{8112B8FE-7156-4B5D-81B5-3780E3FBF137}" dt="2024-12-20T01:45:02.223" v="861" actId="1076"/>
          <ac:spMkLst>
            <pc:docMk/>
            <pc:sldMk cId="3721116157" sldId="264"/>
            <ac:spMk id="8" creationId="{C2601945-2FD9-AB14-51ED-DF2936C5930A}"/>
          </ac:spMkLst>
        </pc:spChg>
        <pc:spChg chg="add mod">
          <ac:chgData name="Chen_Bo TS/TD(陈波)" userId="9bcd5b30-02c9-4e05-92be-c89fe24e08a2" providerId="ADAL" clId="{8112B8FE-7156-4B5D-81B5-3780E3FBF137}" dt="2024-12-20T01:44:50.054" v="859" actId="1076"/>
          <ac:spMkLst>
            <pc:docMk/>
            <pc:sldMk cId="3721116157" sldId="264"/>
            <ac:spMk id="9" creationId="{E9F44CBB-F35D-5A2F-B0F4-A7C6697DCA31}"/>
          </ac:spMkLst>
        </pc:spChg>
        <pc:picChg chg="add mod">
          <ac:chgData name="Chen_Bo TS/TD(陈波)" userId="9bcd5b30-02c9-4e05-92be-c89fe24e08a2" providerId="ADAL" clId="{8112B8FE-7156-4B5D-81B5-3780E3FBF137}" dt="2024-12-20T01:44:06.869" v="848" actId="1076"/>
          <ac:picMkLst>
            <pc:docMk/>
            <pc:sldMk cId="3721116157" sldId="264"/>
            <ac:picMk id="5" creationId="{D247A3A5-5790-E806-89B3-7CD9C0BA5E13}"/>
          </ac:picMkLst>
        </pc:picChg>
      </pc:sldChg>
      <pc:sldChg chg="addSp delSp modSp new mod">
        <pc:chgData name="Chen_Bo TS/TD(陈波)" userId="9bcd5b30-02c9-4e05-92be-c89fe24e08a2" providerId="ADAL" clId="{8112B8FE-7156-4B5D-81B5-3780E3FBF137}" dt="2024-12-20T02:14:05.344" v="1100" actId="478"/>
        <pc:sldMkLst>
          <pc:docMk/>
          <pc:sldMk cId="1167280712" sldId="265"/>
        </pc:sldMkLst>
        <pc:spChg chg="mod">
          <ac:chgData name="Chen_Bo TS/TD(陈波)" userId="9bcd5b30-02c9-4e05-92be-c89fe24e08a2" providerId="ADAL" clId="{8112B8FE-7156-4B5D-81B5-3780E3FBF137}" dt="2024-12-20T02:12:34.331" v="1085" actId="14100"/>
          <ac:spMkLst>
            <pc:docMk/>
            <pc:sldMk cId="1167280712" sldId="265"/>
            <ac:spMk id="2" creationId="{C7B82AB1-8D4A-67AB-FF25-3609A9653530}"/>
          </ac:spMkLst>
        </pc:spChg>
        <pc:spChg chg="del mod">
          <ac:chgData name="Chen_Bo TS/TD(陈波)" userId="9bcd5b30-02c9-4e05-92be-c89fe24e08a2" providerId="ADAL" clId="{8112B8FE-7156-4B5D-81B5-3780E3FBF137}" dt="2024-12-20T02:00:02.293" v="950" actId="478"/>
          <ac:spMkLst>
            <pc:docMk/>
            <pc:sldMk cId="1167280712" sldId="265"/>
            <ac:spMk id="3" creationId="{F5830E55-68C9-8C84-63A9-7DA7C3AE9616}"/>
          </ac:spMkLst>
        </pc:spChg>
        <pc:spChg chg="add mod">
          <ac:chgData name="Chen_Bo TS/TD(陈波)" userId="9bcd5b30-02c9-4e05-92be-c89fe24e08a2" providerId="ADAL" clId="{8112B8FE-7156-4B5D-81B5-3780E3FBF137}" dt="2024-12-20T02:09:44.849" v="1048" actId="20577"/>
          <ac:spMkLst>
            <pc:docMk/>
            <pc:sldMk cId="1167280712" sldId="265"/>
            <ac:spMk id="6" creationId="{3A5EAB50-364D-7F2A-5946-FA663A56F742}"/>
          </ac:spMkLst>
        </pc:spChg>
        <pc:spChg chg="add mod">
          <ac:chgData name="Chen_Bo TS/TD(陈波)" userId="9bcd5b30-02c9-4e05-92be-c89fe24e08a2" providerId="ADAL" clId="{8112B8FE-7156-4B5D-81B5-3780E3FBF137}" dt="2024-12-20T02:05:18.489" v="1003" actId="14100"/>
          <ac:spMkLst>
            <pc:docMk/>
            <pc:sldMk cId="1167280712" sldId="265"/>
            <ac:spMk id="7" creationId="{57420C14-6C99-4D0E-7E34-02C2656EA129}"/>
          </ac:spMkLst>
        </pc:spChg>
        <pc:spChg chg="add del mod">
          <ac:chgData name="Chen_Bo TS/TD(陈波)" userId="9bcd5b30-02c9-4e05-92be-c89fe24e08a2" providerId="ADAL" clId="{8112B8FE-7156-4B5D-81B5-3780E3FBF137}" dt="2024-12-20T02:05:21.626" v="1005" actId="478"/>
          <ac:spMkLst>
            <pc:docMk/>
            <pc:sldMk cId="1167280712" sldId="265"/>
            <ac:spMk id="8" creationId="{C2741CC1-8D8A-8C0D-2090-79E53619161D}"/>
          </ac:spMkLst>
        </pc:spChg>
        <pc:spChg chg="add mod">
          <ac:chgData name="Chen_Bo TS/TD(陈波)" userId="9bcd5b30-02c9-4e05-92be-c89fe24e08a2" providerId="ADAL" clId="{8112B8FE-7156-4B5D-81B5-3780E3FBF137}" dt="2024-12-20T02:13:58.482" v="1098" actId="1076"/>
          <ac:spMkLst>
            <pc:docMk/>
            <pc:sldMk cId="1167280712" sldId="265"/>
            <ac:spMk id="9" creationId="{22452903-68F0-516E-3A0B-95B846B5F93F}"/>
          </ac:spMkLst>
        </pc:spChg>
        <pc:spChg chg="add mod">
          <ac:chgData name="Chen_Bo TS/TD(陈波)" userId="9bcd5b30-02c9-4e05-92be-c89fe24e08a2" providerId="ADAL" clId="{8112B8FE-7156-4B5D-81B5-3780E3FBF137}" dt="2024-12-20T02:13:26.924" v="1092" actId="14100"/>
          <ac:spMkLst>
            <pc:docMk/>
            <pc:sldMk cId="1167280712" sldId="265"/>
            <ac:spMk id="12" creationId="{8CD2FEBA-6611-938C-5743-FC387DB8780C}"/>
          </ac:spMkLst>
        </pc:spChg>
        <pc:spChg chg="add mod">
          <ac:chgData name="Chen_Bo TS/TD(陈波)" userId="9bcd5b30-02c9-4e05-92be-c89fe24e08a2" providerId="ADAL" clId="{8112B8FE-7156-4B5D-81B5-3780E3FBF137}" dt="2024-12-20T02:13:45.003" v="1094" actId="164"/>
          <ac:spMkLst>
            <pc:docMk/>
            <pc:sldMk cId="1167280712" sldId="265"/>
            <ac:spMk id="13" creationId="{F53F929E-305D-5911-0141-74DF90EC9D96}"/>
          </ac:spMkLst>
        </pc:spChg>
        <pc:spChg chg="mod">
          <ac:chgData name="Chen_Bo TS/TD(陈波)" userId="9bcd5b30-02c9-4e05-92be-c89fe24e08a2" providerId="ADAL" clId="{8112B8FE-7156-4B5D-81B5-3780E3FBF137}" dt="2024-12-20T02:13:46.997" v="1095"/>
          <ac:spMkLst>
            <pc:docMk/>
            <pc:sldMk cId="1167280712" sldId="265"/>
            <ac:spMk id="20" creationId="{158D0145-4036-82CA-5285-745B65E33DCC}"/>
          </ac:spMkLst>
        </pc:spChg>
        <pc:spChg chg="mod">
          <ac:chgData name="Chen_Bo TS/TD(陈波)" userId="9bcd5b30-02c9-4e05-92be-c89fe24e08a2" providerId="ADAL" clId="{8112B8FE-7156-4B5D-81B5-3780E3FBF137}" dt="2024-12-20T02:14:03.277" v="1099"/>
          <ac:spMkLst>
            <pc:docMk/>
            <pc:sldMk cId="1167280712" sldId="265"/>
            <ac:spMk id="23" creationId="{E67DF445-0081-6E69-EB57-18385E4D1BEA}"/>
          </ac:spMkLst>
        </pc:spChg>
        <pc:grpChg chg="add mod">
          <ac:chgData name="Chen_Bo TS/TD(陈波)" userId="9bcd5b30-02c9-4e05-92be-c89fe24e08a2" providerId="ADAL" clId="{8112B8FE-7156-4B5D-81B5-3780E3FBF137}" dt="2024-12-20T02:13:45.003" v="1094" actId="164"/>
          <ac:grpSpMkLst>
            <pc:docMk/>
            <pc:sldMk cId="1167280712" sldId="265"/>
            <ac:grpSpMk id="18" creationId="{FCC651E0-2AF0-F0B8-3F8F-4C33E21D0C5D}"/>
          </ac:grpSpMkLst>
        </pc:grpChg>
        <pc:grpChg chg="add mod">
          <ac:chgData name="Chen_Bo TS/TD(陈波)" userId="9bcd5b30-02c9-4e05-92be-c89fe24e08a2" providerId="ADAL" clId="{8112B8FE-7156-4B5D-81B5-3780E3FBF137}" dt="2024-12-20T02:13:54.525" v="1097" actId="14100"/>
          <ac:grpSpMkLst>
            <pc:docMk/>
            <pc:sldMk cId="1167280712" sldId="265"/>
            <ac:grpSpMk id="19" creationId="{41FE24A4-32A4-688B-0591-D1313D2DDFCA}"/>
          </ac:grpSpMkLst>
        </pc:grpChg>
        <pc:grpChg chg="add del mod">
          <ac:chgData name="Chen_Bo TS/TD(陈波)" userId="9bcd5b30-02c9-4e05-92be-c89fe24e08a2" providerId="ADAL" clId="{8112B8FE-7156-4B5D-81B5-3780E3FBF137}" dt="2024-12-20T02:14:05.344" v="1100" actId="478"/>
          <ac:grpSpMkLst>
            <pc:docMk/>
            <pc:sldMk cId="1167280712" sldId="265"/>
            <ac:grpSpMk id="22" creationId="{4D345297-CB5F-A899-9D15-FD453C30F36F}"/>
          </ac:grpSpMkLst>
        </pc:grpChg>
        <pc:picChg chg="add mod">
          <ac:chgData name="Chen_Bo TS/TD(陈波)" userId="9bcd5b30-02c9-4e05-92be-c89fe24e08a2" providerId="ADAL" clId="{8112B8FE-7156-4B5D-81B5-3780E3FBF137}" dt="2024-12-20T02:00:06.854" v="952" actId="14100"/>
          <ac:picMkLst>
            <pc:docMk/>
            <pc:sldMk cId="1167280712" sldId="265"/>
            <ac:picMk id="5" creationId="{FFCE2FB2-8C08-ACC7-3274-3C89A9BA00F7}"/>
          </ac:picMkLst>
        </pc:picChg>
        <pc:picChg chg="add del mod">
          <ac:chgData name="Chen_Bo TS/TD(陈波)" userId="9bcd5b30-02c9-4e05-92be-c89fe24e08a2" providerId="ADAL" clId="{8112B8FE-7156-4B5D-81B5-3780E3FBF137}" dt="2024-12-20T02:09:31.704" v="1045" actId="478"/>
          <ac:picMkLst>
            <pc:docMk/>
            <pc:sldMk cId="1167280712" sldId="265"/>
            <ac:picMk id="11" creationId="{3A047963-442A-25FE-E1B8-6E8D5A5645F8}"/>
          </ac:picMkLst>
        </pc:picChg>
        <pc:cxnChg chg="add mod">
          <ac:chgData name="Chen_Bo TS/TD(陈波)" userId="9bcd5b30-02c9-4e05-92be-c89fe24e08a2" providerId="ADAL" clId="{8112B8FE-7156-4B5D-81B5-3780E3FBF137}" dt="2024-12-20T02:13:45.003" v="1094" actId="164"/>
          <ac:cxnSpMkLst>
            <pc:docMk/>
            <pc:sldMk cId="1167280712" sldId="265"/>
            <ac:cxnSpMk id="15" creationId="{47B8C934-5148-55BE-A606-294465E9C856}"/>
          </ac:cxnSpMkLst>
        </pc:cxnChg>
        <pc:cxnChg chg="mod">
          <ac:chgData name="Chen_Bo TS/TD(陈波)" userId="9bcd5b30-02c9-4e05-92be-c89fe24e08a2" providerId="ADAL" clId="{8112B8FE-7156-4B5D-81B5-3780E3FBF137}" dt="2024-12-20T02:13:46.997" v="1095"/>
          <ac:cxnSpMkLst>
            <pc:docMk/>
            <pc:sldMk cId="1167280712" sldId="265"/>
            <ac:cxnSpMk id="21" creationId="{51EB1088-DAA6-E4EB-4C23-BD3F9DA02CC7}"/>
          </ac:cxnSpMkLst>
        </pc:cxnChg>
        <pc:cxnChg chg="mod">
          <ac:chgData name="Chen_Bo TS/TD(陈波)" userId="9bcd5b30-02c9-4e05-92be-c89fe24e08a2" providerId="ADAL" clId="{8112B8FE-7156-4B5D-81B5-3780E3FBF137}" dt="2024-12-20T02:14:05.344" v="1100" actId="478"/>
          <ac:cxnSpMkLst>
            <pc:docMk/>
            <pc:sldMk cId="1167280712" sldId="265"/>
            <ac:cxnSpMk id="24" creationId="{DF796E97-9F73-C3A1-86BE-949708B99E91}"/>
          </ac:cxnSpMkLst>
        </pc:cxnChg>
      </pc:sldChg>
      <pc:sldChg chg="addSp delSp modSp new mod">
        <pc:chgData name="Chen_Bo TS/TD(陈波)" userId="9bcd5b30-02c9-4e05-92be-c89fe24e08a2" providerId="ADAL" clId="{8112B8FE-7156-4B5D-81B5-3780E3FBF137}" dt="2024-12-20T07:53:34.949" v="1275" actId="1076"/>
        <pc:sldMkLst>
          <pc:docMk/>
          <pc:sldMk cId="2788724331" sldId="266"/>
        </pc:sldMkLst>
        <pc:spChg chg="mod">
          <ac:chgData name="Chen_Bo TS/TD(陈波)" userId="9bcd5b30-02c9-4e05-92be-c89fe24e08a2" providerId="ADAL" clId="{8112B8FE-7156-4B5D-81B5-3780E3FBF137}" dt="2024-12-20T07:41:41.333" v="1126"/>
          <ac:spMkLst>
            <pc:docMk/>
            <pc:sldMk cId="2788724331" sldId="266"/>
            <ac:spMk id="2" creationId="{99E14C90-F3AC-2837-CF04-C297A3BCB22E}"/>
          </ac:spMkLst>
        </pc:spChg>
        <pc:spChg chg="del">
          <ac:chgData name="Chen_Bo TS/TD(陈波)" userId="9bcd5b30-02c9-4e05-92be-c89fe24e08a2" providerId="ADAL" clId="{8112B8FE-7156-4B5D-81B5-3780E3FBF137}" dt="2024-12-20T07:44:23.848" v="1127" actId="931"/>
          <ac:spMkLst>
            <pc:docMk/>
            <pc:sldMk cId="2788724331" sldId="266"/>
            <ac:spMk id="3" creationId="{75D192F2-364E-2DDE-2898-628C115F9BA7}"/>
          </ac:spMkLst>
        </pc:spChg>
        <pc:spChg chg="add mod">
          <ac:chgData name="Chen_Bo TS/TD(陈波)" userId="9bcd5b30-02c9-4e05-92be-c89fe24e08a2" providerId="ADAL" clId="{8112B8FE-7156-4B5D-81B5-3780E3FBF137}" dt="2024-12-20T07:53:28.018" v="1272" actId="1076"/>
          <ac:spMkLst>
            <pc:docMk/>
            <pc:sldMk cId="2788724331" sldId="266"/>
            <ac:spMk id="6" creationId="{26FC9BBE-4109-06DD-EC53-28831DF03C9C}"/>
          </ac:spMkLst>
        </pc:spChg>
        <pc:picChg chg="add mod">
          <ac:chgData name="Chen_Bo TS/TD(陈波)" userId="9bcd5b30-02c9-4e05-92be-c89fe24e08a2" providerId="ADAL" clId="{8112B8FE-7156-4B5D-81B5-3780E3FBF137}" dt="2024-12-20T07:53:30.360" v="1273" actId="1076"/>
          <ac:picMkLst>
            <pc:docMk/>
            <pc:sldMk cId="2788724331" sldId="266"/>
            <ac:picMk id="5" creationId="{58DEC026-6F58-8689-945C-9D6CC3128E5A}"/>
          </ac:picMkLst>
        </pc:picChg>
        <pc:picChg chg="add mod">
          <ac:chgData name="Chen_Bo TS/TD(陈波)" userId="9bcd5b30-02c9-4e05-92be-c89fe24e08a2" providerId="ADAL" clId="{8112B8FE-7156-4B5D-81B5-3780E3FBF137}" dt="2024-12-20T07:53:33.113" v="1274" actId="1076"/>
          <ac:picMkLst>
            <pc:docMk/>
            <pc:sldMk cId="2788724331" sldId="266"/>
            <ac:picMk id="8" creationId="{E5D4D253-A516-6A5D-7FCE-0518619CC02D}"/>
          </ac:picMkLst>
        </pc:picChg>
        <pc:picChg chg="add mod">
          <ac:chgData name="Chen_Bo TS/TD(陈波)" userId="9bcd5b30-02c9-4e05-92be-c89fe24e08a2" providerId="ADAL" clId="{8112B8FE-7156-4B5D-81B5-3780E3FBF137}" dt="2024-12-20T07:53:34.949" v="1275" actId="1076"/>
          <ac:picMkLst>
            <pc:docMk/>
            <pc:sldMk cId="2788724331" sldId="266"/>
            <ac:picMk id="10" creationId="{CDF53C0A-0A27-B8FF-A4C5-DD3D5D833210}"/>
          </ac:picMkLst>
        </pc:picChg>
        <pc:picChg chg="add del mod">
          <ac:chgData name="Chen_Bo TS/TD(陈波)" userId="9bcd5b30-02c9-4e05-92be-c89fe24e08a2" providerId="ADAL" clId="{8112B8FE-7156-4B5D-81B5-3780E3FBF137}" dt="2024-12-20T07:52:36.795" v="1253" actId="478"/>
          <ac:picMkLst>
            <pc:docMk/>
            <pc:sldMk cId="2788724331" sldId="266"/>
            <ac:picMk id="12" creationId="{229F2AF7-92B2-73DF-E7FA-B66E6B88ED42}"/>
          </ac:picMkLst>
        </pc:picChg>
        <pc:picChg chg="add mod">
          <ac:chgData name="Chen_Bo TS/TD(陈波)" userId="9bcd5b30-02c9-4e05-92be-c89fe24e08a2" providerId="ADAL" clId="{8112B8FE-7156-4B5D-81B5-3780E3FBF137}" dt="2024-12-20T07:53:20.276" v="1270" actId="14100"/>
          <ac:picMkLst>
            <pc:docMk/>
            <pc:sldMk cId="2788724331" sldId="266"/>
            <ac:picMk id="14" creationId="{9CC77403-F8B1-4ECC-4F8F-7B51E112F975}"/>
          </ac:picMkLst>
        </pc:picChg>
      </pc:sldChg>
      <pc:sldMasterChg chg="add del addSldLayout delSldLayout">
        <pc:chgData name="Chen_Bo TS/TD(陈波)" userId="9bcd5b30-02c9-4e05-92be-c89fe24e08a2" providerId="ADAL" clId="{8112B8FE-7156-4B5D-81B5-3780E3FBF137}" dt="2024-12-19T02:07:50.670" v="11" actId="26606"/>
        <pc:sldMasterMkLst>
          <pc:docMk/>
          <pc:sldMasterMk cId="9964428" sldId="2147483648"/>
        </pc:sldMasterMkLst>
        <pc:sldLayoutChg chg="add del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9964428" sldId="2147483648"/>
            <pc:sldLayoutMk cId="2482549503" sldId="2147483649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9964428" sldId="2147483648"/>
            <pc:sldLayoutMk cId="4086814078" sldId="2147483650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9964428" sldId="2147483648"/>
            <pc:sldLayoutMk cId="424734366" sldId="2147483651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9964428" sldId="2147483648"/>
            <pc:sldLayoutMk cId="252105890" sldId="2147483652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9964428" sldId="2147483648"/>
            <pc:sldLayoutMk cId="2264907307" sldId="2147483653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9964428" sldId="2147483648"/>
            <pc:sldLayoutMk cId="2015103860" sldId="2147483654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9964428" sldId="2147483648"/>
            <pc:sldLayoutMk cId="3876896175" sldId="2147483655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9964428" sldId="2147483648"/>
            <pc:sldLayoutMk cId="551531140" sldId="2147483656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9964428" sldId="2147483648"/>
            <pc:sldLayoutMk cId="335885150" sldId="2147483657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9964428" sldId="2147483648"/>
            <pc:sldLayoutMk cId="2777386813" sldId="2147483658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9964428" sldId="2147483648"/>
            <pc:sldLayoutMk cId="974299985" sldId="2147483659"/>
          </pc:sldLayoutMkLst>
        </pc:sldLayoutChg>
      </pc:sldMasterChg>
      <pc:sldMasterChg chg="add del replId addSldLayout delSldLayout">
        <pc:chgData name="Chen_Bo TS/TD(陈波)" userId="9bcd5b30-02c9-4e05-92be-c89fe24e08a2" providerId="ADAL" clId="{8112B8FE-7156-4B5D-81B5-3780E3FBF137}" dt="2024-12-19T02:07:30.229" v="2" actId="26606"/>
        <pc:sldMasterMkLst>
          <pc:docMk/>
          <pc:sldMasterMk cId="2795870607" sldId="2147483660"/>
        </pc:sldMasterMkLst>
        <pc:sldLayoutChg chg="add del">
          <pc:chgData name="Chen_Bo TS/TD(陈波)" userId="9bcd5b30-02c9-4e05-92be-c89fe24e08a2" providerId="ADAL" clId="{8112B8FE-7156-4B5D-81B5-3780E3FBF137}" dt="2024-12-19T02:07:30.229" v="2" actId="26606"/>
          <pc:sldLayoutMkLst>
            <pc:docMk/>
            <pc:sldMasterMk cId="2795870607" sldId="2147483660"/>
            <pc:sldLayoutMk cId="4135541464" sldId="2147483661"/>
          </pc:sldLayoutMkLst>
        </pc:sldLayoutChg>
        <pc:sldLayoutChg chg="add del replId">
          <pc:chgData name="Chen_Bo TS/TD(陈波)" userId="9bcd5b30-02c9-4e05-92be-c89fe24e08a2" providerId="ADAL" clId="{8112B8FE-7156-4B5D-81B5-3780E3FBF137}" dt="2024-12-19T02:07:30.229" v="2" actId="26606"/>
          <pc:sldLayoutMkLst>
            <pc:docMk/>
            <pc:sldMasterMk cId="2795870607" sldId="2147483660"/>
            <pc:sldLayoutMk cId="1836410633" sldId="2147483662"/>
          </pc:sldLayoutMkLst>
        </pc:sldLayoutChg>
        <pc:sldLayoutChg chg="add del replId">
          <pc:chgData name="Chen_Bo TS/TD(陈波)" userId="9bcd5b30-02c9-4e05-92be-c89fe24e08a2" providerId="ADAL" clId="{8112B8FE-7156-4B5D-81B5-3780E3FBF137}" dt="2024-12-19T02:07:30.229" v="2" actId="26606"/>
          <pc:sldLayoutMkLst>
            <pc:docMk/>
            <pc:sldMasterMk cId="2795870607" sldId="2147483660"/>
            <pc:sldLayoutMk cId="4011725783" sldId="2147483663"/>
          </pc:sldLayoutMkLst>
        </pc:sldLayoutChg>
        <pc:sldLayoutChg chg="add del replId">
          <pc:chgData name="Chen_Bo TS/TD(陈波)" userId="9bcd5b30-02c9-4e05-92be-c89fe24e08a2" providerId="ADAL" clId="{8112B8FE-7156-4B5D-81B5-3780E3FBF137}" dt="2024-12-19T02:07:30.229" v="2" actId="26606"/>
          <pc:sldLayoutMkLst>
            <pc:docMk/>
            <pc:sldMasterMk cId="2795870607" sldId="2147483660"/>
            <pc:sldLayoutMk cId="224514809" sldId="2147483664"/>
          </pc:sldLayoutMkLst>
        </pc:sldLayoutChg>
        <pc:sldLayoutChg chg="add del replId">
          <pc:chgData name="Chen_Bo TS/TD(陈波)" userId="9bcd5b30-02c9-4e05-92be-c89fe24e08a2" providerId="ADAL" clId="{8112B8FE-7156-4B5D-81B5-3780E3FBF137}" dt="2024-12-19T02:07:30.229" v="2" actId="26606"/>
          <pc:sldLayoutMkLst>
            <pc:docMk/>
            <pc:sldMasterMk cId="2795870607" sldId="2147483660"/>
            <pc:sldLayoutMk cId="4244011557" sldId="2147483665"/>
          </pc:sldLayoutMkLst>
        </pc:sldLayoutChg>
        <pc:sldLayoutChg chg="add del replId">
          <pc:chgData name="Chen_Bo TS/TD(陈波)" userId="9bcd5b30-02c9-4e05-92be-c89fe24e08a2" providerId="ADAL" clId="{8112B8FE-7156-4B5D-81B5-3780E3FBF137}" dt="2024-12-19T02:07:30.229" v="2" actId="26606"/>
          <pc:sldLayoutMkLst>
            <pc:docMk/>
            <pc:sldMasterMk cId="2795870607" sldId="2147483660"/>
            <pc:sldLayoutMk cId="2222668111" sldId="2147483666"/>
          </pc:sldLayoutMkLst>
        </pc:sldLayoutChg>
        <pc:sldLayoutChg chg="add del replId">
          <pc:chgData name="Chen_Bo TS/TD(陈波)" userId="9bcd5b30-02c9-4e05-92be-c89fe24e08a2" providerId="ADAL" clId="{8112B8FE-7156-4B5D-81B5-3780E3FBF137}" dt="2024-12-19T02:07:30.229" v="2" actId="26606"/>
          <pc:sldLayoutMkLst>
            <pc:docMk/>
            <pc:sldMasterMk cId="2795870607" sldId="2147483660"/>
            <pc:sldLayoutMk cId="43771804" sldId="2147483667"/>
          </pc:sldLayoutMkLst>
        </pc:sldLayoutChg>
        <pc:sldLayoutChg chg="add del replId">
          <pc:chgData name="Chen_Bo TS/TD(陈波)" userId="9bcd5b30-02c9-4e05-92be-c89fe24e08a2" providerId="ADAL" clId="{8112B8FE-7156-4B5D-81B5-3780E3FBF137}" dt="2024-12-19T02:07:30.229" v="2" actId="26606"/>
          <pc:sldLayoutMkLst>
            <pc:docMk/>
            <pc:sldMasterMk cId="2795870607" sldId="2147483660"/>
            <pc:sldLayoutMk cId="1860154134" sldId="2147483668"/>
          </pc:sldLayoutMkLst>
        </pc:sldLayoutChg>
        <pc:sldLayoutChg chg="add del replId">
          <pc:chgData name="Chen_Bo TS/TD(陈波)" userId="9bcd5b30-02c9-4e05-92be-c89fe24e08a2" providerId="ADAL" clId="{8112B8FE-7156-4B5D-81B5-3780E3FBF137}" dt="2024-12-19T02:07:30.229" v="2" actId="26606"/>
          <pc:sldLayoutMkLst>
            <pc:docMk/>
            <pc:sldMasterMk cId="2795870607" sldId="2147483660"/>
            <pc:sldLayoutMk cId="2888497784" sldId="2147483669"/>
          </pc:sldLayoutMkLst>
        </pc:sldLayoutChg>
        <pc:sldLayoutChg chg="add del replId">
          <pc:chgData name="Chen_Bo TS/TD(陈波)" userId="9bcd5b30-02c9-4e05-92be-c89fe24e08a2" providerId="ADAL" clId="{8112B8FE-7156-4B5D-81B5-3780E3FBF137}" dt="2024-12-19T02:07:30.229" v="2" actId="26606"/>
          <pc:sldLayoutMkLst>
            <pc:docMk/>
            <pc:sldMasterMk cId="2795870607" sldId="2147483660"/>
            <pc:sldLayoutMk cId="2252733070" sldId="2147483670"/>
          </pc:sldLayoutMkLst>
        </pc:sldLayoutChg>
        <pc:sldLayoutChg chg="add del replId">
          <pc:chgData name="Chen_Bo TS/TD(陈波)" userId="9bcd5b30-02c9-4e05-92be-c89fe24e08a2" providerId="ADAL" clId="{8112B8FE-7156-4B5D-81B5-3780E3FBF137}" dt="2024-12-19T02:07:30.229" v="2" actId="26606"/>
          <pc:sldLayoutMkLst>
            <pc:docMk/>
            <pc:sldMasterMk cId="2795870607" sldId="2147483660"/>
            <pc:sldLayoutMk cId="2026205328" sldId="2147483671"/>
          </pc:sldLayoutMkLst>
        </pc:sldLayoutChg>
      </pc:sldMasterChg>
      <pc:sldMasterChg chg="add del addSldLayout delSldLayout">
        <pc:chgData name="Chen_Bo TS/TD(陈波)" userId="9bcd5b30-02c9-4e05-92be-c89fe24e08a2" providerId="ADAL" clId="{8112B8FE-7156-4B5D-81B5-3780E3FBF137}" dt="2024-12-19T02:07:31.346" v="4" actId="26606"/>
        <pc:sldMasterMkLst>
          <pc:docMk/>
          <pc:sldMasterMk cId="3204754879" sldId="2147483673"/>
        </pc:sldMasterMkLst>
        <pc:sldLayoutChg chg="add del">
          <pc:chgData name="Chen_Bo TS/TD(陈波)" userId="9bcd5b30-02c9-4e05-92be-c89fe24e08a2" providerId="ADAL" clId="{8112B8FE-7156-4B5D-81B5-3780E3FBF137}" dt="2024-12-19T02:07:31.346" v="4" actId="26606"/>
          <pc:sldLayoutMkLst>
            <pc:docMk/>
            <pc:sldMasterMk cId="3204754879" sldId="2147483673"/>
            <pc:sldLayoutMk cId="3079292569" sldId="2147483662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1.346" v="4" actId="26606"/>
          <pc:sldLayoutMkLst>
            <pc:docMk/>
            <pc:sldMasterMk cId="3204754879" sldId="2147483673"/>
            <pc:sldLayoutMk cId="1151935185" sldId="2147483663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1.346" v="4" actId="26606"/>
          <pc:sldLayoutMkLst>
            <pc:docMk/>
            <pc:sldMasterMk cId="3204754879" sldId="2147483673"/>
            <pc:sldLayoutMk cId="2658975489" sldId="2147483664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1.346" v="4" actId="26606"/>
          <pc:sldLayoutMkLst>
            <pc:docMk/>
            <pc:sldMasterMk cId="3204754879" sldId="2147483673"/>
            <pc:sldLayoutMk cId="693788504" sldId="2147483665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1.346" v="4" actId="26606"/>
          <pc:sldLayoutMkLst>
            <pc:docMk/>
            <pc:sldMasterMk cId="3204754879" sldId="2147483673"/>
            <pc:sldLayoutMk cId="378107459" sldId="2147483666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1.346" v="4" actId="26606"/>
          <pc:sldLayoutMkLst>
            <pc:docMk/>
            <pc:sldMasterMk cId="3204754879" sldId="2147483673"/>
            <pc:sldLayoutMk cId="105603715" sldId="2147483667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1.346" v="4" actId="26606"/>
          <pc:sldLayoutMkLst>
            <pc:docMk/>
            <pc:sldMasterMk cId="3204754879" sldId="2147483673"/>
            <pc:sldLayoutMk cId="1876692022" sldId="2147483668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1.346" v="4" actId="26606"/>
          <pc:sldLayoutMkLst>
            <pc:docMk/>
            <pc:sldMasterMk cId="3204754879" sldId="2147483673"/>
            <pc:sldLayoutMk cId="175763284" sldId="2147483669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1.346" v="4" actId="26606"/>
          <pc:sldLayoutMkLst>
            <pc:docMk/>
            <pc:sldMasterMk cId="3204754879" sldId="2147483673"/>
            <pc:sldLayoutMk cId="3102732483" sldId="2147483670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1.346" v="4" actId="26606"/>
          <pc:sldLayoutMkLst>
            <pc:docMk/>
            <pc:sldMasterMk cId="3204754879" sldId="2147483673"/>
            <pc:sldLayoutMk cId="1110968380" sldId="2147483671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1.346" v="4" actId="26606"/>
          <pc:sldLayoutMkLst>
            <pc:docMk/>
            <pc:sldMasterMk cId="3204754879" sldId="2147483673"/>
            <pc:sldLayoutMk cId="1129593202" sldId="2147483672"/>
          </pc:sldLayoutMkLst>
        </pc:sldLayoutChg>
      </pc:sldMasterChg>
      <pc:sldMasterChg chg="add del addSldLayout delSldLayout">
        <pc:chgData name="Chen_Bo TS/TD(陈波)" userId="9bcd5b30-02c9-4e05-92be-c89fe24e08a2" providerId="ADAL" clId="{8112B8FE-7156-4B5D-81B5-3780E3FBF137}" dt="2024-12-19T02:07:33.615" v="6" actId="26606"/>
        <pc:sldMasterMkLst>
          <pc:docMk/>
          <pc:sldMasterMk cId="3868827187" sldId="2147483686"/>
        </pc:sldMasterMkLst>
        <pc:sldLayoutChg chg="add del">
          <pc:chgData name="Chen_Bo TS/TD(陈波)" userId="9bcd5b30-02c9-4e05-92be-c89fe24e08a2" providerId="ADAL" clId="{8112B8FE-7156-4B5D-81B5-3780E3FBF137}" dt="2024-12-19T02:07:33.615" v="6" actId="26606"/>
          <pc:sldLayoutMkLst>
            <pc:docMk/>
            <pc:sldMasterMk cId="3868827187" sldId="2147483686"/>
            <pc:sldLayoutMk cId="4077060234" sldId="2147483675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3.615" v="6" actId="26606"/>
          <pc:sldLayoutMkLst>
            <pc:docMk/>
            <pc:sldMasterMk cId="3868827187" sldId="2147483686"/>
            <pc:sldLayoutMk cId="338662182" sldId="2147483676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3.615" v="6" actId="26606"/>
          <pc:sldLayoutMkLst>
            <pc:docMk/>
            <pc:sldMasterMk cId="3868827187" sldId="2147483686"/>
            <pc:sldLayoutMk cId="2180762864" sldId="2147483677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3.615" v="6" actId="26606"/>
          <pc:sldLayoutMkLst>
            <pc:docMk/>
            <pc:sldMasterMk cId="3868827187" sldId="2147483686"/>
            <pc:sldLayoutMk cId="2432432758" sldId="2147483678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3.615" v="6" actId="26606"/>
          <pc:sldLayoutMkLst>
            <pc:docMk/>
            <pc:sldMasterMk cId="3868827187" sldId="2147483686"/>
            <pc:sldLayoutMk cId="120568615" sldId="2147483679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3.615" v="6" actId="26606"/>
          <pc:sldLayoutMkLst>
            <pc:docMk/>
            <pc:sldMasterMk cId="3868827187" sldId="2147483686"/>
            <pc:sldLayoutMk cId="2887933983" sldId="2147483680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3.615" v="6" actId="26606"/>
          <pc:sldLayoutMkLst>
            <pc:docMk/>
            <pc:sldMasterMk cId="3868827187" sldId="2147483686"/>
            <pc:sldLayoutMk cId="2771515105" sldId="2147483681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3.615" v="6" actId="26606"/>
          <pc:sldLayoutMkLst>
            <pc:docMk/>
            <pc:sldMasterMk cId="3868827187" sldId="2147483686"/>
            <pc:sldLayoutMk cId="2861654298" sldId="2147483682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3.615" v="6" actId="26606"/>
          <pc:sldLayoutMkLst>
            <pc:docMk/>
            <pc:sldMasterMk cId="3868827187" sldId="2147483686"/>
            <pc:sldLayoutMk cId="2571796051" sldId="2147483683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3.615" v="6" actId="26606"/>
          <pc:sldLayoutMkLst>
            <pc:docMk/>
            <pc:sldMasterMk cId="3868827187" sldId="2147483686"/>
            <pc:sldLayoutMk cId="3253192008" sldId="2147483684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33.615" v="6" actId="26606"/>
          <pc:sldLayoutMkLst>
            <pc:docMk/>
            <pc:sldMasterMk cId="3868827187" sldId="2147483686"/>
            <pc:sldLayoutMk cId="2845479232" sldId="2147483685"/>
          </pc:sldLayoutMkLst>
        </pc:sldLayoutChg>
      </pc:sldMasterChg>
      <pc:sldMasterChg chg="add del addSldLayout delSldLayout">
        <pc:chgData name="Chen_Bo TS/TD(陈波)" userId="9bcd5b30-02c9-4e05-92be-c89fe24e08a2" providerId="ADAL" clId="{8112B8FE-7156-4B5D-81B5-3780E3FBF137}" dt="2024-12-19T02:07:43.690" v="10" actId="26606"/>
        <pc:sldMasterMkLst>
          <pc:docMk/>
          <pc:sldMasterMk cId="1449963552" sldId="2147483699"/>
        </pc:sldMasterMkLst>
        <pc:sldLayoutChg chg="add del">
          <pc:chgData name="Chen_Bo TS/TD(陈波)" userId="9bcd5b30-02c9-4e05-92be-c89fe24e08a2" providerId="ADAL" clId="{8112B8FE-7156-4B5D-81B5-3780E3FBF137}" dt="2024-12-19T02:07:43.690" v="10" actId="26606"/>
          <pc:sldLayoutMkLst>
            <pc:docMk/>
            <pc:sldMasterMk cId="1449963552" sldId="2147483699"/>
            <pc:sldLayoutMk cId="4274781305" sldId="2147483688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43.690" v="10" actId="26606"/>
          <pc:sldLayoutMkLst>
            <pc:docMk/>
            <pc:sldMasterMk cId="1449963552" sldId="2147483699"/>
            <pc:sldLayoutMk cId="432513402" sldId="2147483689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43.690" v="10" actId="26606"/>
          <pc:sldLayoutMkLst>
            <pc:docMk/>
            <pc:sldMasterMk cId="1449963552" sldId="2147483699"/>
            <pc:sldLayoutMk cId="2337019829" sldId="2147483690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43.690" v="10" actId="26606"/>
          <pc:sldLayoutMkLst>
            <pc:docMk/>
            <pc:sldMasterMk cId="1449963552" sldId="2147483699"/>
            <pc:sldLayoutMk cId="790160408" sldId="2147483691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43.690" v="10" actId="26606"/>
          <pc:sldLayoutMkLst>
            <pc:docMk/>
            <pc:sldMasterMk cId="1449963552" sldId="2147483699"/>
            <pc:sldLayoutMk cId="2428498666" sldId="2147483692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43.690" v="10" actId="26606"/>
          <pc:sldLayoutMkLst>
            <pc:docMk/>
            <pc:sldMasterMk cId="1449963552" sldId="2147483699"/>
            <pc:sldLayoutMk cId="3891169398" sldId="2147483693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43.690" v="10" actId="26606"/>
          <pc:sldLayoutMkLst>
            <pc:docMk/>
            <pc:sldMasterMk cId="1449963552" sldId="2147483699"/>
            <pc:sldLayoutMk cId="4111733121" sldId="2147483694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43.690" v="10" actId="26606"/>
          <pc:sldLayoutMkLst>
            <pc:docMk/>
            <pc:sldMasterMk cId="1449963552" sldId="2147483699"/>
            <pc:sldLayoutMk cId="243122875" sldId="2147483695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43.690" v="10" actId="26606"/>
          <pc:sldLayoutMkLst>
            <pc:docMk/>
            <pc:sldMasterMk cId="1449963552" sldId="2147483699"/>
            <pc:sldLayoutMk cId="2128362305" sldId="2147483696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43.690" v="10" actId="26606"/>
          <pc:sldLayoutMkLst>
            <pc:docMk/>
            <pc:sldMasterMk cId="1449963552" sldId="2147483699"/>
            <pc:sldLayoutMk cId="3823477638" sldId="2147483697"/>
          </pc:sldLayoutMkLst>
        </pc:sldLayoutChg>
        <pc:sldLayoutChg chg="add del">
          <pc:chgData name="Chen_Bo TS/TD(陈波)" userId="9bcd5b30-02c9-4e05-92be-c89fe24e08a2" providerId="ADAL" clId="{8112B8FE-7156-4B5D-81B5-3780E3FBF137}" dt="2024-12-19T02:07:43.690" v="10" actId="26606"/>
          <pc:sldLayoutMkLst>
            <pc:docMk/>
            <pc:sldMasterMk cId="1449963552" sldId="2147483699"/>
            <pc:sldLayoutMk cId="3960406047" sldId="2147483698"/>
          </pc:sldLayoutMkLst>
        </pc:sldLayoutChg>
      </pc:sldMasterChg>
      <pc:sldMasterChg chg="modSp add mod addSldLayout">
        <pc:chgData name="Chen_Bo TS/TD(陈波)" userId="9bcd5b30-02c9-4e05-92be-c89fe24e08a2" providerId="ADAL" clId="{8112B8FE-7156-4B5D-81B5-3780E3FBF137}" dt="2024-12-19T06:49:51.072" v="530" actId="1076"/>
        <pc:sldMasterMkLst>
          <pc:docMk/>
          <pc:sldMasterMk cId="2765510649" sldId="2147483725"/>
        </pc:sldMasterMkLst>
        <pc:spChg chg="mod">
          <ac:chgData name="Chen_Bo TS/TD(陈波)" userId="9bcd5b30-02c9-4e05-92be-c89fe24e08a2" providerId="ADAL" clId="{8112B8FE-7156-4B5D-81B5-3780E3FBF137}" dt="2024-12-19T06:49:48.603" v="529" actId="1076"/>
          <ac:spMkLst>
            <pc:docMk/>
            <pc:sldMasterMk cId="2765510649" sldId="2147483725"/>
            <ac:spMk id="2" creationId="{00000000-0000-0000-0000-000000000000}"/>
          </ac:spMkLst>
        </pc:spChg>
        <pc:cxnChg chg="mod">
          <ac:chgData name="Chen_Bo TS/TD(陈波)" userId="9bcd5b30-02c9-4e05-92be-c89fe24e08a2" providerId="ADAL" clId="{8112B8FE-7156-4B5D-81B5-3780E3FBF137}" dt="2024-12-19T06:49:51.072" v="530" actId="1076"/>
          <ac:cxnSpMkLst>
            <pc:docMk/>
            <pc:sldMasterMk cId="2765510649" sldId="2147483725"/>
            <ac:cxnSpMk id="9" creationId="{430127AE-B29E-4FDF-99D2-A2F1E7003F74}"/>
          </ac:cxnSpMkLst>
        </pc:cxnChg>
        <pc:sldLayoutChg chg="add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2765510649" sldId="2147483725"/>
            <pc:sldLayoutMk cId="3810843582" sldId="2147483714"/>
          </pc:sldLayoutMkLst>
        </pc:sldLayoutChg>
        <pc:sldLayoutChg chg="add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2765510649" sldId="2147483725"/>
            <pc:sldLayoutMk cId="1203831088" sldId="2147483715"/>
          </pc:sldLayoutMkLst>
        </pc:sldLayoutChg>
        <pc:sldLayoutChg chg="add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2765510649" sldId="2147483725"/>
            <pc:sldLayoutMk cId="908267539" sldId="2147483716"/>
          </pc:sldLayoutMkLst>
        </pc:sldLayoutChg>
        <pc:sldLayoutChg chg="add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2765510649" sldId="2147483725"/>
            <pc:sldLayoutMk cId="644758214" sldId="2147483717"/>
          </pc:sldLayoutMkLst>
        </pc:sldLayoutChg>
        <pc:sldLayoutChg chg="add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2765510649" sldId="2147483725"/>
            <pc:sldLayoutMk cId="2738438007" sldId="2147483718"/>
          </pc:sldLayoutMkLst>
        </pc:sldLayoutChg>
        <pc:sldLayoutChg chg="add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2765510649" sldId="2147483725"/>
            <pc:sldLayoutMk cId="619170156" sldId="2147483719"/>
          </pc:sldLayoutMkLst>
        </pc:sldLayoutChg>
        <pc:sldLayoutChg chg="add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2765510649" sldId="2147483725"/>
            <pc:sldLayoutMk cId="202369269" sldId="2147483720"/>
          </pc:sldLayoutMkLst>
        </pc:sldLayoutChg>
        <pc:sldLayoutChg chg="add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2765510649" sldId="2147483725"/>
            <pc:sldLayoutMk cId="2401374362" sldId="2147483721"/>
          </pc:sldLayoutMkLst>
        </pc:sldLayoutChg>
        <pc:sldLayoutChg chg="add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2765510649" sldId="2147483725"/>
            <pc:sldLayoutMk cId="891226792" sldId="2147483722"/>
          </pc:sldLayoutMkLst>
        </pc:sldLayoutChg>
        <pc:sldLayoutChg chg="add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2765510649" sldId="2147483725"/>
            <pc:sldLayoutMk cId="3567209159" sldId="2147483723"/>
          </pc:sldLayoutMkLst>
        </pc:sldLayoutChg>
        <pc:sldLayoutChg chg="add">
          <pc:chgData name="Chen_Bo TS/TD(陈波)" userId="9bcd5b30-02c9-4e05-92be-c89fe24e08a2" providerId="ADAL" clId="{8112B8FE-7156-4B5D-81B5-3780E3FBF137}" dt="2024-12-19T02:07:50.670" v="11" actId="26606"/>
          <pc:sldLayoutMkLst>
            <pc:docMk/>
            <pc:sldMasterMk cId="2765510649" sldId="2147483725"/>
            <pc:sldLayoutMk cId="2186252789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37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3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12/20/2024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5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084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3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6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5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39" y="471281"/>
            <a:ext cx="8770571" cy="84587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38" y="1455762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1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EDDC9-CEC9-229C-7ADC-0A279D620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dirty="0"/>
              <a:t>P</a:t>
            </a:r>
            <a:r>
              <a:rPr lang="en-US" altLang="zh-CN" dirty="0"/>
              <a:t>yomo</a:t>
            </a:r>
            <a:r>
              <a:rPr lang="zh-CN" altLang="en-US" dirty="0"/>
              <a:t>介绍和使用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0B48C-30C4-76B4-71B8-36DAD2C7F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1" y="4412974"/>
            <a:ext cx="5352269" cy="1576188"/>
          </a:xfrm>
        </p:spPr>
        <p:txBody>
          <a:bodyPr anchor="t">
            <a:normAutofit fontScale="47500" lnSpcReduction="20000"/>
          </a:bodyPr>
          <a:lstStyle/>
          <a:p>
            <a:r>
              <a:rPr lang="en-US" dirty="0"/>
              <a:t>▪ </a:t>
            </a:r>
            <a:r>
              <a:rPr lang="en-US" b="1" dirty="0"/>
              <a:t>Domain-specific languages  </a:t>
            </a:r>
          </a:p>
          <a:p>
            <a:r>
              <a:rPr lang="en-US" dirty="0"/>
              <a:t> </a:t>
            </a:r>
            <a:r>
              <a:rPr lang="en-US" i="1" dirty="0"/>
              <a:t>AMPL, GAMS, AIMMS  </a:t>
            </a:r>
          </a:p>
          <a:p>
            <a:r>
              <a:rPr lang="en-US" dirty="0"/>
              <a:t>▪ </a:t>
            </a:r>
            <a:r>
              <a:rPr lang="en-US" b="1" dirty="0"/>
              <a:t>Language extensions / object libraries  </a:t>
            </a:r>
          </a:p>
          <a:p>
            <a:r>
              <a:rPr lang="en-US" dirty="0"/>
              <a:t> </a:t>
            </a:r>
            <a:r>
              <a:rPr lang="en-US" i="1" dirty="0" err="1"/>
              <a:t>FlopCPP</a:t>
            </a:r>
            <a:r>
              <a:rPr lang="en-US" i="1" dirty="0"/>
              <a:t> (C++), </a:t>
            </a:r>
            <a:r>
              <a:rPr lang="en-US" i="1" dirty="0" err="1"/>
              <a:t>OptimJ</a:t>
            </a:r>
            <a:r>
              <a:rPr lang="en-US" i="1" dirty="0"/>
              <a:t> (Java), </a:t>
            </a:r>
            <a:r>
              <a:rPr lang="en-US" i="1" dirty="0" err="1"/>
              <a:t>JuMP</a:t>
            </a:r>
            <a:r>
              <a:rPr lang="en-US" i="1" dirty="0"/>
              <a:t> (Julia), </a:t>
            </a:r>
            <a:r>
              <a:rPr lang="en-US" i="1" dirty="0" err="1"/>
              <a:t>PuLP</a:t>
            </a:r>
            <a:r>
              <a:rPr lang="en-US" i="1" dirty="0"/>
              <a:t> (Python), </a:t>
            </a:r>
            <a:r>
              <a:rPr lang="en-US" i="1" dirty="0">
                <a:highlight>
                  <a:srgbClr val="FFFF00"/>
                </a:highlight>
              </a:rPr>
              <a:t>Pyomo (Python)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" name="Picture 9" descr="Neon laser lights aligned to form a triangle">
            <a:extLst>
              <a:ext uri="{FF2B5EF4-FFF2-40B4-BE49-F238E27FC236}">
                <a16:creationId xmlns:a16="http://schemas.microsoft.com/office/drawing/2014/main" id="{6BBA736F-88C5-B111-7429-258AD1D0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04" r="27392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888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2AB1-8D4A-67AB-FF25-3609A96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8" y="471281"/>
            <a:ext cx="9947083" cy="84587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简单的多时间段直流最优潮流（</a:t>
            </a:r>
            <a:r>
              <a:rPr lang="en-US" altLang="zh-CN" dirty="0"/>
              <a:t>DCOPF</a:t>
            </a:r>
            <a:r>
              <a:rPr lang="zh-CN" altLang="en-US" dirty="0"/>
              <a:t>）部分代码说明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E2FB2-8C08-ACC7-3274-3C89A9BA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39" y="1560907"/>
            <a:ext cx="6133384" cy="5144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EAB50-364D-7F2A-5946-FA663A56F742}"/>
              </a:ext>
            </a:extLst>
          </p:cNvPr>
          <p:cNvSpPr txBox="1"/>
          <p:nvPr/>
        </p:nvSpPr>
        <p:spPr>
          <a:xfrm>
            <a:off x="8053623" y="1786270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创建</a:t>
            </a:r>
            <a:r>
              <a:rPr lang="en-US" altLang="zh-CN" sz="1200" dirty="0"/>
              <a:t>0</a:t>
            </a:r>
            <a:r>
              <a:rPr lang="zh-CN" altLang="en-US" sz="1200" dirty="0"/>
              <a:t>、</a:t>
            </a:r>
            <a:r>
              <a:rPr lang="en-US" altLang="zh-CN" sz="1200" dirty="0"/>
              <a:t>1</a:t>
            </a:r>
            <a:r>
              <a:rPr lang="zh-CN" altLang="en-US" sz="1200" dirty="0"/>
              <a:t>两个时间段和发电机集合</a:t>
            </a:r>
            <a:r>
              <a:rPr lang="en-US" altLang="zh-CN" sz="1200" dirty="0"/>
              <a:t>	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20C14-6C99-4D0E-7E34-02C2656EA129}"/>
              </a:ext>
            </a:extLst>
          </p:cNvPr>
          <p:cNvSpPr txBox="1"/>
          <p:nvPr/>
        </p:nvSpPr>
        <p:spPr>
          <a:xfrm>
            <a:off x="8113873" y="3152001"/>
            <a:ext cx="402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创建</a:t>
            </a:r>
            <a:r>
              <a:rPr lang="en-US" altLang="zh-CN" sz="1200" dirty="0"/>
              <a:t>0</a:t>
            </a:r>
            <a:r>
              <a:rPr lang="zh-CN" altLang="en-US" sz="1200" dirty="0"/>
              <a:t>、</a:t>
            </a:r>
            <a:r>
              <a:rPr lang="en-US" altLang="zh-CN" sz="1200" dirty="0"/>
              <a:t>1</a:t>
            </a:r>
            <a:r>
              <a:rPr lang="zh-CN" altLang="en-US" sz="1200" dirty="0"/>
              <a:t>两个时间段各自的</a:t>
            </a:r>
            <a:r>
              <a:rPr lang="en-US" altLang="zh-CN" sz="1200" dirty="0"/>
              <a:t>block</a:t>
            </a:r>
            <a:r>
              <a:rPr lang="zh-CN" altLang="en-US" sz="1200" dirty="0"/>
              <a:t>子模型（独立</a:t>
            </a:r>
            <a:r>
              <a:rPr lang="en-US" altLang="zh-CN" sz="1200" dirty="0"/>
              <a:t>DCOPF</a:t>
            </a:r>
            <a:r>
              <a:rPr lang="zh-CN" altLang="en-US" sz="1200" dirty="0"/>
              <a:t>）</a:t>
            </a:r>
            <a:r>
              <a:rPr lang="en-US" altLang="zh-CN" sz="1200" dirty="0"/>
              <a:t>	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52903-68F0-516E-3A0B-95B846B5F93F}"/>
                  </a:ext>
                </a:extLst>
              </p:cNvPr>
              <p:cNvSpPr txBox="1"/>
              <p:nvPr/>
            </p:nvSpPr>
            <p:spPr>
              <a:xfrm>
                <a:off x="8287539" y="4125194"/>
                <a:ext cx="4021419" cy="295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爬坡约束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−15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≤15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52903-68F0-516E-3A0B-95B846B5F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539" y="4125194"/>
                <a:ext cx="4021419" cy="295402"/>
              </a:xfrm>
              <a:prstGeom prst="rect">
                <a:avLst/>
              </a:prstGeom>
              <a:blipFill>
                <a:blip r:embed="rId3"/>
                <a:stretch>
                  <a:fillRect l="-152" t="-208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CD2FEBA-6611-938C-5743-FC387DB8780C}"/>
              </a:ext>
            </a:extLst>
          </p:cNvPr>
          <p:cNvSpPr txBox="1"/>
          <p:nvPr/>
        </p:nvSpPr>
        <p:spPr>
          <a:xfrm>
            <a:off x="8287539" y="5231619"/>
            <a:ext cx="346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禁用模块内目标函数</a:t>
            </a:r>
            <a:endParaRPr lang="en-US" altLang="zh-CN" sz="1200" dirty="0"/>
          </a:p>
          <a:p>
            <a:r>
              <a:rPr lang="zh-CN" altLang="en-US" sz="1200" dirty="0"/>
              <a:t>创建新的目标函数：所有时间段目标函数总和</a:t>
            </a:r>
            <a:endParaRPr lang="en-US" sz="1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C651E0-2AF0-F0B8-3F8F-4C33E21D0C5D}"/>
              </a:ext>
            </a:extLst>
          </p:cNvPr>
          <p:cNvGrpSpPr/>
          <p:nvPr/>
        </p:nvGrpSpPr>
        <p:grpSpPr>
          <a:xfrm>
            <a:off x="1920238" y="5181600"/>
            <a:ext cx="6367301" cy="561705"/>
            <a:chOff x="1920238" y="5181600"/>
            <a:chExt cx="6367301" cy="5617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3F929E-305D-5911-0141-74DF90EC9D96}"/>
                </a:ext>
              </a:extLst>
            </p:cNvPr>
            <p:cNvSpPr/>
            <p:nvPr/>
          </p:nvSpPr>
          <p:spPr>
            <a:xfrm>
              <a:off x="1920238" y="5181600"/>
              <a:ext cx="6133384" cy="56170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B8C934-5148-55BE-A606-294465E9C856}"/>
                </a:ext>
              </a:extLst>
            </p:cNvPr>
            <p:cNvCxnSpPr>
              <a:cxnSpLocks/>
              <a:stCxn id="13" idx="3"/>
              <a:endCxn id="12" idx="1"/>
            </p:cNvCxnSpPr>
            <p:nvPr/>
          </p:nvCxnSpPr>
          <p:spPr>
            <a:xfrm flipV="1">
              <a:off x="8053622" y="5462452"/>
              <a:ext cx="23391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FE24A4-32A4-688B-0591-D1313D2DDFCA}"/>
              </a:ext>
            </a:extLst>
          </p:cNvPr>
          <p:cNvGrpSpPr/>
          <p:nvPr/>
        </p:nvGrpSpPr>
        <p:grpSpPr>
          <a:xfrm>
            <a:off x="1920238" y="3790122"/>
            <a:ext cx="6367301" cy="926219"/>
            <a:chOff x="1920238" y="5181600"/>
            <a:chExt cx="6367301" cy="56170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8D0145-4036-82CA-5285-745B65E33DCC}"/>
                </a:ext>
              </a:extLst>
            </p:cNvPr>
            <p:cNvSpPr/>
            <p:nvPr/>
          </p:nvSpPr>
          <p:spPr>
            <a:xfrm>
              <a:off x="1920238" y="5181600"/>
              <a:ext cx="6133384" cy="56170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1EB1088-DAA6-E4EB-4C23-BD3F9DA02CC7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8053622" y="5462452"/>
              <a:ext cx="23391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728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4C90-F3AC-2837-CF04-C297A3BC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  <a:r>
              <a:rPr lang="zh-CN" altLang="en-US" dirty="0"/>
              <a:t>化工流程优化求解实例</a:t>
            </a:r>
            <a:endParaRPr lang="en-US" dirty="0"/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58DEC026-6F58-8689-945C-9D6CC3128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29" y="1563522"/>
            <a:ext cx="4499112" cy="2530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C9BBE-4109-06DD-EC53-28831DF03C9C}"/>
              </a:ext>
            </a:extLst>
          </p:cNvPr>
          <p:cNvSpPr txBox="1"/>
          <p:nvPr/>
        </p:nvSpPr>
        <p:spPr>
          <a:xfrm>
            <a:off x="1288674" y="1563522"/>
            <a:ext cx="518501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GitHub</a:t>
            </a:r>
          </a:p>
          <a:p>
            <a:r>
              <a:rPr lang="en-US" altLang="zh-CN" sz="1200" i="1" dirty="0"/>
              <a:t>https://github.com/2308087369/Pyomo_IDAES_WORK</a:t>
            </a:r>
          </a:p>
          <a:p>
            <a:r>
              <a:rPr lang="en-US" sz="1600" b="1" dirty="0"/>
              <a:t>Conclusion</a:t>
            </a:r>
          </a:p>
          <a:p>
            <a:r>
              <a:rPr lang="en-US" sz="1200" dirty="0"/>
              <a:t>Two flash case over one year: $459K / 4477 </a:t>
            </a:r>
            <a:r>
              <a:rPr lang="en-US" sz="1200" dirty="0" err="1"/>
              <a:t>kmol</a:t>
            </a:r>
            <a:r>
              <a:rPr lang="en-US" sz="1200" dirty="0"/>
              <a:t> benzene = $102.45 per </a:t>
            </a:r>
            <a:r>
              <a:rPr lang="en-US" sz="1200" dirty="0" err="1"/>
              <a:t>kmol</a:t>
            </a:r>
            <a:r>
              <a:rPr lang="en-US" sz="1200" dirty="0"/>
              <a:t> benzene produced</a:t>
            </a:r>
          </a:p>
          <a:p>
            <a:r>
              <a:rPr lang="en-US" sz="1200" dirty="0"/>
              <a:t>Distillation case over one year: $473K / 5108 </a:t>
            </a:r>
            <a:r>
              <a:rPr lang="en-US" sz="1200" dirty="0" err="1"/>
              <a:t>kmol</a:t>
            </a:r>
            <a:r>
              <a:rPr lang="en-US" sz="1200" dirty="0"/>
              <a:t> benzene = $92.63 per </a:t>
            </a:r>
            <a:r>
              <a:rPr lang="en-US" sz="1200" dirty="0" err="1"/>
              <a:t>kmol</a:t>
            </a:r>
            <a:r>
              <a:rPr lang="en-US" sz="1200" dirty="0"/>
              <a:t> benzene produced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D4D253-A516-6A5D-7FCE-0518619C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129" y="4345795"/>
            <a:ext cx="2150890" cy="1894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F53C0A-0A27-B8FF-A4C5-DD3D5D833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906" y="4345795"/>
            <a:ext cx="2185335" cy="18944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C77403-F8B1-4ECC-4F8F-7B51E112F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477" y="3071627"/>
            <a:ext cx="5191849" cy="31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4468-8BE9-3EDB-8E9D-D4298525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4708-B264-4D60-1F64-20242582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Install Anaconda: </a:t>
            </a:r>
            <a:r>
              <a:rPr lang="en-US" i="1" dirty="0"/>
              <a:t>https://www.anaconda.com/download</a:t>
            </a:r>
          </a:p>
          <a:p>
            <a:pPr marL="342900" indent="-342900">
              <a:buAutoNum type="arabicPeriod"/>
            </a:pPr>
            <a:r>
              <a:rPr lang="en-US" dirty="0"/>
              <a:t>Test the Python installation: </a:t>
            </a:r>
            <a:r>
              <a:rPr lang="en-US" i="1" dirty="0"/>
              <a:t>Python 3.11.5</a:t>
            </a:r>
          </a:p>
          <a:p>
            <a:pPr marL="342900" indent="-342900">
              <a:buAutoNum type="arabicPeriod"/>
            </a:pPr>
            <a:r>
              <a:rPr lang="en-US" dirty="0"/>
              <a:t>Install Pyomo: </a:t>
            </a:r>
            <a:r>
              <a:rPr lang="en-US" i="1" dirty="0" err="1"/>
              <a:t>conda</a:t>
            </a:r>
            <a:r>
              <a:rPr lang="en-US" i="1" dirty="0"/>
              <a:t> install -c </a:t>
            </a:r>
            <a:r>
              <a:rPr lang="en-US" i="1" dirty="0" err="1"/>
              <a:t>conda</a:t>
            </a:r>
            <a:r>
              <a:rPr lang="en-US" i="1" dirty="0"/>
              <a:t>-forge </a:t>
            </a:r>
            <a:r>
              <a:rPr lang="en-US" i="1" dirty="0" err="1">
                <a:solidFill>
                  <a:srgbClr val="92D050"/>
                </a:solidFill>
              </a:rPr>
              <a:t>pyomo</a:t>
            </a:r>
            <a:endParaRPr lang="en-US" i="1" dirty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Install </a:t>
            </a:r>
            <a:r>
              <a:rPr lang="en-US" dirty="0" err="1">
                <a:solidFill>
                  <a:srgbClr val="92D050"/>
                </a:solidFill>
              </a:rPr>
              <a:t>glpk</a:t>
            </a:r>
            <a:r>
              <a:rPr lang="zh-CN" altLang="en-US" dirty="0">
                <a:solidFill>
                  <a:srgbClr val="92D050"/>
                </a:solidFill>
              </a:rPr>
              <a:t>（</a:t>
            </a:r>
            <a:r>
              <a:rPr lang="en-US" altLang="zh-CN" dirty="0" err="1">
                <a:solidFill>
                  <a:srgbClr val="92D050"/>
                </a:solidFill>
              </a:rPr>
              <a:t>conda</a:t>
            </a:r>
            <a:r>
              <a:rPr lang="zh-CN" altLang="en-US" dirty="0">
                <a:solidFill>
                  <a:srgbClr val="92D050"/>
                </a:solidFill>
              </a:rPr>
              <a:t>），</a:t>
            </a:r>
            <a:r>
              <a:rPr lang="en-US" altLang="zh-CN" dirty="0" err="1">
                <a:solidFill>
                  <a:srgbClr val="92D050"/>
                </a:solidFill>
              </a:rPr>
              <a:t>Ipopt</a:t>
            </a:r>
            <a:r>
              <a:rPr lang="zh-CN" altLang="en-US" dirty="0">
                <a:solidFill>
                  <a:srgbClr val="92D050"/>
                </a:solidFill>
              </a:rPr>
              <a:t> （</a:t>
            </a:r>
            <a:r>
              <a:rPr lang="en-US" altLang="zh-CN" dirty="0" err="1">
                <a:solidFill>
                  <a:srgbClr val="92D050"/>
                </a:solidFill>
              </a:rPr>
              <a:t>conda</a:t>
            </a:r>
            <a:r>
              <a:rPr lang="zh-CN" altLang="en-US" dirty="0">
                <a:solidFill>
                  <a:srgbClr val="92D050"/>
                </a:solidFill>
              </a:rPr>
              <a:t>） ，</a:t>
            </a:r>
            <a:r>
              <a:rPr lang="en-US" altLang="zh-CN" dirty="0">
                <a:solidFill>
                  <a:srgbClr val="92D050"/>
                </a:solidFill>
              </a:rPr>
              <a:t>IDAES-PSE[all](pip</a:t>
            </a:r>
            <a:r>
              <a:rPr lang="zh-CN" altLang="en-US" dirty="0">
                <a:solidFill>
                  <a:srgbClr val="92D050"/>
                </a:solidFill>
              </a:rPr>
              <a:t>）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B085-D0A7-6031-333E-9DE53291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Pyomo</a:t>
            </a:r>
            <a:r>
              <a:rPr lang="zh-CN" altLang="en-US" dirty="0"/>
              <a:t>架构总览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FF3BC-B2FB-BE47-A505-7B9517E45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522" y="1988309"/>
            <a:ext cx="10104956" cy="4253463"/>
          </a:xfrm>
        </p:spPr>
      </p:pic>
    </p:spTree>
    <p:extLst>
      <p:ext uri="{BB962C8B-B14F-4D97-AF65-F5344CB8AC3E}">
        <p14:creationId xmlns:p14="http://schemas.microsoft.com/office/powerpoint/2010/main" val="7845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274-E8CA-6971-1F8C-64AF614E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97026-BF3E-CE4B-F912-BC71D794A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6658" y="2228294"/>
            <a:ext cx="5424151" cy="13452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EE951-1CE4-1792-0218-1BE4BEB7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1" y="3640682"/>
            <a:ext cx="2658848" cy="2649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20EE9-FCA5-4D77-7CC2-45068E68A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59" y="3640683"/>
            <a:ext cx="5424151" cy="2649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4D3DB-3E92-C0E2-99F6-FDDBD3185E42}"/>
              </a:ext>
            </a:extLst>
          </p:cNvPr>
          <p:cNvSpPr txBox="1"/>
          <p:nvPr/>
        </p:nvSpPr>
        <p:spPr>
          <a:xfrm>
            <a:off x="1920240" y="2297577"/>
            <a:ext cx="467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altLang="zh-CN" dirty="0"/>
              <a:t>yomo</a:t>
            </a:r>
            <a:r>
              <a:rPr lang="zh-CN" altLang="en-US" dirty="0"/>
              <a:t>实例</a:t>
            </a:r>
            <a:r>
              <a:rPr lang="en-US" altLang="zh-CN" dirty="0"/>
              <a:t>1:</a:t>
            </a:r>
            <a:r>
              <a:rPr lang="zh-CN" altLang="en-US" dirty="0"/>
              <a:t> 背包分类问题</a:t>
            </a:r>
            <a:endParaRPr lang="en-US" altLang="zh-C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0AA236-E36B-80A6-FA5C-7167C64FAD57}"/>
              </a:ext>
            </a:extLst>
          </p:cNvPr>
          <p:cNvSpPr/>
          <p:nvPr/>
        </p:nvSpPr>
        <p:spPr>
          <a:xfrm>
            <a:off x="4685414" y="4798828"/>
            <a:ext cx="467833" cy="3118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45BA281F-54A4-EDC5-2E30-0067F38BF414}"/>
              </a:ext>
            </a:extLst>
          </p:cNvPr>
          <p:cNvSpPr/>
          <p:nvPr/>
        </p:nvSpPr>
        <p:spPr>
          <a:xfrm>
            <a:off x="7978733" y="3723861"/>
            <a:ext cx="609600" cy="178904"/>
          </a:xfrm>
          <a:prstGeom prst="borderCallout1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推荐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B55611-53F9-606E-3DDA-ED721C2045C7}"/>
              </a:ext>
            </a:extLst>
          </p:cNvPr>
          <p:cNvSpPr/>
          <p:nvPr/>
        </p:nvSpPr>
        <p:spPr>
          <a:xfrm>
            <a:off x="5678557" y="3813313"/>
            <a:ext cx="2014330" cy="1789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A5C4-B0A5-E07E-4676-0E270C25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Pyomo</a:t>
            </a:r>
            <a:r>
              <a:rPr lang="zh-CN" altLang="en-US" dirty="0"/>
              <a:t>组件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77A0-CFE7-EEC4-AB96-A48DC6C3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01" y="1822269"/>
            <a:ext cx="5918423" cy="48968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1. Variables</a:t>
            </a:r>
          </a:p>
          <a:p>
            <a:pPr>
              <a:lnSpc>
                <a:spcPct val="100000"/>
              </a:lnSpc>
            </a:pPr>
            <a:r>
              <a:rPr lang="en-US" sz="1400" i="1" dirty="0"/>
              <a:t>pyo.Var(within=</a:t>
            </a:r>
            <a:r>
              <a:rPr lang="en-US" sz="1400" i="1" dirty="0" err="1"/>
              <a:t>pyo.NonNegativeReals</a:t>
            </a:r>
            <a:r>
              <a:rPr lang="en-US" sz="1400" i="1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400" i="1" dirty="0"/>
              <a:t>pyo.Var(initialize=42.0,</a:t>
            </a:r>
            <a:r>
              <a:rPr lang="zh-CN" altLang="en-US" sz="1400" i="1" dirty="0"/>
              <a:t> </a:t>
            </a:r>
            <a:r>
              <a:rPr lang="en-US" sz="1400" i="1" dirty="0"/>
              <a:t>bounds=(0, None))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2. Objective</a:t>
            </a:r>
          </a:p>
          <a:p>
            <a:pPr>
              <a:lnSpc>
                <a:spcPct val="100000"/>
              </a:lnSpc>
            </a:pPr>
            <a:r>
              <a:rPr lang="en-US" sz="1400" i="1" dirty="0"/>
              <a:t>pyo.Objective(expr=f(~), sense=pyo.minimize)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3. Constraints</a:t>
            </a:r>
          </a:p>
          <a:p>
            <a:pPr>
              <a:lnSpc>
                <a:spcPct val="100000"/>
              </a:lnSpc>
            </a:pPr>
            <a:r>
              <a:rPr lang="en-US" sz="1400" i="1" dirty="0"/>
              <a:t>pyo.Constraint(expr = model.b + 5 * model.c &lt;= model.a )</a:t>
            </a:r>
          </a:p>
          <a:p>
            <a:pPr>
              <a:lnSpc>
                <a:spcPct val="100000"/>
              </a:lnSpc>
            </a:pPr>
            <a:r>
              <a:rPr lang="fr-FR" sz="1400" i="1" dirty="0"/>
              <a:t>pyo.Constraint(expr = (None, model.a + model.b, 1))</a:t>
            </a:r>
          </a:p>
          <a:p>
            <a:pPr>
              <a:lnSpc>
                <a:spcPct val="100000"/>
              </a:lnSpc>
            </a:pPr>
            <a:r>
              <a:rPr lang="fr-FR" sz="1400" b="1" dirty="0"/>
              <a:t>4. Construction Rules(for </a:t>
            </a:r>
            <a:r>
              <a:rPr lang="fr-FR" sz="1400" b="1" dirty="0" err="1"/>
              <a:t>indexed</a:t>
            </a:r>
            <a:r>
              <a:rPr lang="fr-FR" sz="1400" b="1" dirty="0"/>
              <a:t> </a:t>
            </a:r>
            <a:r>
              <a:rPr lang="fr-FR" sz="1400" b="1" dirty="0" err="1"/>
              <a:t>constraints</a:t>
            </a:r>
            <a:r>
              <a:rPr lang="fr-FR" sz="1400" b="1" dirty="0"/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1400" i="1" dirty="0"/>
              <a:t>为索引返回表达式</a:t>
            </a:r>
            <a:r>
              <a:rPr lang="en-US" altLang="zh-CN" sz="1400" i="1" dirty="0"/>
              <a:t>(</a:t>
            </a:r>
            <a:r>
              <a:rPr lang="zh-CN" altLang="en-US" sz="1400" i="1" dirty="0"/>
              <a:t>用</a:t>
            </a:r>
            <a:r>
              <a:rPr lang="en-US" altLang="zh-CN" sz="1400" i="1" dirty="0"/>
              <a:t>Decorators@</a:t>
            </a:r>
            <a:r>
              <a:rPr lang="zh-CN" altLang="en-US" sz="1400" i="1" dirty="0"/>
              <a:t>可以替代，更简洁</a:t>
            </a:r>
            <a:r>
              <a:rPr lang="en-US" altLang="zh-CN" sz="1400" i="1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400" i="1" dirty="0"/>
              <a:t>def </a:t>
            </a:r>
            <a:r>
              <a:rPr lang="en-US" sz="1400" i="1" dirty="0" err="1"/>
              <a:t>warehouse_active_rule</a:t>
            </a:r>
            <a:r>
              <a:rPr lang="en-US" sz="1400" i="1" dirty="0"/>
              <a:t>(m, w, c):  </a:t>
            </a:r>
          </a:p>
          <a:p>
            <a:pPr>
              <a:lnSpc>
                <a:spcPct val="100000"/>
              </a:lnSpc>
            </a:pPr>
            <a:r>
              <a:rPr lang="en-US" sz="1400" i="1" dirty="0"/>
              <a:t>    return </a:t>
            </a:r>
            <a:r>
              <a:rPr lang="en-US" sz="1400" i="1" dirty="0" err="1"/>
              <a:t>m.x</a:t>
            </a:r>
            <a:r>
              <a:rPr lang="en-US" sz="1400" i="1" dirty="0"/>
              <a:t>[</a:t>
            </a:r>
            <a:r>
              <a:rPr lang="en-US" sz="1400" i="1" dirty="0" err="1"/>
              <a:t>w,c</a:t>
            </a:r>
            <a:r>
              <a:rPr lang="en-US" sz="1400" i="1" dirty="0"/>
              <a:t>] &lt;= </a:t>
            </a:r>
            <a:r>
              <a:rPr lang="en-US" sz="1400" i="1" dirty="0" err="1"/>
              <a:t>m.y</a:t>
            </a:r>
            <a:r>
              <a:rPr lang="en-US" sz="1400" i="1" dirty="0"/>
              <a:t>[w]</a:t>
            </a:r>
          </a:p>
          <a:p>
            <a:pPr>
              <a:lnSpc>
                <a:spcPct val="100000"/>
              </a:lnSpc>
            </a:pPr>
            <a:r>
              <a:rPr lang="en-US" sz="1400" i="1" dirty="0"/>
              <a:t>pyo.Constraint( W, C, rule=</a:t>
            </a:r>
            <a:r>
              <a:rPr lang="en-US" sz="1400" i="1" dirty="0" err="1"/>
              <a:t>warehouse_active_rule</a:t>
            </a:r>
            <a:r>
              <a:rPr lang="en-US" sz="1400" i="1" dirty="0"/>
              <a:t> )</a:t>
            </a:r>
            <a:endParaRPr lang="fr-FR" sz="1400" i="1" dirty="0"/>
          </a:p>
          <a:p>
            <a:pPr>
              <a:lnSpc>
                <a:spcPct val="100000"/>
              </a:lnSpc>
            </a:pP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51449-ED73-3424-348B-7BADC149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13" y="3612606"/>
            <a:ext cx="874534" cy="253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7B1967-7FB8-63E7-18A3-BCCE811FB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213" y="4155723"/>
            <a:ext cx="874534" cy="253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750AE-DF2A-0483-AAEC-B17397BCA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087" y="2314249"/>
            <a:ext cx="6006108" cy="351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1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3B6-8C92-6E36-A016-43F82850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Pyomo</a:t>
            </a:r>
            <a:r>
              <a:rPr lang="zh-CN" altLang="en-US" dirty="0"/>
              <a:t>组件</a:t>
            </a:r>
            <a:r>
              <a:rPr lang="en-US" altLang="zh-CN" dirty="0"/>
              <a:t>&amp;</a:t>
            </a:r>
            <a:r>
              <a:rPr lang="zh-CN" altLang="en-US" dirty="0"/>
              <a:t>非线性函数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D357B4-1DF8-93E2-3227-DC0C8668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01" y="1722610"/>
            <a:ext cx="5918423" cy="46053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1. Parameters</a:t>
            </a:r>
          </a:p>
          <a:p>
            <a:pPr>
              <a:lnSpc>
                <a:spcPct val="100000"/>
              </a:lnSpc>
            </a:pPr>
            <a:r>
              <a:rPr lang="pt-BR" sz="1400" i="1" dirty="0"/>
              <a:t>model.a_parameter = pyo.Param(initialize = 42)</a:t>
            </a:r>
            <a:r>
              <a:rPr lang="en-US" sz="1400" i="1" dirty="0"/>
              <a:t> </a:t>
            </a:r>
            <a:r>
              <a:rPr lang="zh-CN" altLang="en-US" sz="1400" i="1" dirty="0"/>
              <a:t>标量</a:t>
            </a:r>
            <a:endParaRPr lang="en-US" sz="1400" i="1" dirty="0"/>
          </a:p>
          <a:p>
            <a:pPr>
              <a:lnSpc>
                <a:spcPct val="100000"/>
              </a:lnSpc>
            </a:pPr>
            <a:r>
              <a:rPr lang="pt-BR" sz="1400" i="1" dirty="0"/>
              <a:t>model.a_param_vec = pyo.Param( IDX, initialize = data, default = 0 )</a:t>
            </a:r>
            <a:r>
              <a:rPr lang="zh-CN" altLang="en-US" sz="1400" i="1" dirty="0"/>
              <a:t>索引参数</a:t>
            </a:r>
            <a:endParaRPr lang="en-US" sz="1400" i="1" dirty="0"/>
          </a:p>
          <a:p>
            <a:pPr>
              <a:lnSpc>
                <a:spcPct val="100000"/>
              </a:lnSpc>
            </a:pPr>
            <a:r>
              <a:rPr lang="en-US" sz="1400" i="1" dirty="0" err="1"/>
              <a:t>model.a_parameter</a:t>
            </a:r>
            <a:r>
              <a:rPr lang="en-US" sz="1400" i="1" dirty="0"/>
              <a:t> = </a:t>
            </a:r>
            <a:r>
              <a:rPr lang="en-US" sz="1400" i="1" dirty="0" err="1"/>
              <a:t>pyo.Param</a:t>
            </a:r>
            <a:r>
              <a:rPr lang="en-US" sz="1400" i="1" dirty="0"/>
              <a:t>( initialize = 42,  mutable = True )</a:t>
            </a:r>
            <a:r>
              <a:rPr lang="zh-CN" altLang="en-US" sz="1400" i="1" dirty="0"/>
              <a:t>可变参数</a:t>
            </a:r>
            <a:endParaRPr lang="en-US" sz="1400" i="1" dirty="0"/>
          </a:p>
          <a:p>
            <a:pPr>
              <a:lnSpc>
                <a:spcPct val="100000"/>
              </a:lnSpc>
            </a:pPr>
            <a:r>
              <a:rPr lang="en-US" sz="1400" b="1" dirty="0"/>
              <a:t>2. S</a:t>
            </a:r>
            <a:r>
              <a:rPr lang="en-US" altLang="zh-CN" sz="1400" b="1" dirty="0"/>
              <a:t>et</a:t>
            </a:r>
            <a:r>
              <a:rPr lang="zh-CN" altLang="en-US" sz="1400" b="1" dirty="0"/>
              <a:t>生成和管理索引，顺序索引可以用</a:t>
            </a:r>
            <a:r>
              <a:rPr lang="en-US" altLang="zh-CN" sz="1400" b="1" dirty="0" err="1"/>
              <a:t>pyo.RangeSet</a:t>
            </a:r>
            <a:endParaRPr lang="en-US" sz="1400" b="1" dirty="0"/>
          </a:p>
          <a:p>
            <a:pPr>
              <a:lnSpc>
                <a:spcPct val="100000"/>
              </a:lnSpc>
            </a:pPr>
            <a:r>
              <a:rPr lang="en-US" sz="1400" i="1" dirty="0" err="1"/>
              <a:t>model.IDX</a:t>
            </a:r>
            <a:r>
              <a:rPr lang="en-US" sz="1400" i="1" dirty="0"/>
              <a:t> = </a:t>
            </a:r>
            <a:r>
              <a:rPr lang="en-US" sz="1400" i="1" dirty="0" err="1"/>
              <a:t>pyo.Set</a:t>
            </a:r>
            <a:r>
              <a:rPr lang="en-US" sz="1400" i="1" dirty="0"/>
              <a:t>( initialize = [1,2,5] )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3. O</a:t>
            </a:r>
            <a:r>
              <a:rPr lang="en-US" altLang="zh-CN" sz="1400" b="1" dirty="0"/>
              <a:t>ther: “list”-like</a:t>
            </a:r>
            <a:endParaRPr lang="en-US" sz="1400" b="1" dirty="0"/>
          </a:p>
          <a:p>
            <a:pPr>
              <a:lnSpc>
                <a:spcPct val="100000"/>
              </a:lnSpc>
            </a:pP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34807-442E-9867-8CAC-D42794A5F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9" y="4490462"/>
            <a:ext cx="4934216" cy="1837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7973B-133D-DF00-BD6B-94A546861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03" y="3239636"/>
            <a:ext cx="5597940" cy="3088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56A9C-26BF-1DF9-7F54-30571A128CC1}"/>
              </a:ext>
            </a:extLst>
          </p:cNvPr>
          <p:cNvSpPr txBox="1"/>
          <p:nvPr/>
        </p:nvSpPr>
        <p:spPr>
          <a:xfrm>
            <a:off x="6191649" y="1876518"/>
            <a:ext cx="418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Pyomo</a:t>
            </a:r>
            <a:r>
              <a:rPr lang="zh-CN" altLang="en-US" dirty="0"/>
              <a:t>建模，最好避免使用外部函数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A7B23F-1121-DCFF-00E6-F8D5F4BF9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603" y="2522849"/>
            <a:ext cx="5597940" cy="5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3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FF41-6A58-38BB-8907-658B5C73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CD8C63-0357-648B-2F81-925BA4FA7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30" y="1590434"/>
            <a:ext cx="4211927" cy="49188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1DF35-1270-0B62-885C-2F2B411B8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52" y="1590434"/>
            <a:ext cx="1864929" cy="908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23560E-AD54-73EB-AC6E-38456F87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52" y="2661822"/>
            <a:ext cx="1864929" cy="1109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D45E2A-C924-5C8B-6BDC-015A9A2A2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752" y="3846625"/>
            <a:ext cx="1867182" cy="2662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2C211A-01C3-ABA7-AD1F-E1916E302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304" y="3846626"/>
            <a:ext cx="2138202" cy="266266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31208D8-DC24-A15D-47DC-A7E881C1ADF3}"/>
              </a:ext>
            </a:extLst>
          </p:cNvPr>
          <p:cNvSpPr/>
          <p:nvPr/>
        </p:nvSpPr>
        <p:spPr>
          <a:xfrm>
            <a:off x="6447001" y="4927043"/>
            <a:ext cx="318977" cy="250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4E9B3-EA98-D664-CEE5-935FB1CE98B4}"/>
              </a:ext>
            </a:extLst>
          </p:cNvPr>
          <p:cNvSpPr txBox="1"/>
          <p:nvPr/>
        </p:nvSpPr>
        <p:spPr>
          <a:xfrm>
            <a:off x="6928451" y="1590434"/>
            <a:ext cx="19159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模块化设计：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dirty="0"/>
              <a:t>DCOPF</a:t>
            </a:r>
            <a:r>
              <a:rPr lang="zh-CN" altLang="en-US" dirty="0"/>
              <a:t>约束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经济调度约束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机组组合约束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传输切换约束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dirty="0"/>
              <a:t>N-1</a:t>
            </a:r>
            <a:r>
              <a:rPr lang="zh-CN" altLang="en-US" dirty="0"/>
              <a:t>故障约束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E758B2-04E4-4351-EB8D-6755ECDEA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3876" y="4058741"/>
            <a:ext cx="2711396" cy="19875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9FC139-1149-6BAF-C224-FBC37128A8A3}"/>
              </a:ext>
            </a:extLst>
          </p:cNvPr>
          <p:cNvSpPr txBox="1"/>
          <p:nvPr/>
        </p:nvSpPr>
        <p:spPr>
          <a:xfrm>
            <a:off x="9614452" y="6046261"/>
            <a:ext cx="24525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链接最优潮流模型的“二维”网格</a:t>
            </a:r>
            <a:endParaRPr lang="en-US" sz="1200" dirty="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056CCC7C-905E-AF3C-E131-532F7875F89B}"/>
              </a:ext>
            </a:extLst>
          </p:cNvPr>
          <p:cNvSpPr/>
          <p:nvPr/>
        </p:nvSpPr>
        <p:spPr>
          <a:xfrm rot="5400000">
            <a:off x="9043572" y="4872174"/>
            <a:ext cx="261322" cy="37106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FC7820-B287-5603-E382-73436D52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911"/>
          <a:stretch/>
        </p:blipFill>
        <p:spPr>
          <a:xfrm>
            <a:off x="4881341" y="1611744"/>
            <a:ext cx="6564542" cy="4438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40AFF-B6EC-6BD1-D36D-050AABDD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locks----Structure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731DA-67B1-0505-A218-A4A6CF0E94CF}"/>
              </a:ext>
            </a:extLst>
          </p:cNvPr>
          <p:cNvSpPr txBox="1"/>
          <p:nvPr/>
        </p:nvSpPr>
        <p:spPr>
          <a:xfrm>
            <a:off x="867101" y="1782106"/>
            <a:ext cx="4014240" cy="329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Independence</a:t>
            </a:r>
          </a:p>
          <a:p>
            <a:pPr>
              <a:lnSpc>
                <a:spcPct val="150000"/>
              </a:lnSpc>
            </a:pPr>
            <a:r>
              <a:rPr lang="zh-CN" altLang="en-US" sz="140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独立求解，开关控制</a:t>
            </a:r>
            <a:endParaRPr lang="en-US" sz="140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sz="1400" b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Namespacing</a:t>
            </a:r>
            <a:endParaRPr lang="en-US" sz="1400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保留具有完全控制权的命名空间</a:t>
            </a:r>
            <a:endParaRPr lang="en-US" sz="140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Composition</a:t>
            </a:r>
          </a:p>
          <a:p>
            <a:pPr>
              <a:lnSpc>
                <a:spcPct val="150000"/>
              </a:lnSpc>
            </a:pPr>
            <a:r>
              <a:rPr lang="zh-CN" altLang="en-US" sz="140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模块化添加、子模型中新组件、通用模型</a:t>
            </a:r>
            <a:endParaRPr lang="en-US" sz="140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Algorithms</a:t>
            </a:r>
          </a:p>
          <a:p>
            <a:pPr>
              <a:lnSpc>
                <a:spcPct val="150000"/>
              </a:lnSpc>
            </a:pPr>
            <a:r>
              <a:rPr lang="zh-CN" altLang="en-US" sz="140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分解</a:t>
            </a:r>
            <a:r>
              <a:rPr lang="en-US" altLang="zh-CN" sz="140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——progressive hedging, </a:t>
            </a:r>
            <a:r>
              <a:rPr lang="en-US" altLang="zh-CN" sz="140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parapint</a:t>
            </a:r>
            <a:endParaRPr lang="en-US" altLang="zh-CN" sz="140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分支逻辑</a:t>
            </a:r>
            <a:r>
              <a:rPr lang="en-US" altLang="zh-CN" sz="140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en-US" altLang="zh-CN" sz="140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GDPopt</a:t>
            </a:r>
            <a:endParaRPr lang="en-US" altLang="zh-CN" sz="140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迭代</a:t>
            </a:r>
            <a:r>
              <a:rPr lang="en-US" altLang="zh-CN" sz="140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en-US" altLang="zh-CN" sz="140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PyROS</a:t>
            </a:r>
            <a:r>
              <a:rPr lang="en-US" altLang="zh-CN" sz="140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column generation</a:t>
            </a:r>
            <a:endParaRPr lang="en-US" sz="140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8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F4B8-E03B-DA09-ECEA-500EEE40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模块化电力系统规划问题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8843-F6D9-AA21-0ADA-1075102C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02" y="1582675"/>
            <a:ext cx="4279782" cy="416876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模块化建模</a:t>
            </a:r>
            <a:endParaRPr lang="en-US" altLang="zh-CN" sz="1400" b="1" dirty="0"/>
          </a:p>
          <a:p>
            <a:r>
              <a:rPr lang="zh-CN" altLang="en-US" sz="1400" dirty="0"/>
              <a:t>单个</a:t>
            </a:r>
            <a:r>
              <a:rPr lang="en-US" altLang="zh-CN" sz="1400" dirty="0"/>
              <a:t>block——</a:t>
            </a:r>
            <a:r>
              <a:rPr lang="zh-CN" altLang="en-US" sz="1400" dirty="0"/>
              <a:t>一个离散部分</a:t>
            </a:r>
            <a:endParaRPr lang="en-US" altLang="zh-CN" sz="1400" dirty="0"/>
          </a:p>
          <a:p>
            <a:r>
              <a:rPr lang="zh-CN" altLang="en-US" sz="1400" dirty="0"/>
              <a:t>物理组件、过程或概念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多时间段规划</a:t>
            </a:r>
            <a:endParaRPr lang="en-US" altLang="zh-CN" sz="1400" b="1" dirty="0"/>
          </a:p>
          <a:p>
            <a:r>
              <a:rPr lang="zh-CN" altLang="en-US" sz="1400" dirty="0"/>
              <a:t>每个时间段都有完整电力模型</a:t>
            </a:r>
            <a:endParaRPr lang="en-US" altLang="zh-CN" sz="1400" dirty="0"/>
          </a:p>
          <a:p>
            <a:r>
              <a:rPr lang="zh-CN" altLang="en-US" sz="1400" dirty="0"/>
              <a:t>时段间链接约束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模块之间的连接</a:t>
            </a:r>
            <a:endParaRPr lang="en-US" altLang="zh-CN" sz="1400" b="1" dirty="0"/>
          </a:p>
          <a:p>
            <a:r>
              <a:rPr lang="zh-CN" altLang="en-US" sz="1400" dirty="0"/>
              <a:t>链接约束：</a:t>
            </a:r>
            <a:r>
              <a:rPr lang="en-US" altLang="zh-CN" sz="1400" dirty="0"/>
              <a:t>block</a:t>
            </a:r>
            <a:r>
              <a:rPr lang="zh-CN" altLang="en-US" sz="1400" dirty="0"/>
              <a:t>内和</a:t>
            </a:r>
            <a:r>
              <a:rPr lang="en-US" altLang="zh-CN" sz="1400" dirty="0"/>
              <a:t>block</a:t>
            </a:r>
            <a:r>
              <a:rPr lang="zh-CN" altLang="en-US" sz="1400" dirty="0"/>
              <a:t>间</a:t>
            </a:r>
            <a:endParaRPr lang="en-US" altLang="zh-CN" sz="1400" dirty="0"/>
          </a:p>
          <a:p>
            <a:r>
              <a:rPr lang="zh-CN" altLang="en-US" sz="1400" dirty="0"/>
              <a:t>总线与传输线路连接约束功率平衡</a:t>
            </a:r>
            <a:endParaRPr lang="en-US" altLang="zh-CN" sz="1400" dirty="0"/>
          </a:p>
          <a:p>
            <a:r>
              <a:rPr lang="zh-CN" altLang="en-US" sz="1400" dirty="0"/>
              <a:t>发电机输出通过总线分配到负载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7A3A5-5790-E806-89B3-7CD9C0BA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47" y="1844626"/>
            <a:ext cx="5539200" cy="3678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3D3738-32C3-C23E-2291-20075BE784F2}"/>
              </a:ext>
            </a:extLst>
          </p:cNvPr>
          <p:cNvSpPr txBox="1"/>
          <p:nvPr/>
        </p:nvSpPr>
        <p:spPr>
          <a:xfrm>
            <a:off x="6884504" y="36566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总线模块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F9381-944F-9B79-610C-4686225A1A8F}"/>
              </a:ext>
            </a:extLst>
          </p:cNvPr>
          <p:cNvSpPr txBox="1"/>
          <p:nvPr/>
        </p:nvSpPr>
        <p:spPr>
          <a:xfrm>
            <a:off x="8319030" y="365666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传输线路模块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01945-2FD9-AB14-51ED-DF2936C5930A}"/>
              </a:ext>
            </a:extLst>
          </p:cNvPr>
          <p:cNvSpPr txBox="1"/>
          <p:nvPr/>
        </p:nvSpPr>
        <p:spPr>
          <a:xfrm>
            <a:off x="9978377" y="36566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总线模块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44CBB-F35D-5A2F-B0F4-A7C6697DCA31}"/>
              </a:ext>
            </a:extLst>
          </p:cNvPr>
          <p:cNvSpPr txBox="1"/>
          <p:nvPr/>
        </p:nvSpPr>
        <p:spPr>
          <a:xfrm>
            <a:off x="6937359" y="521913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发电机模块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111615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0B53799-FDBC-4D31-A81B-4A6773656146}">
  <we:reference id="wa104381909" version="3.14.3.0" store="en-US" storeType="OMEX"/>
  <we:alternateReferences>
    <we:reference id="WA104381909" version="3.14.3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832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Arial</vt:lpstr>
      <vt:lpstr>Cambria Math</vt:lpstr>
      <vt:lpstr>Corbel</vt:lpstr>
      <vt:lpstr>SketchLinesVTI</vt:lpstr>
      <vt:lpstr>Pyomo介绍和使用</vt:lpstr>
      <vt:lpstr>环境配置</vt:lpstr>
      <vt:lpstr>Pyomo架构总览</vt:lpstr>
      <vt:lpstr>实例1</vt:lpstr>
      <vt:lpstr>Pyomo组件</vt:lpstr>
      <vt:lpstr>Pyomo组件&amp;非线性函数</vt:lpstr>
      <vt:lpstr>实例2</vt:lpstr>
      <vt:lpstr>Blocks----Structure</vt:lpstr>
      <vt:lpstr>模块化电力系统规划问题</vt:lpstr>
      <vt:lpstr>简单的多时间段直流最优潮流（DCOPF）部分代码说明</vt:lpstr>
      <vt:lpstr>IDEAS化工流程优化求解实例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Chen_Bo TS/TD(陈波)</dc:creator>
  <cp:lastModifiedBy>Chen_Bo TS/TD(陈波)</cp:lastModifiedBy>
  <cp:revision>1</cp:revision>
  <dcterms:created xsi:type="dcterms:W3CDTF">2024-12-19T02:06:31Z</dcterms:created>
  <dcterms:modified xsi:type="dcterms:W3CDTF">2024-12-20T07:53:39Z</dcterms:modified>
</cp:coreProperties>
</file>