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B9E92-2722-4666-A179-FF1B8F634D4B}" v="368" dt="2025-02-21T05:31:18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_Bo TS/TD(陈波)" userId="9bcd5b30-02c9-4e05-92be-c89fe24e08a2" providerId="ADAL" clId="{500B9E92-2722-4666-A179-FF1B8F634D4B}"/>
    <pc:docChg chg="undo custSel addSld modSld">
      <pc:chgData name="Chen_Bo TS/TD(陈波)" userId="9bcd5b30-02c9-4e05-92be-c89fe24e08a2" providerId="ADAL" clId="{500B9E92-2722-4666-A179-FF1B8F634D4B}" dt="2025-02-21T05:31:18.141" v="1297"/>
      <pc:docMkLst>
        <pc:docMk/>
      </pc:docMkLst>
      <pc:sldChg chg="addSp modSp new mod setBg addAnim">
        <pc:chgData name="Chen_Bo TS/TD(陈波)" userId="9bcd5b30-02c9-4e05-92be-c89fe24e08a2" providerId="ADAL" clId="{500B9E92-2722-4666-A179-FF1B8F634D4B}" dt="2025-02-19T05:31:11.012" v="146"/>
        <pc:sldMkLst>
          <pc:docMk/>
          <pc:sldMk cId="1513738987" sldId="256"/>
        </pc:sldMkLst>
        <pc:spChg chg="mod">
          <ac:chgData name="Chen_Bo TS/TD(陈波)" userId="9bcd5b30-02c9-4e05-92be-c89fe24e08a2" providerId="ADAL" clId="{500B9E92-2722-4666-A179-FF1B8F634D4B}" dt="2025-02-19T05:31:11.011" v="145" actId="26606"/>
          <ac:spMkLst>
            <pc:docMk/>
            <pc:sldMk cId="1513738987" sldId="256"/>
            <ac:spMk id="2" creationId="{07A54DFB-05C3-1614-C806-3CE206D2B876}"/>
          </ac:spMkLst>
        </pc:spChg>
        <pc:spChg chg="mod">
          <ac:chgData name="Chen_Bo TS/TD(陈波)" userId="9bcd5b30-02c9-4e05-92be-c89fe24e08a2" providerId="ADAL" clId="{500B9E92-2722-4666-A179-FF1B8F634D4B}" dt="2025-02-19T05:31:11.011" v="145" actId="26606"/>
          <ac:spMkLst>
            <pc:docMk/>
            <pc:sldMk cId="1513738987" sldId="256"/>
            <ac:spMk id="3" creationId="{6D5403BF-2D0A-239D-B952-078282BC6086}"/>
          </ac:spMkLst>
        </pc:spChg>
        <pc:spChg chg="add">
          <ac:chgData name="Chen_Bo TS/TD(陈波)" userId="9bcd5b30-02c9-4e05-92be-c89fe24e08a2" providerId="ADAL" clId="{500B9E92-2722-4666-A179-FF1B8F634D4B}" dt="2025-02-19T05:31:11.011" v="145" actId="26606"/>
          <ac:spMkLst>
            <pc:docMk/>
            <pc:sldMk cId="1513738987" sldId="256"/>
            <ac:spMk id="8" creationId="{6F5A5072-7B47-4D32-B52A-4EBBF590B8A5}"/>
          </ac:spMkLst>
        </pc:spChg>
        <pc:spChg chg="add">
          <ac:chgData name="Chen_Bo TS/TD(陈波)" userId="9bcd5b30-02c9-4e05-92be-c89fe24e08a2" providerId="ADAL" clId="{500B9E92-2722-4666-A179-FF1B8F634D4B}" dt="2025-02-19T05:31:11.011" v="145" actId="26606"/>
          <ac:spMkLst>
            <pc:docMk/>
            <pc:sldMk cId="1513738987" sldId="256"/>
            <ac:spMk id="10" creationId="{9715DAF0-AE1B-46C9-8A6B-DB2AA05AB91D}"/>
          </ac:spMkLst>
        </pc:spChg>
        <pc:spChg chg="add">
          <ac:chgData name="Chen_Bo TS/TD(陈波)" userId="9bcd5b30-02c9-4e05-92be-c89fe24e08a2" providerId="ADAL" clId="{500B9E92-2722-4666-A179-FF1B8F634D4B}" dt="2025-02-19T05:31:11.011" v="145" actId="26606"/>
          <ac:spMkLst>
            <pc:docMk/>
            <pc:sldMk cId="1513738987" sldId="256"/>
            <ac:spMk id="12" creationId="{6016219D-510E-4184-9090-6D5578A87BD1}"/>
          </ac:spMkLst>
        </pc:spChg>
        <pc:spChg chg="add">
          <ac:chgData name="Chen_Bo TS/TD(陈波)" userId="9bcd5b30-02c9-4e05-92be-c89fe24e08a2" providerId="ADAL" clId="{500B9E92-2722-4666-A179-FF1B8F634D4B}" dt="2025-02-19T05:31:11.011" v="145" actId="26606"/>
          <ac:spMkLst>
            <pc:docMk/>
            <pc:sldMk cId="1513738987" sldId="256"/>
            <ac:spMk id="14" creationId="{AFF4A713-7B75-4B21-90D7-5AB19547C728}"/>
          </ac:spMkLst>
        </pc:spChg>
        <pc:spChg chg="add">
          <ac:chgData name="Chen_Bo TS/TD(陈波)" userId="9bcd5b30-02c9-4e05-92be-c89fe24e08a2" providerId="ADAL" clId="{500B9E92-2722-4666-A179-FF1B8F634D4B}" dt="2025-02-19T05:31:11.011" v="145" actId="26606"/>
          <ac:spMkLst>
            <pc:docMk/>
            <pc:sldMk cId="1513738987" sldId="256"/>
            <ac:spMk id="16" creationId="{DC631C0B-6DA6-4E57-8231-CE32B3434A7E}"/>
          </ac:spMkLst>
        </pc:spChg>
        <pc:spChg chg="add">
          <ac:chgData name="Chen_Bo TS/TD(陈波)" userId="9bcd5b30-02c9-4e05-92be-c89fe24e08a2" providerId="ADAL" clId="{500B9E92-2722-4666-A179-FF1B8F634D4B}" dt="2025-02-19T05:31:11.011" v="145" actId="26606"/>
          <ac:spMkLst>
            <pc:docMk/>
            <pc:sldMk cId="1513738987" sldId="256"/>
            <ac:spMk id="18" creationId="{C29501E6-A978-4A61-9689-9085AF97A53A}"/>
          </ac:spMkLst>
        </pc:spChg>
      </pc:sldChg>
      <pc:sldChg chg="modSp new mod">
        <pc:chgData name="Chen_Bo TS/TD(陈波)" userId="9bcd5b30-02c9-4e05-92be-c89fe24e08a2" providerId="ADAL" clId="{500B9E92-2722-4666-A179-FF1B8F634D4B}" dt="2025-02-21T05:31:18.141" v="1297"/>
        <pc:sldMkLst>
          <pc:docMk/>
          <pc:sldMk cId="1090270887" sldId="257"/>
        </pc:sldMkLst>
        <pc:spChg chg="mod">
          <ac:chgData name="Chen_Bo TS/TD(陈波)" userId="9bcd5b30-02c9-4e05-92be-c89fe24e08a2" providerId="ADAL" clId="{500B9E92-2722-4666-A179-FF1B8F634D4B}" dt="2025-02-19T03:32:42.876" v="31"/>
          <ac:spMkLst>
            <pc:docMk/>
            <pc:sldMk cId="1090270887" sldId="257"/>
            <ac:spMk id="2" creationId="{276E35BE-EE76-C40D-187B-D5586A4FCC0E}"/>
          </ac:spMkLst>
        </pc:spChg>
        <pc:spChg chg="mod">
          <ac:chgData name="Chen_Bo TS/TD(陈波)" userId="9bcd5b30-02c9-4e05-92be-c89fe24e08a2" providerId="ADAL" clId="{500B9E92-2722-4666-A179-FF1B8F634D4B}" dt="2025-02-21T05:31:18.141" v="1297"/>
          <ac:spMkLst>
            <pc:docMk/>
            <pc:sldMk cId="1090270887" sldId="257"/>
            <ac:spMk id="3" creationId="{F4FDACC8-9A64-BAAC-62B0-80D0E2DF20E3}"/>
          </ac:spMkLst>
        </pc:spChg>
      </pc:sldChg>
      <pc:sldChg chg="addSp delSp modSp new mod">
        <pc:chgData name="Chen_Bo TS/TD(陈波)" userId="9bcd5b30-02c9-4e05-92be-c89fe24e08a2" providerId="ADAL" clId="{500B9E92-2722-4666-A179-FF1B8F634D4B}" dt="2025-02-19T05:30:40.463" v="144" actId="1076"/>
        <pc:sldMkLst>
          <pc:docMk/>
          <pc:sldMk cId="158578814" sldId="258"/>
        </pc:sldMkLst>
        <pc:spChg chg="mod">
          <ac:chgData name="Chen_Bo TS/TD(陈波)" userId="9bcd5b30-02c9-4e05-92be-c89fe24e08a2" providerId="ADAL" clId="{500B9E92-2722-4666-A179-FF1B8F634D4B}" dt="2025-02-19T03:32:42.876" v="31"/>
          <ac:spMkLst>
            <pc:docMk/>
            <pc:sldMk cId="158578814" sldId="258"/>
            <ac:spMk id="2" creationId="{D4338E0D-F9D6-9E18-E55D-6CDED0F8F9B8}"/>
          </ac:spMkLst>
        </pc:spChg>
        <pc:spChg chg="add mod">
          <ac:chgData name="Chen_Bo TS/TD(陈波)" userId="9bcd5b30-02c9-4e05-92be-c89fe24e08a2" providerId="ADAL" clId="{500B9E92-2722-4666-A179-FF1B8F634D4B}" dt="2025-02-19T03:36:46.428" v="96" actId="12"/>
          <ac:spMkLst>
            <pc:docMk/>
            <pc:sldMk cId="158578814" sldId="258"/>
            <ac:spMk id="5" creationId="{6CAAE98A-C6A6-8EC8-CA1B-2C1CE5A8AF31}"/>
          </ac:spMkLst>
        </pc:spChg>
        <pc:spChg chg="add mod">
          <ac:chgData name="Chen_Bo TS/TD(陈波)" userId="9bcd5b30-02c9-4e05-92be-c89fe24e08a2" providerId="ADAL" clId="{500B9E92-2722-4666-A179-FF1B8F634D4B}" dt="2025-02-19T03:36:49.530" v="97" actId="12"/>
          <ac:spMkLst>
            <pc:docMk/>
            <pc:sldMk cId="158578814" sldId="258"/>
            <ac:spMk id="6" creationId="{C4C2065B-E4E7-D911-F1AA-BCF5E339D879}"/>
          </ac:spMkLst>
        </pc:spChg>
        <pc:spChg chg="add mod">
          <ac:chgData name="Chen_Bo TS/TD(陈波)" userId="9bcd5b30-02c9-4e05-92be-c89fe24e08a2" providerId="ADAL" clId="{500B9E92-2722-4666-A179-FF1B8F634D4B}" dt="2025-02-19T03:36:17.368" v="93" actId="207"/>
          <ac:spMkLst>
            <pc:docMk/>
            <pc:sldMk cId="158578814" sldId="258"/>
            <ac:spMk id="7" creationId="{2C3D8E9E-DC05-FCC7-8A64-C88939CAB39D}"/>
          </ac:spMkLst>
        </pc:spChg>
        <pc:spChg chg="add mod">
          <ac:chgData name="Chen_Bo TS/TD(陈波)" userId="9bcd5b30-02c9-4e05-92be-c89fe24e08a2" providerId="ADAL" clId="{500B9E92-2722-4666-A179-FF1B8F634D4B}" dt="2025-02-19T03:36:20.127" v="94" actId="207"/>
          <ac:spMkLst>
            <pc:docMk/>
            <pc:sldMk cId="158578814" sldId="258"/>
            <ac:spMk id="8" creationId="{06E6B669-64C2-CDF3-6E50-FFF08EAD09E9}"/>
          </ac:spMkLst>
        </pc:spChg>
        <pc:spChg chg="add mod">
          <ac:chgData name="Chen_Bo TS/TD(陈波)" userId="9bcd5b30-02c9-4e05-92be-c89fe24e08a2" providerId="ADAL" clId="{500B9E92-2722-4666-A179-FF1B8F634D4B}" dt="2025-02-19T05:30:20.326" v="142" actId="12"/>
          <ac:spMkLst>
            <pc:docMk/>
            <pc:sldMk cId="158578814" sldId="258"/>
            <ac:spMk id="11" creationId="{E373CA91-BB9E-851A-8F25-78C764D1E2C4}"/>
          </ac:spMkLst>
        </pc:spChg>
        <pc:spChg chg="add mod">
          <ac:chgData name="Chen_Bo TS/TD(陈波)" userId="9bcd5b30-02c9-4e05-92be-c89fe24e08a2" providerId="ADAL" clId="{500B9E92-2722-4666-A179-FF1B8F634D4B}" dt="2025-02-19T05:30:25.649" v="143" actId="12"/>
          <ac:spMkLst>
            <pc:docMk/>
            <pc:sldMk cId="158578814" sldId="258"/>
            <ac:spMk id="19" creationId="{BFAB5F42-5FDA-CD7A-645A-A39DA004D7FD}"/>
          </ac:spMkLst>
        </pc:spChg>
        <pc:spChg chg="add mod">
          <ac:chgData name="Chen_Bo TS/TD(陈波)" userId="9bcd5b30-02c9-4e05-92be-c89fe24e08a2" providerId="ADAL" clId="{500B9E92-2722-4666-A179-FF1B8F634D4B}" dt="2025-02-19T03:39:56.756" v="141" actId="1076"/>
          <ac:spMkLst>
            <pc:docMk/>
            <pc:sldMk cId="158578814" sldId="258"/>
            <ac:spMk id="20" creationId="{C2B8B4F6-FA06-4357-1992-3472AEED3649}"/>
          </ac:spMkLst>
        </pc:spChg>
        <pc:spChg chg="add mod">
          <ac:chgData name="Chen_Bo TS/TD(陈波)" userId="9bcd5b30-02c9-4e05-92be-c89fe24e08a2" providerId="ADAL" clId="{500B9E92-2722-4666-A179-FF1B8F634D4B}" dt="2025-02-19T03:38:47.196" v="127" actId="1076"/>
          <ac:spMkLst>
            <pc:docMk/>
            <pc:sldMk cId="158578814" sldId="258"/>
            <ac:spMk id="21" creationId="{021E39F2-6468-B2E8-2167-084753D9EB21}"/>
          </ac:spMkLst>
        </pc:spChg>
        <pc:spChg chg="add mod">
          <ac:chgData name="Chen_Bo TS/TD(陈波)" userId="9bcd5b30-02c9-4e05-92be-c89fe24e08a2" providerId="ADAL" clId="{500B9E92-2722-4666-A179-FF1B8F634D4B}" dt="2025-02-19T05:30:40.463" v="144" actId="1076"/>
          <ac:spMkLst>
            <pc:docMk/>
            <pc:sldMk cId="158578814" sldId="258"/>
            <ac:spMk id="23" creationId="{983AD5E5-FF0A-AFDC-26FD-56D4C5EF723D}"/>
          </ac:spMkLst>
        </pc:spChg>
      </pc:sldChg>
      <pc:sldChg chg="addSp delSp modSp new mod">
        <pc:chgData name="Chen_Bo TS/TD(陈波)" userId="9bcd5b30-02c9-4e05-92be-c89fe24e08a2" providerId="ADAL" clId="{500B9E92-2722-4666-A179-FF1B8F634D4B}" dt="2025-02-21T05:19:37.922" v="1258" actId="1076"/>
        <pc:sldMkLst>
          <pc:docMk/>
          <pc:sldMk cId="3660420332" sldId="259"/>
        </pc:sldMkLst>
        <pc:spChg chg="mod">
          <ac:chgData name="Chen_Bo TS/TD(陈波)" userId="9bcd5b30-02c9-4e05-92be-c89fe24e08a2" providerId="ADAL" clId="{500B9E92-2722-4666-A179-FF1B8F634D4B}" dt="2025-02-19T05:32:34.044" v="206"/>
          <ac:spMkLst>
            <pc:docMk/>
            <pc:sldMk cId="3660420332" sldId="259"/>
            <ac:spMk id="2" creationId="{980A317A-47B5-B296-2689-B2BAF8FFB1FF}"/>
          </ac:spMkLst>
        </pc:spChg>
        <pc:spChg chg="add mod">
          <ac:chgData name="Chen_Bo TS/TD(陈波)" userId="9bcd5b30-02c9-4e05-92be-c89fe24e08a2" providerId="ADAL" clId="{500B9E92-2722-4666-A179-FF1B8F634D4B}" dt="2025-02-19T05:33:18.036" v="214" actId="1076"/>
          <ac:spMkLst>
            <pc:docMk/>
            <pc:sldMk cId="3660420332" sldId="259"/>
            <ac:spMk id="4" creationId="{3FB83C8A-B970-B541-FA09-13FADF850CB8}"/>
          </ac:spMkLst>
        </pc:spChg>
        <pc:spChg chg="add mod">
          <ac:chgData name="Chen_Bo TS/TD(陈波)" userId="9bcd5b30-02c9-4e05-92be-c89fe24e08a2" providerId="ADAL" clId="{500B9E92-2722-4666-A179-FF1B8F634D4B}" dt="2025-02-19T05:33:21.052" v="215" actId="1076"/>
          <ac:spMkLst>
            <pc:docMk/>
            <pc:sldMk cId="3660420332" sldId="259"/>
            <ac:spMk id="6" creationId="{5A4AA4C4-10E5-37D2-95A1-493A889F1F5B}"/>
          </ac:spMkLst>
        </pc:spChg>
        <pc:spChg chg="add mod">
          <ac:chgData name="Chen_Bo TS/TD(陈波)" userId="9bcd5b30-02c9-4e05-92be-c89fe24e08a2" providerId="ADAL" clId="{500B9E92-2722-4666-A179-FF1B8F634D4B}" dt="2025-02-19T09:11:10.488" v="285" actId="1076"/>
          <ac:spMkLst>
            <pc:docMk/>
            <pc:sldMk cId="3660420332" sldId="259"/>
            <ac:spMk id="7" creationId="{C83D7134-4B3A-BFC4-6E91-929CA0302DAD}"/>
          </ac:spMkLst>
        </pc:spChg>
        <pc:spChg chg="add mod">
          <ac:chgData name="Chen_Bo TS/TD(陈波)" userId="9bcd5b30-02c9-4e05-92be-c89fe24e08a2" providerId="ADAL" clId="{500B9E92-2722-4666-A179-FF1B8F634D4B}" dt="2025-02-19T09:11:17.974" v="286" actId="1076"/>
          <ac:spMkLst>
            <pc:docMk/>
            <pc:sldMk cId="3660420332" sldId="259"/>
            <ac:spMk id="18" creationId="{0EDC7309-1849-B668-95CB-D0D18C2617B8}"/>
          </ac:spMkLst>
        </pc:spChg>
        <pc:picChg chg="add mod">
          <ac:chgData name="Chen_Bo TS/TD(陈波)" userId="9bcd5b30-02c9-4e05-92be-c89fe24e08a2" providerId="ADAL" clId="{500B9E92-2722-4666-A179-FF1B8F634D4B}" dt="2025-02-21T05:19:27.680" v="1257" actId="14100"/>
          <ac:picMkLst>
            <pc:docMk/>
            <pc:sldMk cId="3660420332" sldId="259"/>
            <ac:picMk id="5" creationId="{6A50E9CC-3AFD-21D9-2E1E-BD61FFCD9365}"/>
          </ac:picMkLst>
        </pc:picChg>
        <pc:picChg chg="add del mod">
          <ac:chgData name="Chen_Bo TS/TD(陈波)" userId="9bcd5b30-02c9-4e05-92be-c89fe24e08a2" providerId="ADAL" clId="{500B9E92-2722-4666-A179-FF1B8F634D4B}" dt="2025-02-21T05:19:15.309" v="1250" actId="1076"/>
          <ac:picMkLst>
            <pc:docMk/>
            <pc:sldMk cId="3660420332" sldId="259"/>
            <ac:picMk id="11" creationId="{4EC45C17-99E3-9309-D1B7-C399CECBC0CA}"/>
          </ac:picMkLst>
        </pc:picChg>
        <pc:picChg chg="add mod">
          <ac:chgData name="Chen_Bo TS/TD(陈波)" userId="9bcd5b30-02c9-4e05-92be-c89fe24e08a2" providerId="ADAL" clId="{500B9E92-2722-4666-A179-FF1B8F634D4B}" dt="2025-02-21T05:19:37.922" v="1258" actId="1076"/>
          <ac:picMkLst>
            <pc:docMk/>
            <pc:sldMk cId="3660420332" sldId="259"/>
            <ac:picMk id="13" creationId="{3AF0EE43-2587-5E2C-2B8D-DD84B8B77D6D}"/>
          </ac:picMkLst>
        </pc:picChg>
        <pc:picChg chg="add mod">
          <ac:chgData name="Chen_Bo TS/TD(陈波)" userId="9bcd5b30-02c9-4e05-92be-c89fe24e08a2" providerId="ADAL" clId="{500B9E92-2722-4666-A179-FF1B8F634D4B}" dt="2025-02-21T05:19:12.206" v="1249" actId="1076"/>
          <ac:picMkLst>
            <pc:docMk/>
            <pc:sldMk cId="3660420332" sldId="259"/>
            <ac:picMk id="15" creationId="{81516902-7AB6-5D8D-6E79-D85B8C35352B}"/>
          </ac:picMkLst>
        </pc:picChg>
        <pc:picChg chg="add mod">
          <ac:chgData name="Chen_Bo TS/TD(陈波)" userId="9bcd5b30-02c9-4e05-92be-c89fe24e08a2" providerId="ADAL" clId="{500B9E92-2722-4666-A179-FF1B8F634D4B}" dt="2025-02-19T09:20:47.496" v="287" actId="1076"/>
          <ac:picMkLst>
            <pc:docMk/>
            <pc:sldMk cId="3660420332" sldId="259"/>
            <ac:picMk id="17" creationId="{310F7529-793C-7EAB-B951-A58619DE09C3}"/>
          </ac:picMkLst>
        </pc:picChg>
        <pc:picChg chg="add mod">
          <ac:chgData name="Chen_Bo TS/TD(陈波)" userId="9bcd5b30-02c9-4e05-92be-c89fe24e08a2" providerId="ADAL" clId="{500B9E92-2722-4666-A179-FF1B8F634D4B}" dt="2025-02-19T09:25:38.503" v="293" actId="14100"/>
          <ac:picMkLst>
            <pc:docMk/>
            <pc:sldMk cId="3660420332" sldId="259"/>
            <ac:picMk id="20" creationId="{F0F50CB4-8F85-E2D0-9380-FDAAF7DB1C2D}"/>
          </ac:picMkLst>
        </pc:picChg>
      </pc:sldChg>
      <pc:sldChg chg="addSp delSp modSp new mod">
        <pc:chgData name="Chen_Bo TS/TD(陈波)" userId="9bcd5b30-02c9-4e05-92be-c89fe24e08a2" providerId="ADAL" clId="{500B9E92-2722-4666-A179-FF1B8F634D4B}" dt="2025-02-21T02:21:40.933" v="746" actId="1076"/>
        <pc:sldMkLst>
          <pc:docMk/>
          <pc:sldMk cId="1532606075" sldId="260"/>
        </pc:sldMkLst>
        <pc:spChg chg="mod">
          <ac:chgData name="Chen_Bo TS/TD(陈波)" userId="9bcd5b30-02c9-4e05-92be-c89fe24e08a2" providerId="ADAL" clId="{500B9E92-2722-4666-A179-FF1B8F634D4B}" dt="2025-02-21T01:56:49.390" v="512"/>
          <ac:spMkLst>
            <pc:docMk/>
            <pc:sldMk cId="1532606075" sldId="260"/>
            <ac:spMk id="2" creationId="{E34B29AF-0FD9-F12D-1D68-09A7A6905D7F}"/>
          </ac:spMkLst>
        </pc:spChg>
        <pc:spChg chg="del">
          <ac:chgData name="Chen_Bo TS/TD(陈波)" userId="9bcd5b30-02c9-4e05-92be-c89fe24e08a2" providerId="ADAL" clId="{500B9E92-2722-4666-A179-FF1B8F634D4B}" dt="2025-02-21T01:42:35.377" v="304" actId="3680"/>
          <ac:spMkLst>
            <pc:docMk/>
            <pc:sldMk cId="1532606075" sldId="260"/>
            <ac:spMk id="3" creationId="{63C4D92B-031D-B87C-3BAB-A890DC6A1AC1}"/>
          </ac:spMkLst>
        </pc:spChg>
        <pc:spChg chg="add mod">
          <ac:chgData name="Chen_Bo TS/TD(陈波)" userId="9bcd5b30-02c9-4e05-92be-c89fe24e08a2" providerId="ADAL" clId="{500B9E92-2722-4666-A179-FF1B8F634D4B}" dt="2025-02-21T01:58:00.115" v="519" actId="1076"/>
          <ac:spMkLst>
            <pc:docMk/>
            <pc:sldMk cId="1532606075" sldId="260"/>
            <ac:spMk id="6" creationId="{1958A0CE-6F31-6E2E-A9C1-A26E319500F5}"/>
          </ac:spMkLst>
        </pc:spChg>
        <pc:spChg chg="add mod">
          <ac:chgData name="Chen_Bo TS/TD(陈波)" userId="9bcd5b30-02c9-4e05-92be-c89fe24e08a2" providerId="ADAL" clId="{500B9E92-2722-4666-A179-FF1B8F634D4B}" dt="2025-02-21T02:12:21.405" v="557" actId="1076"/>
          <ac:spMkLst>
            <pc:docMk/>
            <pc:sldMk cId="1532606075" sldId="260"/>
            <ac:spMk id="7" creationId="{03040163-C2F5-D774-29D3-741C5AC40B38}"/>
          </ac:spMkLst>
        </pc:spChg>
        <pc:spChg chg="add">
          <ac:chgData name="Chen_Bo TS/TD(陈波)" userId="9bcd5b30-02c9-4e05-92be-c89fe24e08a2" providerId="ADAL" clId="{500B9E92-2722-4666-A179-FF1B8F634D4B}" dt="2025-02-21T01:47:35.957" v="355"/>
          <ac:spMkLst>
            <pc:docMk/>
            <pc:sldMk cId="1532606075" sldId="260"/>
            <ac:spMk id="8" creationId="{19D91FB3-E47F-9CF6-1FCB-229306DB9FA9}"/>
          </ac:spMkLst>
        </pc:spChg>
        <pc:spChg chg="add">
          <ac:chgData name="Chen_Bo TS/TD(陈波)" userId="9bcd5b30-02c9-4e05-92be-c89fe24e08a2" providerId="ADAL" clId="{500B9E92-2722-4666-A179-FF1B8F634D4B}" dt="2025-02-21T01:47:40.502" v="356"/>
          <ac:spMkLst>
            <pc:docMk/>
            <pc:sldMk cId="1532606075" sldId="260"/>
            <ac:spMk id="9" creationId="{62386B5F-8E68-DE7D-32E9-354D03A57E45}"/>
          </ac:spMkLst>
        </pc:spChg>
        <pc:spChg chg="add">
          <ac:chgData name="Chen_Bo TS/TD(陈波)" userId="9bcd5b30-02c9-4e05-92be-c89fe24e08a2" providerId="ADAL" clId="{500B9E92-2722-4666-A179-FF1B8F634D4B}" dt="2025-02-21T01:52:59.861" v="476"/>
          <ac:spMkLst>
            <pc:docMk/>
            <pc:sldMk cId="1532606075" sldId="260"/>
            <ac:spMk id="10" creationId="{7E74116F-2621-4A7E-D214-C8CDF7463C37}"/>
          </ac:spMkLst>
        </pc:spChg>
        <pc:spChg chg="add">
          <ac:chgData name="Chen_Bo TS/TD(陈波)" userId="9bcd5b30-02c9-4e05-92be-c89fe24e08a2" providerId="ADAL" clId="{500B9E92-2722-4666-A179-FF1B8F634D4B}" dt="2025-02-21T01:53:09.555" v="480"/>
          <ac:spMkLst>
            <pc:docMk/>
            <pc:sldMk cId="1532606075" sldId="260"/>
            <ac:spMk id="11" creationId="{C927926C-7222-8CB1-1B00-D2AB9BD3F07A}"/>
          </ac:spMkLst>
        </pc:spChg>
        <pc:spChg chg="add mod">
          <ac:chgData name="Chen_Bo TS/TD(陈波)" userId="9bcd5b30-02c9-4e05-92be-c89fe24e08a2" providerId="ADAL" clId="{500B9E92-2722-4666-A179-FF1B8F634D4B}" dt="2025-02-21T02:21:37.850" v="745" actId="1076"/>
          <ac:spMkLst>
            <pc:docMk/>
            <pc:sldMk cId="1532606075" sldId="260"/>
            <ac:spMk id="12" creationId="{DC8339F2-A45F-EB46-F8F1-ED1AF33C36E9}"/>
          </ac:spMkLst>
        </pc:spChg>
        <pc:spChg chg="add">
          <ac:chgData name="Chen_Bo TS/TD(陈波)" userId="9bcd5b30-02c9-4e05-92be-c89fe24e08a2" providerId="ADAL" clId="{500B9E92-2722-4666-A179-FF1B8F634D4B}" dt="2025-02-21T02:10:06.155" v="526"/>
          <ac:spMkLst>
            <pc:docMk/>
            <pc:sldMk cId="1532606075" sldId="260"/>
            <ac:spMk id="13" creationId="{8E859EAA-CAE8-6B36-EEBA-98BEED775327}"/>
          </ac:spMkLst>
        </pc:spChg>
        <pc:spChg chg="add del">
          <ac:chgData name="Chen_Bo TS/TD(陈波)" userId="9bcd5b30-02c9-4e05-92be-c89fe24e08a2" providerId="ADAL" clId="{500B9E92-2722-4666-A179-FF1B8F634D4B}" dt="2025-02-21T02:20:14.720" v="714" actId="478"/>
          <ac:spMkLst>
            <pc:docMk/>
            <pc:sldMk cId="1532606075" sldId="260"/>
            <ac:spMk id="14" creationId="{4AE83E30-F102-1F8D-65E6-420C42587F04}"/>
          </ac:spMkLst>
        </pc:spChg>
        <pc:spChg chg="add del mod">
          <ac:chgData name="Chen_Bo TS/TD(陈波)" userId="9bcd5b30-02c9-4e05-92be-c89fe24e08a2" providerId="ADAL" clId="{500B9E92-2722-4666-A179-FF1B8F634D4B}" dt="2025-02-21T02:20:13.920" v="713" actId="478"/>
          <ac:spMkLst>
            <pc:docMk/>
            <pc:sldMk cId="1532606075" sldId="260"/>
            <ac:spMk id="15" creationId="{9BE4BA00-78C7-E2DC-80F1-A03FBFE1CE44}"/>
          </ac:spMkLst>
        </pc:spChg>
        <pc:spChg chg="add mod">
          <ac:chgData name="Chen_Bo TS/TD(陈波)" userId="9bcd5b30-02c9-4e05-92be-c89fe24e08a2" providerId="ADAL" clId="{500B9E92-2722-4666-A179-FF1B8F634D4B}" dt="2025-02-21T02:21:35.873" v="744" actId="14100"/>
          <ac:spMkLst>
            <pc:docMk/>
            <pc:sldMk cId="1532606075" sldId="260"/>
            <ac:spMk id="16" creationId="{3983B922-319B-E884-C039-33F1866FDEAB}"/>
          </ac:spMkLst>
        </pc:spChg>
        <pc:spChg chg="add mod">
          <ac:chgData name="Chen_Bo TS/TD(陈波)" userId="9bcd5b30-02c9-4e05-92be-c89fe24e08a2" providerId="ADAL" clId="{500B9E92-2722-4666-A179-FF1B8F634D4B}" dt="2025-02-21T02:21:40.933" v="746" actId="1076"/>
          <ac:spMkLst>
            <pc:docMk/>
            <pc:sldMk cId="1532606075" sldId="260"/>
            <ac:spMk id="17" creationId="{3CA9CADA-18F9-42C9-5B13-EACD5042AB31}"/>
          </ac:spMkLst>
        </pc:spChg>
        <pc:spChg chg="add mod">
          <ac:chgData name="Chen_Bo TS/TD(陈波)" userId="9bcd5b30-02c9-4e05-92be-c89fe24e08a2" providerId="ADAL" clId="{500B9E92-2722-4666-A179-FF1B8F634D4B}" dt="2025-02-21T02:20:34.204" v="719" actId="1076"/>
          <ac:spMkLst>
            <pc:docMk/>
            <pc:sldMk cId="1532606075" sldId="260"/>
            <ac:spMk id="18" creationId="{1FBDBF18-61C4-9E77-FB9C-3113D984117C}"/>
          </ac:spMkLst>
        </pc:spChg>
        <pc:spChg chg="add mod">
          <ac:chgData name="Chen_Bo TS/TD(陈波)" userId="9bcd5b30-02c9-4e05-92be-c89fe24e08a2" providerId="ADAL" clId="{500B9E92-2722-4666-A179-FF1B8F634D4B}" dt="2025-02-21T02:21:25.725" v="743" actId="14100"/>
          <ac:spMkLst>
            <pc:docMk/>
            <pc:sldMk cId="1532606075" sldId="260"/>
            <ac:spMk id="22" creationId="{61C98FCA-E3EE-FB12-5601-D60B3C980D27}"/>
          </ac:spMkLst>
        </pc:spChg>
        <pc:graphicFrameChg chg="add mod ord modGraphic">
          <ac:chgData name="Chen_Bo TS/TD(陈波)" userId="9bcd5b30-02c9-4e05-92be-c89fe24e08a2" providerId="ADAL" clId="{500B9E92-2722-4666-A179-FF1B8F634D4B}" dt="2025-02-21T01:57:55.963" v="518" actId="1076"/>
          <ac:graphicFrameMkLst>
            <pc:docMk/>
            <pc:sldMk cId="1532606075" sldId="260"/>
            <ac:graphicFrameMk id="4" creationId="{943E281F-F391-388C-36AD-747EC68C8876}"/>
          </ac:graphicFrameMkLst>
        </pc:graphicFrameChg>
        <pc:picChg chg="add mod">
          <ac:chgData name="Chen_Bo TS/TD(陈波)" userId="9bcd5b30-02c9-4e05-92be-c89fe24e08a2" providerId="ADAL" clId="{500B9E92-2722-4666-A179-FF1B8F634D4B}" dt="2025-02-21T02:20:55.266" v="726" actId="1076"/>
          <ac:picMkLst>
            <pc:docMk/>
            <pc:sldMk cId="1532606075" sldId="260"/>
            <ac:picMk id="20" creationId="{D564EA54-6AEB-5C70-B30D-B8887EA51DFB}"/>
          </ac:picMkLst>
        </pc:picChg>
      </pc:sldChg>
      <pc:sldChg chg="modSp new mod">
        <pc:chgData name="Chen_Bo TS/TD(陈波)" userId="9bcd5b30-02c9-4e05-92be-c89fe24e08a2" providerId="ADAL" clId="{500B9E92-2722-4666-A179-FF1B8F634D4B}" dt="2025-02-21T05:15:58.554" v="1246" actId="27636"/>
        <pc:sldMkLst>
          <pc:docMk/>
          <pc:sldMk cId="1995883093" sldId="261"/>
        </pc:sldMkLst>
        <pc:spChg chg="mod">
          <ac:chgData name="Chen_Bo TS/TD(陈波)" userId="9bcd5b30-02c9-4e05-92be-c89fe24e08a2" providerId="ADAL" clId="{500B9E92-2722-4666-A179-FF1B8F634D4B}" dt="2025-02-21T02:43:05.099" v="759"/>
          <ac:spMkLst>
            <pc:docMk/>
            <pc:sldMk cId="1995883093" sldId="261"/>
            <ac:spMk id="2" creationId="{0BA1B005-574F-46B5-7847-27BA2792D5BC}"/>
          </ac:spMkLst>
        </pc:spChg>
        <pc:spChg chg="mod">
          <ac:chgData name="Chen_Bo TS/TD(陈波)" userId="9bcd5b30-02c9-4e05-92be-c89fe24e08a2" providerId="ADAL" clId="{500B9E92-2722-4666-A179-FF1B8F634D4B}" dt="2025-02-21T05:15:58.554" v="1246" actId="27636"/>
          <ac:spMkLst>
            <pc:docMk/>
            <pc:sldMk cId="1995883093" sldId="261"/>
            <ac:spMk id="3" creationId="{F105CC0A-BA5D-52CC-C3E9-9A93F51A37B0}"/>
          </ac:spMkLst>
        </pc:spChg>
      </pc:sldChg>
      <pc:sldChg chg="addSp delSp modSp new mod">
        <pc:chgData name="Chen_Bo TS/TD(陈波)" userId="9bcd5b30-02c9-4e05-92be-c89fe24e08a2" providerId="ADAL" clId="{500B9E92-2722-4666-A179-FF1B8F634D4B}" dt="2025-02-21T03:40:01.832" v="1099" actId="1076"/>
        <pc:sldMkLst>
          <pc:docMk/>
          <pc:sldMk cId="813356402" sldId="262"/>
        </pc:sldMkLst>
        <pc:spChg chg="mod">
          <ac:chgData name="Chen_Bo TS/TD(陈波)" userId="9bcd5b30-02c9-4e05-92be-c89fe24e08a2" providerId="ADAL" clId="{500B9E92-2722-4666-A179-FF1B8F634D4B}" dt="2025-02-21T03:13:35.237" v="820"/>
          <ac:spMkLst>
            <pc:docMk/>
            <pc:sldMk cId="813356402" sldId="262"/>
            <ac:spMk id="2" creationId="{19B832B5-0E81-2F90-EB35-DF1850B7BD45}"/>
          </ac:spMkLst>
        </pc:spChg>
        <pc:spChg chg="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3" creationId="{5AF6851F-F455-9921-5B2A-9C72DFC1A0BC}"/>
          </ac:spMkLst>
        </pc:spChg>
        <pc:spChg chg="add 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4" creationId="{1DFB5B2E-D306-BC63-F527-265A19C89E86}"/>
          </ac:spMkLst>
        </pc:spChg>
        <pc:spChg chg="add 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6" creationId="{F1C3FA92-7E21-B076-5681-3CDFDB1077A1}"/>
          </ac:spMkLst>
        </pc:spChg>
        <pc:spChg chg="add 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9" creationId="{9B68B81D-DF02-33BE-8D57-1819079960A2}"/>
          </ac:spMkLst>
        </pc:spChg>
        <pc:spChg chg="add 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15" creationId="{5BE6AAC8-8199-07B4-882B-E732DB6AB026}"/>
          </ac:spMkLst>
        </pc:spChg>
        <pc:spChg chg="add 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17" creationId="{85C852CC-44D0-943E-A831-7BA4AFC65A8C}"/>
          </ac:spMkLst>
        </pc:spChg>
        <pc:spChg chg="add 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21" creationId="{1748E36C-3DB6-29E3-BB42-100B84578E03}"/>
          </ac:spMkLst>
        </pc:spChg>
        <pc:spChg chg="add mod">
          <ac:chgData name="Chen_Bo TS/TD(陈波)" userId="9bcd5b30-02c9-4e05-92be-c89fe24e08a2" providerId="ADAL" clId="{500B9E92-2722-4666-A179-FF1B8F634D4B}" dt="2025-02-21T03:39:46.613" v="1095" actId="12"/>
          <ac:spMkLst>
            <pc:docMk/>
            <pc:sldMk cId="813356402" sldId="262"/>
            <ac:spMk id="34" creationId="{89C2E152-D355-AA8F-57B2-ACB6489C8874}"/>
          </ac:spMkLst>
        </pc:spChg>
        <pc:spChg chg="add">
          <ac:chgData name="Chen_Bo TS/TD(陈波)" userId="9bcd5b30-02c9-4e05-92be-c89fe24e08a2" providerId="ADAL" clId="{500B9E92-2722-4666-A179-FF1B8F634D4B}" dt="2025-02-21T03:20:46.733" v="934"/>
          <ac:spMkLst>
            <pc:docMk/>
            <pc:sldMk cId="813356402" sldId="262"/>
            <ac:spMk id="35" creationId="{719A296F-F7D1-EF1E-B7CF-4E32B26F56A1}"/>
          </ac:spMkLst>
        </pc:spChg>
        <pc:spChg chg="add mod">
          <ac:chgData name="Chen_Bo TS/TD(陈波)" userId="9bcd5b30-02c9-4e05-92be-c89fe24e08a2" providerId="ADAL" clId="{500B9E92-2722-4666-A179-FF1B8F634D4B}" dt="2025-02-21T03:38:24.287" v="1076" actId="1076"/>
          <ac:spMkLst>
            <pc:docMk/>
            <pc:sldMk cId="813356402" sldId="262"/>
            <ac:spMk id="37" creationId="{960EEAF9-3D51-DF72-0C30-15331281757C}"/>
          </ac:spMkLst>
        </pc:spChg>
        <pc:spChg chg="add mod">
          <ac:chgData name="Chen_Bo TS/TD(陈波)" userId="9bcd5b30-02c9-4e05-92be-c89fe24e08a2" providerId="ADAL" clId="{500B9E92-2722-4666-A179-FF1B8F634D4B}" dt="2025-02-21T03:38:28.736" v="1078" actId="20577"/>
          <ac:spMkLst>
            <pc:docMk/>
            <pc:sldMk cId="813356402" sldId="262"/>
            <ac:spMk id="39" creationId="{3135CD2E-CB7F-C0D0-E4F5-75D7A38C270B}"/>
          </ac:spMkLst>
        </pc:spChg>
        <pc:spChg chg="add">
          <ac:chgData name="Chen_Bo TS/TD(陈波)" userId="9bcd5b30-02c9-4e05-92be-c89fe24e08a2" providerId="ADAL" clId="{500B9E92-2722-4666-A179-FF1B8F634D4B}" dt="2025-02-21T03:22:12.286" v="960"/>
          <ac:spMkLst>
            <pc:docMk/>
            <pc:sldMk cId="813356402" sldId="262"/>
            <ac:spMk id="40" creationId="{F2ED1674-54D7-D6C5-6A5B-3B8AEF1FF298}"/>
          </ac:spMkLst>
        </pc:spChg>
        <pc:spChg chg="add mod">
          <ac:chgData name="Chen_Bo TS/TD(陈波)" userId="9bcd5b30-02c9-4e05-92be-c89fe24e08a2" providerId="ADAL" clId="{500B9E92-2722-4666-A179-FF1B8F634D4B}" dt="2025-02-21T03:39:49.795" v="1096" actId="12"/>
          <ac:spMkLst>
            <pc:docMk/>
            <pc:sldMk cId="813356402" sldId="262"/>
            <ac:spMk id="41" creationId="{2DFC6026-D6DB-782D-6B7C-8E08FFA0503B}"/>
          </ac:spMkLst>
        </pc:spChg>
        <pc:spChg chg="add">
          <ac:chgData name="Chen_Bo TS/TD(陈波)" userId="9bcd5b30-02c9-4e05-92be-c89fe24e08a2" providerId="ADAL" clId="{500B9E92-2722-4666-A179-FF1B8F634D4B}" dt="2025-02-21T03:23:22.662" v="982"/>
          <ac:spMkLst>
            <pc:docMk/>
            <pc:sldMk cId="813356402" sldId="262"/>
            <ac:spMk id="42" creationId="{BB345D05-BC9E-78BE-6B69-85331CCC780E}"/>
          </ac:spMkLst>
        </pc:spChg>
        <pc:spChg chg="add 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43" creationId="{4418E0CD-2028-AF98-F634-E77D3F790333}"/>
          </ac:spMkLst>
        </pc:spChg>
        <pc:spChg chg="add 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46" creationId="{DAD941C5-F560-767E-A63A-7232847BBE91}"/>
          </ac:spMkLst>
        </pc:spChg>
        <pc:spChg chg="add mod">
          <ac:chgData name="Chen_Bo TS/TD(陈波)" userId="9bcd5b30-02c9-4e05-92be-c89fe24e08a2" providerId="ADAL" clId="{500B9E92-2722-4666-A179-FF1B8F634D4B}" dt="2025-02-21T03:39:42.372" v="1094" actId="1076"/>
          <ac:spMkLst>
            <pc:docMk/>
            <pc:sldMk cId="813356402" sldId="262"/>
            <ac:spMk id="51" creationId="{AA33F029-960D-D449-B9A4-D451002E3EAE}"/>
          </ac:spMkLst>
        </pc:spChg>
        <pc:picChg chg="add mod">
          <ac:chgData name="Chen_Bo TS/TD(陈波)" userId="9bcd5b30-02c9-4e05-92be-c89fe24e08a2" providerId="ADAL" clId="{500B9E92-2722-4666-A179-FF1B8F634D4B}" dt="2025-02-21T03:39:01.288" v="1087" actId="1076"/>
          <ac:picMkLst>
            <pc:docMk/>
            <pc:sldMk cId="813356402" sldId="262"/>
            <ac:picMk id="5" creationId="{980C9BC4-2DDA-8117-27EA-B12D999E83FF}"/>
          </ac:picMkLst>
        </pc:picChg>
        <pc:picChg chg="add mod">
          <ac:chgData name="Chen_Bo TS/TD(陈波)" userId="9bcd5b30-02c9-4e05-92be-c89fe24e08a2" providerId="ADAL" clId="{500B9E92-2722-4666-A179-FF1B8F634D4B}" dt="2025-02-21T03:36:09.804" v="1066" actId="1076"/>
          <ac:picMkLst>
            <pc:docMk/>
            <pc:sldMk cId="813356402" sldId="262"/>
            <ac:picMk id="45" creationId="{98D53474-121A-DD9B-B3DE-A702C189E7B5}"/>
          </ac:picMkLst>
        </pc:picChg>
        <pc:picChg chg="add del mod">
          <ac:chgData name="Chen_Bo TS/TD(陈波)" userId="9bcd5b30-02c9-4e05-92be-c89fe24e08a2" providerId="ADAL" clId="{500B9E92-2722-4666-A179-FF1B8F634D4B}" dt="2025-02-21T03:38:45.653" v="1083" actId="478"/>
          <ac:picMkLst>
            <pc:docMk/>
            <pc:sldMk cId="813356402" sldId="262"/>
            <ac:picMk id="53" creationId="{2AC5A77E-7C5E-3EBD-C149-7ECBF05003B3}"/>
          </ac:picMkLst>
        </pc:picChg>
        <pc:picChg chg="add mod modCrop">
          <ac:chgData name="Chen_Bo TS/TD(陈波)" userId="9bcd5b30-02c9-4e05-92be-c89fe24e08a2" providerId="ADAL" clId="{500B9E92-2722-4666-A179-FF1B8F634D4B}" dt="2025-02-21T03:40:01.832" v="1099" actId="1076"/>
          <ac:picMkLst>
            <pc:docMk/>
            <pc:sldMk cId="813356402" sldId="262"/>
            <ac:picMk id="55" creationId="{F92BAAFA-8C3A-8FBD-A153-699BA63D7B93}"/>
          </ac:picMkLst>
        </pc:picChg>
        <pc:picChg chg="add del mod">
          <ac:chgData name="Chen_Bo TS/TD(陈波)" userId="9bcd5b30-02c9-4e05-92be-c89fe24e08a2" providerId="ADAL" clId="{500B9E92-2722-4666-A179-FF1B8F634D4B}" dt="2025-02-21T03:30:11.768" v="1063" actId="478"/>
          <ac:picMkLst>
            <pc:docMk/>
            <pc:sldMk cId="813356402" sldId="262"/>
            <ac:picMk id="1029" creationId="{E68C69BB-3090-6D73-4824-3C75C26BB236}"/>
          </ac:picMkLst>
        </pc:picChg>
        <pc:cxnChg chg="add del mod">
          <ac:chgData name="Chen_Bo TS/TD(陈波)" userId="9bcd5b30-02c9-4e05-92be-c89fe24e08a2" providerId="ADAL" clId="{500B9E92-2722-4666-A179-FF1B8F634D4B}" dt="2025-02-21T03:28:59.637" v="1053" actId="1076"/>
          <ac:cxnSpMkLst>
            <pc:docMk/>
            <pc:sldMk cId="813356402" sldId="262"/>
            <ac:cxnSpMk id="8" creationId="{D183E017-7981-7B80-ECCC-70FD1C1DF382}"/>
          </ac:cxnSpMkLst>
        </pc:cxnChg>
        <pc:cxnChg chg="add mod">
          <ac:chgData name="Chen_Bo TS/TD(陈波)" userId="9bcd5b30-02c9-4e05-92be-c89fe24e08a2" providerId="ADAL" clId="{500B9E92-2722-4666-A179-FF1B8F634D4B}" dt="2025-02-21T03:28:59.637" v="1053" actId="1076"/>
          <ac:cxnSpMkLst>
            <pc:docMk/>
            <pc:sldMk cId="813356402" sldId="262"/>
            <ac:cxnSpMk id="10" creationId="{554CBEEE-47CD-22A7-401D-5409AD8CB236}"/>
          </ac:cxnSpMkLst>
        </pc:cxnChg>
        <pc:cxnChg chg="add mod">
          <ac:chgData name="Chen_Bo TS/TD(陈波)" userId="9bcd5b30-02c9-4e05-92be-c89fe24e08a2" providerId="ADAL" clId="{500B9E92-2722-4666-A179-FF1B8F634D4B}" dt="2025-02-21T03:28:59.637" v="1053" actId="1076"/>
          <ac:cxnSpMkLst>
            <pc:docMk/>
            <pc:sldMk cId="813356402" sldId="262"/>
            <ac:cxnSpMk id="18" creationId="{861019EA-7010-2FE3-62F9-5C311120AAE2}"/>
          </ac:cxnSpMkLst>
        </pc:cxnChg>
        <pc:cxnChg chg="add mod">
          <ac:chgData name="Chen_Bo TS/TD(陈波)" userId="9bcd5b30-02c9-4e05-92be-c89fe24e08a2" providerId="ADAL" clId="{500B9E92-2722-4666-A179-FF1B8F634D4B}" dt="2025-02-21T03:36:09.804" v="1066" actId="1076"/>
          <ac:cxnSpMkLst>
            <pc:docMk/>
            <pc:sldMk cId="813356402" sldId="262"/>
            <ac:cxnSpMk id="47" creationId="{36CD7CD6-72F0-CC11-150B-2D9597C93E7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FD27-9BFE-4625-91CF-020DBAA2F44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E93D2-730D-48E7-A6B3-C9A7C304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E93D2-730D-48E7-A6B3-C9A7C3046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7CA8-6B39-3809-FE1D-811D66373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1C038-0856-2F91-6237-87C32AC78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9975-0846-4308-D91B-C8C66816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D421-618A-C12C-A039-C3EB5661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4474-6A49-74E0-C384-EB9250BC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1521-8D6D-4A00-E5C2-7555B86D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99AD-8496-13F8-46CF-E2B6D8914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D229-89A8-2D12-F673-2FA02412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673C-B74D-103B-1C27-ED18F05E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72DF-CD37-1503-C676-F7CA0BD8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5A090-E8FC-34B3-A14A-1B76A7C18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43AE4-9B53-85F4-5B1D-B0C590D58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BB97-5739-82EF-5752-0A3051DF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0DC7-B92B-0269-7616-E3B4DB03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FB57-47D7-D5A7-DAF3-6AEB7C1E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766F-DE9B-4C54-943D-A64E04B0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7A04-2E89-C188-2A1F-D45D8A56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0BE6-BDBA-7AA9-78B7-681FB04B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03E7-0232-29DA-0438-C0D76FAC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E7ED-5FE5-1299-D844-B8DF5F6D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9FC1-ECB3-3A64-3DFE-5BA1FEB6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5FE91-8C39-6D0D-0EB8-8877C36A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588F-B70C-BDEF-38B9-9573D63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D60D-234B-5595-A8CF-B8C483AA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222A-A240-933F-F2B4-1A11C195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70FA-A19E-554A-F8D7-4DF0DC53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B582-2034-82CF-BECE-4DB45F1F2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BE-6718-4B17-DDBA-E67B81CC1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CD25C-3492-2151-1578-9CC1010C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9ABD7-4244-12C9-E29F-9FB6365C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EFB4-DBBE-0B4D-8739-FE1150DC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4815-B8A0-6EE5-F64B-32284683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132B3-C6EB-E493-EBBF-D79325B92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067C8-D557-3501-EF38-46A04076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FDEFA-1F57-E648-64A1-45BCF8C9C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AD67E-287F-1D82-FFAE-0894A58ED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06CB6-1E0B-67C5-EC2B-474EE8E2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CF418-99BA-E163-8ECC-BD667B69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5B8CC-FD2F-CB42-E7F6-F232EE64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4EA0-97C5-02E7-CAD6-551BDA45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D214D-A4A9-85E1-C21A-7DE41A4B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B6D23-AC70-5A04-4B96-5E2D817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9D9FE-9AD5-4683-D21F-31B9AB9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29DCF-A2CF-50EB-32F6-3EB1AAEE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F9878-B22F-5A83-8DD6-D7C57C3C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9E300-5A8B-36F5-04F3-7D44CB9D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1CEB-FC2D-60EA-4598-440B7589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3A8F-5DD2-4A46-AC7D-A2CFAD45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99C6D-A437-9B79-B72C-D93124B9D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CB9F-25D0-B72B-07B6-26D118B0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49E2F-C08E-7930-CD79-0960D85F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5D7A-8EC8-358C-3223-94DE14F1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B8C8-D571-8BE2-7C35-7BCE95E4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5364B-F31B-4E18-AF43-326C5A303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EB880-769D-6DA5-E6C2-1C22C19F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600E-E8EA-56E1-244B-1C890122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A566-1048-615E-4B04-DA7CA78F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2A202-D46E-21BC-D8E2-67C7C764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EB080-2FF0-63BF-D42A-46FE8BFC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A1C9-0D97-C20E-2ADC-682F6594A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1454-3E42-8699-AB9A-3E7887D71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C752C-3A27-479B-8C61-6AE8765310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769C-AFD3-966E-E30F-7E14C6E56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E58F-73CA-C97F-CE05-30B67404C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0E4A1-E6EB-4D3B-B5B6-7FDCAA78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308087369/bys-machine?tab=readme-ov-file#bayesian-machine-scientist" TargetMode="External"/><Relationship Id="rId2" Type="http://schemas.openxmlformats.org/officeDocument/2006/relationships/hyperlink" Target="https://bitbucket.org/rguimera/machine-scientist/src/no_degenerac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54DFB-05C3-1614-C806-3CE206D2B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基于贝叶斯方法的机器科学家及其在科学问题求解中的应用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403BF-2D0A-239D-B952-078282BC6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35BE-EE76-C40D-187B-D5586A4F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ACC8-9A64-BAAC-62B0-80D0E2DF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Bayesian machine scientist to aid in the solution of challenging scientific problems</a:t>
            </a:r>
          </a:p>
          <a:p>
            <a:r>
              <a:rPr lang="en-US" dirty="0" err="1">
                <a:hlinkClick r:id="rId2"/>
              </a:rPr>
              <a:t>rguimera</a:t>
            </a:r>
            <a:r>
              <a:rPr lang="en-US" dirty="0">
                <a:hlinkClick r:id="rId2"/>
              </a:rPr>
              <a:t> / machine-scientist — Bitbucket</a:t>
            </a:r>
            <a:r>
              <a:rPr lang="zh-CN" altLang="en-US" dirty="0"/>
              <a:t>（官方）</a:t>
            </a:r>
            <a:endParaRPr lang="en-US" dirty="0"/>
          </a:p>
          <a:p>
            <a:r>
              <a:rPr lang="zh-CN" altLang="en-US" dirty="0"/>
              <a:t>另存到了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dirty="0">
                <a:hlinkClick r:id="rId3"/>
              </a:rPr>
              <a:t>2308087369/</a:t>
            </a:r>
            <a:r>
              <a:rPr lang="en-US" dirty="0" err="1">
                <a:hlinkClick r:id="rId3"/>
              </a:rPr>
              <a:t>bys</a:t>
            </a:r>
            <a:r>
              <a:rPr lang="en-US" dirty="0">
                <a:hlinkClick r:id="rId3"/>
              </a:rPr>
              <a:t>-machine</a:t>
            </a:r>
            <a:r>
              <a:rPr lang="zh-CN" altLang="en-US" dirty="0"/>
              <a:t>（个人）</a:t>
            </a:r>
            <a:endParaRPr lang="en-US" dirty="0"/>
          </a:p>
          <a:p>
            <a:r>
              <a:rPr lang="en-US" dirty="0"/>
              <a:t>PPT</a:t>
            </a:r>
            <a:r>
              <a:rPr lang="zh-CN" altLang="en-US" dirty="0"/>
              <a:t>主要内容和代码参考</a:t>
            </a:r>
            <a:r>
              <a:rPr lang="en-US" altLang="zh-CN" dirty="0"/>
              <a:t>git</a:t>
            </a:r>
            <a:r>
              <a:rPr lang="zh-CN" altLang="en-US" dirty="0"/>
              <a:t>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7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8E0D-F9D6-9E18-E55D-6CDED0F8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科学建模的重要性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AE98A-C6A6-8EC8-CA1B-2C1CE5A8AF31}"/>
              </a:ext>
            </a:extLst>
          </p:cNvPr>
          <p:cNvSpPr/>
          <p:nvPr/>
        </p:nvSpPr>
        <p:spPr>
          <a:xfrm>
            <a:off x="838199" y="1825625"/>
            <a:ext cx="5130209" cy="13814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</a:rPr>
              <a:t>封闭形式的数学模型：牛顿定律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</a:rPr>
              <a:t>需要专家经验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</a:rPr>
              <a:t>可解释性高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2065B-E4E7-D911-F1AA-BCF5E339D879}"/>
              </a:ext>
            </a:extLst>
          </p:cNvPr>
          <p:cNvSpPr/>
          <p:nvPr/>
        </p:nvSpPr>
        <p:spPr>
          <a:xfrm>
            <a:off x="6223591" y="1825625"/>
            <a:ext cx="5130209" cy="13814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实验和观测数据驱动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自动化方法来从数据中提取数学模型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降低对人工经验的依赖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具备可解释性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D8E9E-DC05-FCC7-8A64-C88939CAB39D}"/>
              </a:ext>
            </a:extLst>
          </p:cNvPr>
          <p:cNvSpPr/>
          <p:nvPr/>
        </p:nvSpPr>
        <p:spPr>
          <a:xfrm>
            <a:off x="838199" y="1299507"/>
            <a:ext cx="5130209" cy="45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传统建模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6B669-64C2-CDF3-6E50-FFF08EAD09E9}"/>
              </a:ext>
            </a:extLst>
          </p:cNvPr>
          <p:cNvSpPr/>
          <p:nvPr/>
        </p:nvSpPr>
        <p:spPr>
          <a:xfrm>
            <a:off x="6223590" y="1299507"/>
            <a:ext cx="5130209" cy="45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数据驱动建模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3CA91-BB9E-851A-8F25-78C764D1E2C4}"/>
              </a:ext>
            </a:extLst>
          </p:cNvPr>
          <p:cNvSpPr/>
          <p:nvPr/>
        </p:nvSpPr>
        <p:spPr>
          <a:xfrm>
            <a:off x="838199" y="3717414"/>
            <a:ext cx="10515600" cy="9098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zh-CN" altLang="en-US" b="1" dirty="0">
                <a:solidFill>
                  <a:schemeClr val="tx1"/>
                </a:solidFill>
              </a:rPr>
              <a:t>模型复杂度的权衡</a:t>
            </a:r>
            <a:r>
              <a:rPr lang="zh-CN" altLang="en-US" dirty="0">
                <a:solidFill>
                  <a:schemeClr val="tx1"/>
                </a:solidFill>
              </a:rPr>
              <a:t>：如何在拟合数据的同时避免过拟合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zh-CN" altLang="en-US" b="1" dirty="0">
                <a:solidFill>
                  <a:schemeClr val="tx1"/>
                </a:solidFill>
              </a:rPr>
              <a:t>模型搜索的高效性</a:t>
            </a:r>
            <a:r>
              <a:rPr lang="zh-CN" altLang="en-US" dirty="0">
                <a:solidFill>
                  <a:schemeClr val="tx1"/>
                </a:solidFill>
              </a:rPr>
              <a:t>：如何在庞大的数学表达式空间中高效找到最佳模型？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AB5F42-5FDA-CD7A-645A-A39DA004D7FD}"/>
              </a:ext>
            </a:extLst>
          </p:cNvPr>
          <p:cNvSpPr/>
          <p:nvPr/>
        </p:nvSpPr>
        <p:spPr>
          <a:xfrm>
            <a:off x="838199" y="5189296"/>
            <a:ext cx="10515600" cy="9098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结合贝叶斯统计、马尔可夫链蒙特卡洛（</a:t>
            </a:r>
            <a:r>
              <a:rPr lang="en-US" altLang="zh-CN" dirty="0">
                <a:solidFill>
                  <a:schemeClr val="tx1"/>
                </a:solidFill>
              </a:rPr>
              <a:t>MCMC</a:t>
            </a:r>
            <a:r>
              <a:rPr lang="zh-CN" altLang="en-US" dirty="0">
                <a:solidFill>
                  <a:schemeClr val="tx1"/>
                </a:solidFill>
              </a:rPr>
              <a:t>）方法，进行数学模型搜索和选择。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通过先验知识和数据驱动的方法，提高模型发现的准确性。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2B8B4F6-FA06-4357-1992-3472AEED3649}"/>
              </a:ext>
            </a:extLst>
          </p:cNvPr>
          <p:cNvSpPr/>
          <p:nvPr/>
        </p:nvSpPr>
        <p:spPr>
          <a:xfrm rot="5400000">
            <a:off x="5905477" y="3276133"/>
            <a:ext cx="381039" cy="387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21E39F2-6468-B2E8-2167-084753D9EB21}"/>
              </a:ext>
            </a:extLst>
          </p:cNvPr>
          <p:cNvSpPr/>
          <p:nvPr/>
        </p:nvSpPr>
        <p:spPr>
          <a:xfrm rot="5400000">
            <a:off x="5905478" y="4759723"/>
            <a:ext cx="381039" cy="387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AD5E5-FF0A-AFDC-26FD-56D4C5EF723D}"/>
              </a:ext>
            </a:extLst>
          </p:cNvPr>
          <p:cNvSpPr txBox="1"/>
          <p:nvPr/>
        </p:nvSpPr>
        <p:spPr>
          <a:xfrm>
            <a:off x="3634408" y="60991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贝叶斯机器科学家（</a:t>
            </a:r>
            <a:r>
              <a:rPr lang="en-US" dirty="0"/>
              <a:t>Bayesian Machine Scientist）</a:t>
            </a:r>
          </a:p>
        </p:txBody>
      </p:sp>
    </p:spTree>
    <p:extLst>
      <p:ext uri="{BB962C8B-B14F-4D97-AF65-F5344CB8AC3E}">
        <p14:creationId xmlns:p14="http://schemas.microsoft.com/office/powerpoint/2010/main" val="15857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317A-47B5-B296-2689-B2BAF8FF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模型能力概览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83C8A-B970-B541-FA09-13FADF850CB8}"/>
              </a:ext>
            </a:extLst>
          </p:cNvPr>
          <p:cNvSpPr/>
          <p:nvPr/>
        </p:nvSpPr>
        <p:spPr>
          <a:xfrm>
            <a:off x="569843" y="1643270"/>
            <a:ext cx="5466522" cy="461838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AA4C4-10E5-37D2-95A1-493A889F1F5B}"/>
              </a:ext>
            </a:extLst>
          </p:cNvPr>
          <p:cNvSpPr/>
          <p:nvPr/>
        </p:nvSpPr>
        <p:spPr>
          <a:xfrm>
            <a:off x="6304722" y="1643270"/>
            <a:ext cx="5466522" cy="461838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3D7134-4B3A-BFC4-6E91-929CA0302DAD}"/>
                  </a:ext>
                </a:extLst>
              </p:cNvPr>
              <p:cNvSpPr txBox="1"/>
              <p:nvPr/>
            </p:nvSpPr>
            <p:spPr>
              <a:xfrm>
                <a:off x="1339424" y="1320180"/>
                <a:ext cx="3927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mtClean="0"/>
                      <m:t>y</m:t>
                    </m:r>
                    <m:r>
                      <m:rPr>
                        <m:nor/>
                      </m:rPr>
                      <a:rPr lang="en-US" i="1" smtClean="0"/>
                      <m:t> = </m:t>
                    </m:r>
                    <m:r>
                      <m:rPr>
                        <m:nor/>
                      </m:rPr>
                      <a:rPr lang="en-US" i="1" smtClean="0"/>
                      <m:t>x</m:t>
                    </m:r>
                    <m:r>
                      <m:rPr>
                        <m:nor/>
                      </m:rPr>
                      <a:rPr lang="en-US" i="1" smtClean="0"/>
                      <m:t>1^2 + </m:t>
                    </m:r>
                    <m:r>
                      <m:rPr>
                        <m:nor/>
                      </m:rPr>
                      <a:rPr lang="en-US" i="1" smtClean="0"/>
                      <m:t>log</m:t>
                    </m:r>
                    <m:r>
                      <m:rPr>
                        <m:nor/>
                      </m:rPr>
                      <a:rPr lang="en-US" i="1" smtClean="0"/>
                      <m:t>(</m:t>
                    </m:r>
                    <m:r>
                      <m:rPr>
                        <m:nor/>
                      </m:rPr>
                      <a:rPr lang="en-US" i="1" smtClean="0"/>
                      <m:t>x</m:t>
                    </m:r>
                    <m:r>
                      <m:rPr>
                        <m:nor/>
                      </m:rPr>
                      <a:rPr lang="en-US" i="1" smtClean="0"/>
                      <m:t>2) + </m:t>
                    </m:r>
                    <m:r>
                      <m:rPr>
                        <m:nor/>
                      </m:rPr>
                      <a:rPr lang="zh-CN" altLang="en-US" i="1" smtClean="0"/>
                      <m:t>高斯噪声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3D7134-4B3A-BFC4-6E91-929CA0302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24" y="1320180"/>
                <a:ext cx="3927357" cy="276999"/>
              </a:xfrm>
              <a:prstGeom prst="rect">
                <a:avLst/>
              </a:prstGeom>
              <a:blipFill>
                <a:blip r:embed="rId2"/>
                <a:stretch>
                  <a:fillRect l="-3727" t="-28889" r="-201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EC45C17-99E3-9309-D1B7-C399CECBC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22" y="4123735"/>
            <a:ext cx="5269559" cy="2030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0EE43-2587-5E2C-2B8D-DD84B8B77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562" y="3756166"/>
            <a:ext cx="2160104" cy="321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16902-7AB6-5D8D-6E79-D85B8C353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044" y="1720827"/>
            <a:ext cx="2094839" cy="2059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0F7529-793C-7EAB-B951-A58619DE0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114" y="1690688"/>
            <a:ext cx="5267042" cy="2030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DC7309-1849-B668-95CB-D0D18C2617B8}"/>
                  </a:ext>
                </a:extLst>
              </p:cNvPr>
              <p:cNvSpPr txBox="1"/>
              <p:nvPr/>
            </p:nvSpPr>
            <p:spPr>
              <a:xfrm>
                <a:off x="6264332" y="1277531"/>
                <a:ext cx="5448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i="1"/>
                      <m:t>y</m:t>
                    </m:r>
                    <m:r>
                      <m:rPr>
                        <m:nor/>
                      </m:rPr>
                      <a:rPr lang="es-ES" i="1"/>
                      <m:t> = </m:t>
                    </m:r>
                    <m:r>
                      <m:rPr>
                        <m:nor/>
                      </m:rPr>
                      <a:rPr lang="es-ES" i="1"/>
                      <m:t>sin</m:t>
                    </m:r>
                    <m:r>
                      <m:rPr>
                        <m:nor/>
                      </m:rPr>
                      <a:rPr lang="es-ES" i="1"/>
                      <m:t>(</m:t>
                    </m:r>
                    <m:r>
                      <m:rPr>
                        <m:nor/>
                      </m:rPr>
                      <a:rPr lang="es-ES" i="1"/>
                      <m:t>x</m:t>
                    </m:r>
                    <m:r>
                      <m:rPr>
                        <m:nor/>
                      </m:rPr>
                      <a:rPr lang="es-ES" i="1"/>
                      <m:t>1) + </m:t>
                    </m:r>
                    <m:r>
                      <m:rPr>
                        <m:nor/>
                      </m:rPr>
                      <a:rPr lang="es-ES" i="1"/>
                      <m:t>x</m:t>
                    </m:r>
                    <m:r>
                      <m:rPr>
                        <m:nor/>
                      </m:rPr>
                      <a:rPr lang="es-ES" i="1"/>
                      <m:t>1^3 + </m:t>
                    </m:r>
                    <m:r>
                      <m:rPr>
                        <m:nor/>
                      </m:rPr>
                      <a:rPr lang="es-ES" i="1"/>
                      <m:t>log</m:t>
                    </m:r>
                    <m:r>
                      <m:rPr>
                        <m:nor/>
                      </m:rPr>
                      <a:rPr lang="es-ES" i="1"/>
                      <m:t>(</m:t>
                    </m:r>
                    <m:r>
                      <m:rPr>
                        <m:nor/>
                      </m:rPr>
                      <a:rPr lang="es-ES" i="1"/>
                      <m:t>x</m:t>
                    </m:r>
                    <m:r>
                      <m:rPr>
                        <m:nor/>
                      </m:rPr>
                      <a:rPr lang="es-ES" i="1"/>
                      <m:t>2) + </m:t>
                    </m:r>
                    <m:r>
                      <m:rPr>
                        <m:nor/>
                      </m:rPr>
                      <a:rPr lang="es-ES" i="1"/>
                      <m:t>exp</m:t>
                    </m:r>
                    <m:r>
                      <m:rPr>
                        <m:nor/>
                      </m:rPr>
                      <a:rPr lang="es-ES" i="1"/>
                      <m:t>(−</m:t>
                    </m:r>
                    <m:r>
                      <m:rPr>
                        <m:nor/>
                      </m:rPr>
                      <a:rPr lang="es-ES" i="1"/>
                      <m:t>x</m:t>
                    </m:r>
                    <m:r>
                      <m:rPr>
                        <m:nor/>
                      </m:rPr>
                      <a:rPr lang="es-ES" i="1"/>
                      <m:t>2)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+ </m:t>
                    </m:r>
                    <m:r>
                      <m:rPr>
                        <m:nor/>
                      </m:rPr>
                      <a:rPr lang="zh-CN" altLang="en-US" i="1"/>
                      <m:t>高斯噪声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DC7309-1849-B668-95CB-D0D18C261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32" y="1277531"/>
                <a:ext cx="5448607" cy="276999"/>
              </a:xfrm>
              <a:prstGeom prst="rect">
                <a:avLst/>
              </a:prstGeom>
              <a:blipFill>
                <a:blip r:embed="rId7"/>
                <a:stretch>
                  <a:fillRect l="-1568" t="-11111" r="-134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0F50CB4-8F85-E2D0-9380-FDAAF7DB1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114" y="3898836"/>
            <a:ext cx="5269560" cy="203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0E9CC-3AFD-21D9-2E1E-BD61FFCD93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76" y="1823735"/>
            <a:ext cx="2160104" cy="22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32B5-0E81-2F90-EB35-DF1850B7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851F-F455-9921-5B2A-9C72DFC1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1848530"/>
            <a:ext cx="3978965" cy="5220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贝叶斯定理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C9BC4-2DDA-8117-27EA-B12D999E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66" y="2657597"/>
            <a:ext cx="2429214" cy="485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3FA92-7E21-B076-5681-3CDFDB1077A1}"/>
              </a:ext>
            </a:extLst>
          </p:cNvPr>
          <p:cNvSpPr txBox="1"/>
          <p:nvPr/>
        </p:nvSpPr>
        <p:spPr>
          <a:xfrm>
            <a:off x="1761678" y="3582281"/>
            <a:ext cx="310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先验分布：从数据库学习的模型复杂度偏好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FB5B2E-D306-BC63-F527-265A19C89E86}"/>
              </a:ext>
            </a:extLst>
          </p:cNvPr>
          <p:cNvSpPr/>
          <p:nvPr/>
        </p:nvSpPr>
        <p:spPr>
          <a:xfrm>
            <a:off x="3072138" y="2711779"/>
            <a:ext cx="487624" cy="431661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3E017-7981-7B80-ECCC-70FD1C1DF38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315950" y="3143440"/>
            <a:ext cx="0" cy="43884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68B81D-DF02-33BE-8D57-1819079960A2}"/>
              </a:ext>
            </a:extLst>
          </p:cNvPr>
          <p:cNvSpPr/>
          <p:nvPr/>
        </p:nvSpPr>
        <p:spPr>
          <a:xfrm>
            <a:off x="1189565" y="2728221"/>
            <a:ext cx="866075" cy="431661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4CBEEE-47CD-22A7-401D-5409AD8CB23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622602" y="3159882"/>
            <a:ext cx="1" cy="14914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E6AAC8-8199-07B4-882B-E732DB6AB026}"/>
              </a:ext>
            </a:extLst>
          </p:cNvPr>
          <p:cNvSpPr txBox="1"/>
          <p:nvPr/>
        </p:nvSpPr>
        <p:spPr>
          <a:xfrm>
            <a:off x="683883" y="3309030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后验概率：模型的可信度</a:t>
            </a:r>
            <a:endParaRPr lang="en-US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C852CC-44D0-943E-A831-7BA4AFC65A8C}"/>
              </a:ext>
            </a:extLst>
          </p:cNvPr>
          <p:cNvSpPr/>
          <p:nvPr/>
        </p:nvSpPr>
        <p:spPr>
          <a:xfrm>
            <a:off x="2290159" y="2728221"/>
            <a:ext cx="781979" cy="431661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1019EA-7010-2FE3-62F9-5C311120AAE2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 flipH="1" flipV="1">
            <a:off x="2681148" y="2492007"/>
            <a:ext cx="1" cy="23621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48E36C-3DB6-29E3-BB42-100B84578E03}"/>
              </a:ext>
            </a:extLst>
          </p:cNvPr>
          <p:cNvSpPr txBox="1"/>
          <p:nvPr/>
        </p:nvSpPr>
        <p:spPr>
          <a:xfrm>
            <a:off x="1511597" y="221500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似然函数：模型对数据的拟合度</a:t>
            </a:r>
            <a:endParaRPr lang="en-US" sz="12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9C2E152-D355-AA8F-57B2-ACB6489C8874}"/>
              </a:ext>
            </a:extLst>
          </p:cNvPr>
          <p:cNvSpPr txBox="1">
            <a:spLocks/>
          </p:cNvSpPr>
          <p:nvPr/>
        </p:nvSpPr>
        <p:spPr>
          <a:xfrm>
            <a:off x="5789719" y="198098"/>
            <a:ext cx="7299607" cy="38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Markov Chain Monte Carlo </a:t>
            </a:r>
            <a:r>
              <a:rPr lang="zh-CN" altLang="en-US" sz="2000" dirty="0"/>
              <a:t>采样</a:t>
            </a:r>
            <a:endParaRPr lang="en-US" altLang="zh-CN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EEAF9-3D51-DF72-0C30-15331281757C}"/>
              </a:ext>
            </a:extLst>
          </p:cNvPr>
          <p:cNvSpPr txBox="1"/>
          <p:nvPr/>
        </p:nvSpPr>
        <p:spPr>
          <a:xfrm>
            <a:off x="5789719" y="549596"/>
            <a:ext cx="65598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状态空间：所有可能的数学表达式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转移规则：通过随机操作修改数学表达式（如替换变量、增加</a:t>
            </a:r>
            <a:r>
              <a:rPr lang="en-US" altLang="zh-CN" sz="1400" dirty="0"/>
              <a:t>/</a:t>
            </a:r>
            <a:r>
              <a:rPr lang="zh-CN" altLang="en-US" sz="1400" dirty="0"/>
              <a:t>删除运算符）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接受准则：基于后验概率决定是否接受新公式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35CD2E-CB7F-C0D0-E4F5-75D7A38C270B}"/>
              </a:ext>
            </a:extLst>
          </p:cNvPr>
          <p:cNvSpPr txBox="1"/>
          <p:nvPr/>
        </p:nvSpPr>
        <p:spPr>
          <a:xfrm>
            <a:off x="5789719" y="1306808"/>
            <a:ext cx="65824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根节点变换（</a:t>
            </a:r>
            <a:r>
              <a:rPr lang="en-US" sz="1400" dirty="0"/>
              <a:t>Root Addition/Removal）：</a:t>
            </a:r>
            <a:r>
              <a:rPr lang="zh-CN" altLang="en-US" sz="1400" dirty="0"/>
              <a:t>增加或删除整个公式的最高层运算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子树替换（</a:t>
            </a:r>
            <a:r>
              <a:rPr lang="en-US" sz="1400" dirty="0"/>
              <a:t>Elementary Tree Replacement）：</a:t>
            </a:r>
            <a:r>
              <a:rPr lang="zh-CN" altLang="en-US" sz="1400" dirty="0"/>
              <a:t>替换数学表达式的一部分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节点替换（</a:t>
            </a:r>
            <a:r>
              <a:rPr lang="en-US" sz="1400" dirty="0"/>
              <a:t>Node Replacement）：</a:t>
            </a:r>
            <a:r>
              <a:rPr lang="zh-CN" altLang="en-US" sz="1400" dirty="0"/>
              <a:t>用新的变量、运算符替换某个节点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C6026-D6DB-782D-6B7C-8E08FFA0503B}"/>
              </a:ext>
            </a:extLst>
          </p:cNvPr>
          <p:cNvSpPr txBox="1"/>
          <p:nvPr/>
        </p:nvSpPr>
        <p:spPr>
          <a:xfrm>
            <a:off x="5789719" y="1974473"/>
            <a:ext cx="658245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平行温度（</a:t>
            </a:r>
            <a:r>
              <a:rPr lang="en-US" sz="2000" dirty="0"/>
              <a:t>Parallel Tempering）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多条 </a:t>
            </a:r>
            <a:r>
              <a:rPr lang="en-US" altLang="zh-CN" sz="1400" dirty="0"/>
              <a:t>MCMC </a:t>
            </a:r>
            <a:r>
              <a:rPr lang="zh-CN" altLang="en-US" sz="1400" dirty="0"/>
              <a:t>链在不同温度下运行，避免陷入局部最优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低温链探索局部最优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高温链尝试大范围搜索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8E0CD-2028-AF98-F634-E77D3F790333}"/>
              </a:ext>
            </a:extLst>
          </p:cNvPr>
          <p:cNvSpPr txBox="1"/>
          <p:nvPr/>
        </p:nvSpPr>
        <p:spPr>
          <a:xfrm>
            <a:off x="683883" y="3828804"/>
            <a:ext cx="3897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评估指标：</a:t>
            </a:r>
            <a:r>
              <a:rPr lang="en-US" dirty="0"/>
              <a:t>Description Length, DL</a:t>
            </a:r>
          </a:p>
          <a:p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8D53474-121A-DD9B-B3DE-A702C189E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65" y="4901282"/>
            <a:ext cx="2876951" cy="619211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AD941C5-F560-767E-A63A-7232847BBE91}"/>
              </a:ext>
            </a:extLst>
          </p:cNvPr>
          <p:cNvSpPr/>
          <p:nvPr/>
        </p:nvSpPr>
        <p:spPr>
          <a:xfrm>
            <a:off x="2068494" y="4848186"/>
            <a:ext cx="866075" cy="30135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CD7CD6-72F0-CC11-150B-2D9597C93E78}"/>
              </a:ext>
            </a:extLst>
          </p:cNvPr>
          <p:cNvCxnSpPr>
            <a:cxnSpLocks/>
            <a:stCxn id="46" idx="0"/>
            <a:endCxn id="51" idx="1"/>
          </p:cNvCxnSpPr>
          <p:nvPr/>
        </p:nvCxnSpPr>
        <p:spPr>
          <a:xfrm flipV="1">
            <a:off x="2501532" y="4683139"/>
            <a:ext cx="368816" cy="16504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33F029-960D-D449-B9A4-D451002E3EAE}"/>
              </a:ext>
            </a:extLst>
          </p:cNvPr>
          <p:cNvSpPr txBox="1"/>
          <p:nvPr/>
        </p:nvSpPr>
        <p:spPr>
          <a:xfrm>
            <a:off x="2870348" y="4544639"/>
            <a:ext cx="1261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贝叶斯信息准则</a:t>
            </a:r>
            <a:endParaRPr lang="en-US" sz="1200" dirty="0"/>
          </a:p>
        </p:txBody>
      </p:sp>
      <p:pic>
        <p:nvPicPr>
          <p:cNvPr id="55" name="Picture 54" descr="A diagram of a graph&#10;&#10;AI-generated content may be incorrect.">
            <a:extLst>
              <a:ext uri="{FF2B5EF4-FFF2-40B4-BE49-F238E27FC236}">
                <a16:creationId xmlns:a16="http://schemas.microsoft.com/office/drawing/2014/main" id="{F92BAAFA-8C3A-8FBD-A153-699BA63D7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22"/>
          <a:stretch/>
        </p:blipFill>
        <p:spPr>
          <a:xfrm>
            <a:off x="4765485" y="3171902"/>
            <a:ext cx="7354939" cy="34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5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29AF-0FD9-F12D-1D68-09A7A690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代码块介绍</a:t>
            </a:r>
            <a:r>
              <a:rPr lang="en-US" altLang="zh-CN" dirty="0"/>
              <a:t>——</a:t>
            </a:r>
            <a:r>
              <a:rPr lang="en-US" dirty="0"/>
              <a:t>fit_prior.py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3E281F-F391-388C-36AD-747EC68C8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952178"/>
              </p:ext>
            </p:extLst>
          </p:nvPr>
        </p:nvGraphicFramePr>
        <p:xfrm>
          <a:off x="838198" y="4531425"/>
          <a:ext cx="1051559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817944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787770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313755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47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Nopi_pow3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三次方运算的使用频率极高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68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Nopi_tan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6.283013676517686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正切运算的使用频率较低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693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Nopi2_tanh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7.7934600323176415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双曲正切运算的二阶统计值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748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Nopi2_pow3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0.5836508282151869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三次方运算的平方频率较低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89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Nopi2_pow2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二次方运算的平方频率被禁用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7788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58A0CE-6F31-6E2E-A9C1-A26E319500F5}"/>
              </a:ext>
            </a:extLst>
          </p:cNvPr>
          <p:cNvSpPr txBox="1"/>
          <p:nvPr/>
        </p:nvSpPr>
        <p:spPr>
          <a:xfrm>
            <a:off x="702361" y="6123543"/>
            <a:ext cx="1078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Prior\final_prior_param_sq.named_equations.nv39.np39.maxs200.2024-09-04 17_12_47.626145.dat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40163-C2F5-D774-29D3-741C5AC40B38}"/>
              </a:ext>
            </a:extLst>
          </p:cNvPr>
          <p:cNvSpPr txBox="1"/>
          <p:nvPr/>
        </p:nvSpPr>
        <p:spPr>
          <a:xfrm>
            <a:off x="7494550" y="4175358"/>
            <a:ext cx="410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先验值更高表示该运算符更容易出现在采样公式中</a:t>
            </a:r>
            <a:endParaRPr lang="en-US" altLang="zh-C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339F2-A45F-EB46-F8F1-ED1AF33C36E9}"/>
              </a:ext>
            </a:extLst>
          </p:cNvPr>
          <p:cNvSpPr txBox="1"/>
          <p:nvPr/>
        </p:nvSpPr>
        <p:spPr>
          <a:xfrm>
            <a:off x="739011" y="2625287"/>
            <a:ext cx="7152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 </a:t>
            </a:r>
            <a:r>
              <a:rPr lang="en-US" altLang="zh-CN" b="1" dirty="0"/>
              <a:t>MCMC </a:t>
            </a:r>
            <a:r>
              <a:rPr lang="zh-CN" altLang="en-US" b="1" dirty="0"/>
              <a:t>采样调整公式先验概率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读取数学公式数据集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初始化 </a:t>
            </a:r>
            <a:r>
              <a:rPr lang="en-US" altLang="zh-CN" dirty="0"/>
              <a:t>MCMC </a:t>
            </a:r>
            <a:r>
              <a:rPr lang="zh-CN" altLang="en-US" dirty="0"/>
              <a:t>采样器（使用 </a:t>
            </a:r>
            <a:r>
              <a:rPr lang="en-US" altLang="zh-CN" dirty="0"/>
              <a:t>Tree </a:t>
            </a:r>
            <a:r>
              <a:rPr lang="zh-CN" altLang="en-US" dirty="0"/>
              <a:t>结构）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通过迭代计算公式的先验概率（不同数学运算符的使用频率）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更新公式生成模型的先验分布，贴近 </a:t>
            </a:r>
            <a:r>
              <a:rPr lang="en-US" altLang="zh-CN" dirty="0"/>
              <a:t>Wikipedia </a:t>
            </a:r>
            <a:r>
              <a:rPr lang="zh-CN" altLang="en-US" dirty="0"/>
              <a:t>公式的分布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983B922-319B-E884-C039-33F1866FDEAB}"/>
              </a:ext>
            </a:extLst>
          </p:cNvPr>
          <p:cNvSpPr/>
          <p:nvPr/>
        </p:nvSpPr>
        <p:spPr>
          <a:xfrm>
            <a:off x="3470563" y="4144663"/>
            <a:ext cx="301335" cy="3256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9CADA-18F9-42C9-5B13-EACD5042AB31}"/>
              </a:ext>
            </a:extLst>
          </p:cNvPr>
          <p:cNvSpPr txBox="1"/>
          <p:nvPr/>
        </p:nvSpPr>
        <p:spPr>
          <a:xfrm>
            <a:off x="7891422" y="2696714"/>
            <a:ext cx="4101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算法改进（可能的客制化方向）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dirty="0"/>
              <a:t>MCMC</a:t>
            </a:r>
            <a:r>
              <a:rPr lang="zh-CN" altLang="en-US" dirty="0"/>
              <a:t>迭代次数，是否能用自适应的方式进行迭代（针对数据集）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考虑其他的公式数据集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改进</a:t>
            </a:r>
            <a:r>
              <a:rPr lang="en-US" altLang="zh-CN" dirty="0"/>
              <a:t>MCMC</a:t>
            </a:r>
            <a:r>
              <a:rPr lang="zh-CN" altLang="en-US" dirty="0"/>
              <a:t>采样器本身的改进</a:t>
            </a:r>
            <a:endParaRPr lang="en-US" altLang="zh-CN" dirty="0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1FBDBF18-61C4-9E77-FB9C-3113D984117C}"/>
              </a:ext>
            </a:extLst>
          </p:cNvPr>
          <p:cNvSpPr/>
          <p:nvPr/>
        </p:nvSpPr>
        <p:spPr>
          <a:xfrm rot="5400000">
            <a:off x="7248133" y="3001600"/>
            <a:ext cx="270164" cy="538432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64EA54-6AEB-5C70-B30D-B8887EA5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61047"/>
            <a:ext cx="10515597" cy="8914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C98FCA-E3EE-FB12-5601-D60B3C980D27}"/>
              </a:ext>
            </a:extLst>
          </p:cNvPr>
          <p:cNvSpPr txBox="1"/>
          <p:nvPr/>
        </p:nvSpPr>
        <p:spPr>
          <a:xfrm>
            <a:off x="739011" y="1291715"/>
            <a:ext cx="1061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整理好的公式数据集形式</a:t>
            </a:r>
            <a:r>
              <a:rPr lang="en-US" altLang="zh-CN" b="1" dirty="0"/>
              <a:t>Process-Formulas\data\</a:t>
            </a:r>
            <a:r>
              <a:rPr lang="en-US" altLang="zh-CN" b="1" dirty="0" err="1"/>
              <a:t>named_equations.wiki.parsed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3260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B005-574F-46B5-7847-27BA2792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utorial &amp;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CC0A-BA5D-52CC-C3E9-9A93F51A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machine-scientist\ </a:t>
            </a:r>
            <a:r>
              <a:rPr lang="en-US" dirty="0" err="1"/>
              <a:t>Tutorial.ipynb</a:t>
            </a:r>
            <a:endParaRPr lang="en-US" dirty="0"/>
          </a:p>
          <a:p>
            <a:r>
              <a:rPr lang="en-US" dirty="0"/>
              <a:t>machine-scientist\</a:t>
            </a:r>
            <a:r>
              <a:rPr lang="en-US" dirty="0" err="1"/>
              <a:t>test.ipynb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总结：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zh-CN" altLang="en-US" dirty="0"/>
              <a:t>参数挑选对表达式重构的影响显著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zh-CN" altLang="en-US" dirty="0"/>
              <a:t>数据需要洗漱化，易过拟合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zh-CN" altLang="en-US" dirty="0"/>
              <a:t>高维复杂函数难还原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项目难点：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1.</a:t>
            </a:r>
            <a:r>
              <a:rPr lang="zh-CN" altLang="en-US" dirty="0"/>
              <a:t>公式数据集的搜集整理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zh-CN" altLang="en-US" dirty="0"/>
              <a:t>采样链的搭建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zh-CN" altLang="en-US" dirty="0"/>
              <a:t>先验参数优化，树状节点优化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3011</TotalTime>
  <Words>1015</Words>
  <Application>Microsoft Office PowerPoint</Application>
  <PresentationFormat>Widescreen</PresentationFormat>
  <Paragraphs>86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微软雅黑</vt:lpstr>
      <vt:lpstr>Aptos</vt:lpstr>
      <vt:lpstr>Aptos Display</vt:lpstr>
      <vt:lpstr>Arial</vt:lpstr>
      <vt:lpstr>Cambria Math</vt:lpstr>
      <vt:lpstr>Courier New</vt:lpstr>
      <vt:lpstr>roboto</vt:lpstr>
      <vt:lpstr>Wingdings</vt:lpstr>
      <vt:lpstr>Office Theme</vt:lpstr>
      <vt:lpstr>基于贝叶斯方法的机器科学家及其在科学问题求解中的应用</vt:lpstr>
      <vt:lpstr>参考资料</vt:lpstr>
      <vt:lpstr>科学建模的重要性</vt:lpstr>
      <vt:lpstr>模型能力概览</vt:lpstr>
      <vt:lpstr>原理概述</vt:lpstr>
      <vt:lpstr>代码块介绍——fit_prior.py</vt:lpstr>
      <vt:lpstr>Tutorial &amp;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Chen_Bo TS/TD(陈波)</dc:creator>
  <cp:lastModifiedBy>Chen_Bo TS/TD(陈波)</cp:lastModifiedBy>
  <cp:revision>1</cp:revision>
  <dcterms:created xsi:type="dcterms:W3CDTF">2025-02-19T03:19:13Z</dcterms:created>
  <dcterms:modified xsi:type="dcterms:W3CDTF">2025-02-21T05:31:21Z</dcterms:modified>
</cp:coreProperties>
</file>