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652E5-68D6-422C-800C-99E2FA705D48}" v="111" dt="2023-10-17T17:17:59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esh Jayakumar" userId="S::magesh.jayakumar.c@revature.com::b8ead12c-d424-4f71-b439-5dd625802563" providerId="AD" clId="Web-{922652E5-68D6-422C-800C-99E2FA705D48}"/>
    <pc:docChg chg="addSld modSld">
      <pc:chgData name="Magesh Jayakumar" userId="S::magesh.jayakumar.c@revature.com::b8ead12c-d424-4f71-b439-5dd625802563" providerId="AD" clId="Web-{922652E5-68D6-422C-800C-99E2FA705D48}" dt="2023-10-17T17:17:59.041" v="110"/>
      <pc:docMkLst>
        <pc:docMk/>
      </pc:docMkLst>
      <pc:sldChg chg="addSp delSp modSp mod setBg">
        <pc:chgData name="Magesh Jayakumar" userId="S::magesh.jayakumar.c@revature.com::b8ead12c-d424-4f71-b439-5dd625802563" providerId="AD" clId="Web-{922652E5-68D6-422C-800C-99E2FA705D48}" dt="2023-10-17T13:02:36.947" v="3"/>
        <pc:sldMkLst>
          <pc:docMk/>
          <pc:sldMk cId="109857222" sldId="256"/>
        </pc:sldMkLst>
        <pc:spChg chg="del">
          <ac:chgData name="Magesh Jayakumar" userId="S::magesh.jayakumar.c@revature.com::b8ead12c-d424-4f71-b439-5dd625802563" providerId="AD" clId="Web-{922652E5-68D6-422C-800C-99E2FA705D48}" dt="2023-10-17T13:02:17.16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3:02:17.540" v="1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3:02:36.947" v="3"/>
          <ac:picMkLst>
            <pc:docMk/>
            <pc:sldMk cId="109857222" sldId="256"/>
            <ac:picMk id="4" creationId="{71305423-BA1D-D129-D974-FF6CC25BEA85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3:03:11.323" v="8"/>
        <pc:sldMkLst>
          <pc:docMk/>
          <pc:sldMk cId="893290908" sldId="257"/>
        </pc:sldMkLst>
        <pc:spChg chg="del">
          <ac:chgData name="Magesh Jayakumar" userId="S::magesh.jayakumar.c@revature.com::b8ead12c-d424-4f71-b439-5dd625802563" providerId="AD" clId="Web-{922652E5-68D6-422C-800C-99E2FA705D48}" dt="2023-10-17T13:02:45.603" v="5"/>
          <ac:spMkLst>
            <pc:docMk/>
            <pc:sldMk cId="893290908" sldId="257"/>
            <ac:spMk id="2" creationId="{D0AD2F4D-BDD2-71B9-F288-98E9C40D508E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3:02:46.947" v="6"/>
          <ac:spMkLst>
            <pc:docMk/>
            <pc:sldMk cId="893290908" sldId="257"/>
            <ac:spMk id="3" creationId="{697164C3-7151-C938-85CC-19721C91E7CB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3:03:11.323" v="8"/>
          <ac:picMkLst>
            <pc:docMk/>
            <pc:sldMk cId="893290908" sldId="257"/>
            <ac:picMk id="4" creationId="{D45AAD72-CD7A-379A-7D76-3C8B59A1DC21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6:06:17.505" v="13"/>
        <pc:sldMkLst>
          <pc:docMk/>
          <pc:sldMk cId="1545805704" sldId="258"/>
        </pc:sldMkLst>
        <pc:spChg chg="del">
          <ac:chgData name="Magesh Jayakumar" userId="S::magesh.jayakumar.c@revature.com::b8ead12c-d424-4f71-b439-5dd625802563" providerId="AD" clId="Web-{922652E5-68D6-422C-800C-99E2FA705D48}" dt="2023-10-17T16:06:07.989" v="10"/>
          <ac:spMkLst>
            <pc:docMk/>
            <pc:sldMk cId="1545805704" sldId="258"/>
            <ac:spMk id="2" creationId="{10CFF26F-029D-3D6A-CE1B-1C6E6DC4233A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6:06:09.083" v="11"/>
          <ac:spMkLst>
            <pc:docMk/>
            <pc:sldMk cId="1545805704" sldId="258"/>
            <ac:spMk id="3" creationId="{C4BEF9F0-5A1A-F47B-E796-D0FEB45BC499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6:06:17.505" v="13"/>
          <ac:spMkLst>
            <pc:docMk/>
            <pc:sldMk cId="1545805704" sldId="258"/>
            <ac:spMk id="9" creationId="{42A4FC2C-047E-45A5-965D-8E1E3BF09BC6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6:06:17.505" v="13"/>
          <ac:picMkLst>
            <pc:docMk/>
            <pc:sldMk cId="1545805704" sldId="258"/>
            <ac:picMk id="4" creationId="{F0A9F1BD-4785-8112-E583-904C4B9D5DC3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08:47.753" v="18"/>
        <pc:sldMkLst>
          <pc:docMk/>
          <pc:sldMk cId="1045820925" sldId="259"/>
        </pc:sldMkLst>
        <pc:spChg chg="del">
          <ac:chgData name="Magesh Jayakumar" userId="S::magesh.jayakumar.c@revature.com::b8ead12c-d424-4f71-b439-5dd625802563" providerId="AD" clId="Web-{922652E5-68D6-422C-800C-99E2FA705D48}" dt="2023-10-17T17:08:39.175" v="15"/>
          <ac:spMkLst>
            <pc:docMk/>
            <pc:sldMk cId="1045820925" sldId="259"/>
            <ac:spMk id="2" creationId="{811850C8-1175-3710-0B6F-715C9C6808BD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08:41.878" v="16"/>
          <ac:spMkLst>
            <pc:docMk/>
            <pc:sldMk cId="1045820925" sldId="259"/>
            <ac:spMk id="3" creationId="{349505B6-4DBD-681B-D721-717E8D8EE2AC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08:47.753" v="18"/>
          <ac:picMkLst>
            <pc:docMk/>
            <pc:sldMk cId="1045820925" sldId="259"/>
            <ac:picMk id="4" creationId="{76263A80-FA84-A634-5336-BFF0AF38382A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09:34.802" v="25"/>
        <pc:sldMkLst>
          <pc:docMk/>
          <pc:sldMk cId="1270149854" sldId="260"/>
        </pc:sldMkLst>
        <pc:spChg chg="del">
          <ac:chgData name="Magesh Jayakumar" userId="S::magesh.jayakumar.c@revature.com::b8ead12c-d424-4f71-b439-5dd625802563" providerId="AD" clId="Web-{922652E5-68D6-422C-800C-99E2FA705D48}" dt="2023-10-17T17:09:25.348" v="20"/>
          <ac:spMkLst>
            <pc:docMk/>
            <pc:sldMk cId="1270149854" sldId="260"/>
            <ac:spMk id="2" creationId="{B87A7DA5-9D67-61C0-AEE5-45076EA5AB1B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09:28.536" v="21"/>
          <ac:spMkLst>
            <pc:docMk/>
            <pc:sldMk cId="1270149854" sldId="260"/>
            <ac:spMk id="3" creationId="{1FA6A929-0F2B-7846-C9CF-9B9387383ED6}"/>
          </ac:spMkLst>
        </pc:spChg>
        <pc:spChg chg="add del">
          <ac:chgData name="Magesh Jayakumar" userId="S::magesh.jayakumar.c@revature.com::b8ead12c-d424-4f71-b439-5dd625802563" providerId="AD" clId="Web-{922652E5-68D6-422C-800C-99E2FA705D48}" dt="2023-10-17T17:09:34.802" v="24"/>
          <ac:spMkLst>
            <pc:docMk/>
            <pc:sldMk cId="1270149854" sldId="260"/>
            <ac:spMk id="9" creationId="{69D184B2-2226-4E31-BCCB-444330767440}"/>
          </ac:spMkLst>
        </pc:spChg>
        <pc:spChg chg="add del">
          <ac:chgData name="Magesh Jayakumar" userId="S::magesh.jayakumar.c@revature.com::b8ead12c-d424-4f71-b439-5dd625802563" providerId="AD" clId="Web-{922652E5-68D6-422C-800C-99E2FA705D48}" dt="2023-10-17T17:09:34.802" v="24"/>
          <ac:spMkLst>
            <pc:docMk/>
            <pc:sldMk cId="1270149854" sldId="260"/>
            <ac:spMk id="11" creationId="{1AC4D4E3-486A-464A-8EC8-D44881097267}"/>
          </ac:spMkLst>
        </pc:spChg>
        <pc:spChg chg="add del">
          <ac:chgData name="Magesh Jayakumar" userId="S::magesh.jayakumar.c@revature.com::b8ead12c-d424-4f71-b439-5dd625802563" providerId="AD" clId="Web-{922652E5-68D6-422C-800C-99E2FA705D48}" dt="2023-10-17T17:09:34.802" v="24"/>
          <ac:spMkLst>
            <pc:docMk/>
            <pc:sldMk cId="1270149854" sldId="260"/>
            <ac:spMk id="13" creationId="{864DE13E-58EB-4475-B79C-0D4FC651239B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09:34.802" v="25"/>
          <ac:spMkLst>
            <pc:docMk/>
            <pc:sldMk cId="1270149854" sldId="260"/>
            <ac:spMk id="15" creationId="{B9FF99BD-075F-4761-A995-6FC574BD25EA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09:34.802" v="25"/>
          <ac:spMkLst>
            <pc:docMk/>
            <pc:sldMk cId="1270149854" sldId="260"/>
            <ac:spMk id="16" creationId="{A7B21A54-9BA3-4EA9-B460-5A829ADD9051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09:34.802" v="25"/>
          <ac:spMkLst>
            <pc:docMk/>
            <pc:sldMk cId="1270149854" sldId="260"/>
            <ac:spMk id="17" creationId="{6FA8F714-B9D8-488A-8CCA-E9948FF913A9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09:34.802" v="25"/>
          <ac:picMkLst>
            <pc:docMk/>
            <pc:sldMk cId="1270149854" sldId="260"/>
            <ac:picMk id="4" creationId="{13653F9B-5576-8CA4-EE0B-EDC6C4BFF0E5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11:06.384" v="30"/>
        <pc:sldMkLst>
          <pc:docMk/>
          <pc:sldMk cId="1502827851" sldId="261"/>
        </pc:sldMkLst>
        <pc:spChg chg="del">
          <ac:chgData name="Magesh Jayakumar" userId="S::magesh.jayakumar.c@revature.com::b8ead12c-d424-4f71-b439-5dd625802563" providerId="AD" clId="Web-{922652E5-68D6-422C-800C-99E2FA705D48}" dt="2023-10-17T17:09:42.833" v="27"/>
          <ac:spMkLst>
            <pc:docMk/>
            <pc:sldMk cId="1502827851" sldId="261"/>
            <ac:spMk id="2" creationId="{39D391E0-8B0A-0C3F-036B-2AA5B59DA24B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09:46.709" v="28"/>
          <ac:spMkLst>
            <pc:docMk/>
            <pc:sldMk cId="1502827851" sldId="261"/>
            <ac:spMk id="3" creationId="{A800D065-FB06-168E-02C5-AE20F90B121A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11:06.384" v="30"/>
          <ac:picMkLst>
            <pc:docMk/>
            <pc:sldMk cId="1502827851" sldId="261"/>
            <ac:picMk id="4" creationId="{905EF9D8-0442-1ADC-44A5-8424C51E2DF3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12:12.246" v="40"/>
        <pc:sldMkLst>
          <pc:docMk/>
          <pc:sldMk cId="1119045780" sldId="262"/>
        </pc:sldMkLst>
        <pc:spChg chg="mod">
          <ac:chgData name="Magesh Jayakumar" userId="S::magesh.jayakumar.c@revature.com::b8ead12c-d424-4f71-b439-5dd625802563" providerId="AD" clId="Web-{922652E5-68D6-422C-800C-99E2FA705D48}" dt="2023-10-17T17:12:12.246" v="40"/>
          <ac:spMkLst>
            <pc:docMk/>
            <pc:sldMk cId="1119045780" sldId="262"/>
            <ac:spMk id="2" creationId="{324B2B57-13A1-0FAA-4404-592F48ED8D1A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12:05.495" v="38"/>
          <ac:spMkLst>
            <pc:docMk/>
            <pc:sldMk cId="1119045780" sldId="262"/>
            <ac:spMk id="3" creationId="{7CDC6248-BAE6-B776-C2A8-C8F49F794977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12:12.246" v="40"/>
          <ac:spMkLst>
            <pc:docMk/>
            <pc:sldMk cId="1119045780" sldId="262"/>
            <ac:spMk id="9" creationId="{D4771268-CB57-404A-9271-370EB28F6090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12:12.246" v="40"/>
          <ac:picMkLst>
            <pc:docMk/>
            <pc:sldMk cId="1119045780" sldId="262"/>
            <ac:picMk id="4" creationId="{165EA31A-2261-7DCC-949F-D65D9D93FBE9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13:02.529" v="49"/>
        <pc:sldMkLst>
          <pc:docMk/>
          <pc:sldMk cId="3173932052" sldId="263"/>
        </pc:sldMkLst>
        <pc:spChg chg="mod">
          <ac:chgData name="Magesh Jayakumar" userId="S::magesh.jayakumar.c@revature.com::b8ead12c-d424-4f71-b439-5dd625802563" providerId="AD" clId="Web-{922652E5-68D6-422C-800C-99E2FA705D48}" dt="2023-10-17T17:13:02.529" v="49"/>
          <ac:spMkLst>
            <pc:docMk/>
            <pc:sldMk cId="3173932052" sldId="263"/>
            <ac:spMk id="2" creationId="{B0710563-679F-2580-2609-5C761E9E8133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12:45.653" v="47"/>
          <ac:spMkLst>
            <pc:docMk/>
            <pc:sldMk cId="3173932052" sldId="263"/>
            <ac:spMk id="3" creationId="{8214ABC5-586D-B99F-BC5A-C2C887EC2F1B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13:02.529" v="49"/>
          <ac:spMkLst>
            <pc:docMk/>
            <pc:sldMk cId="3173932052" sldId="263"/>
            <ac:spMk id="9" creationId="{A4AC5506-6312-4701-8D3C-40187889A947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13:02.529" v="49"/>
          <ac:picMkLst>
            <pc:docMk/>
            <pc:sldMk cId="3173932052" sldId="263"/>
            <ac:picMk id="4" creationId="{E45E08C6-34CD-6BFE-7752-F86713FF826E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15:32.925" v="71"/>
        <pc:sldMkLst>
          <pc:docMk/>
          <pc:sldMk cId="1344317549" sldId="264"/>
        </pc:sldMkLst>
        <pc:spChg chg="mod">
          <ac:chgData name="Magesh Jayakumar" userId="S::magesh.jayakumar.c@revature.com::b8ead12c-d424-4f71-b439-5dd625802563" providerId="AD" clId="Web-{922652E5-68D6-422C-800C-99E2FA705D48}" dt="2023-10-17T17:15:32.925" v="71"/>
          <ac:spMkLst>
            <pc:docMk/>
            <pc:sldMk cId="1344317549" sldId="264"/>
            <ac:spMk id="2" creationId="{69729B44-8C76-ECF1-165E-E7C1DD330007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15:26.300" v="67"/>
          <ac:spMkLst>
            <pc:docMk/>
            <pc:sldMk cId="1344317549" sldId="264"/>
            <ac:spMk id="3" creationId="{E4C1D6F8-63D2-3F0A-B993-3FB37BC1E2EC}"/>
          </ac:spMkLst>
        </pc:spChg>
        <pc:spChg chg="add del">
          <ac:chgData name="Magesh Jayakumar" userId="S::magesh.jayakumar.c@revature.com::b8ead12c-d424-4f71-b439-5dd625802563" providerId="AD" clId="Web-{922652E5-68D6-422C-800C-99E2FA705D48}" dt="2023-10-17T17:15:32.910" v="70"/>
          <ac:spMkLst>
            <pc:docMk/>
            <pc:sldMk cId="1344317549" sldId="264"/>
            <ac:spMk id="9" creationId="{53F29798-D584-4792-9B62-3F5F5C36D619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15:32.925" v="71"/>
          <ac:spMkLst>
            <pc:docMk/>
            <pc:sldMk cId="1344317549" sldId="264"/>
            <ac:spMk id="11" creationId="{D4771268-CB57-404A-9271-370EB28F6090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15:32.925" v="71"/>
          <ac:picMkLst>
            <pc:docMk/>
            <pc:sldMk cId="1344317549" sldId="264"/>
            <ac:picMk id="4" creationId="{71A236AF-8BE5-922D-9AF5-91A68D71CF0F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16:30.271" v="85"/>
        <pc:sldMkLst>
          <pc:docMk/>
          <pc:sldMk cId="192899346" sldId="265"/>
        </pc:sldMkLst>
        <pc:spChg chg="mod">
          <ac:chgData name="Magesh Jayakumar" userId="S::magesh.jayakumar.c@revature.com::b8ead12c-d424-4f71-b439-5dd625802563" providerId="AD" clId="Web-{922652E5-68D6-422C-800C-99E2FA705D48}" dt="2023-10-17T17:16:30.271" v="85"/>
          <ac:spMkLst>
            <pc:docMk/>
            <pc:sldMk cId="192899346" sldId="265"/>
            <ac:spMk id="2" creationId="{0D2BE24B-3FA7-EC37-CFF9-09D3B53AC398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16:23.209" v="83"/>
          <ac:spMkLst>
            <pc:docMk/>
            <pc:sldMk cId="192899346" sldId="265"/>
            <ac:spMk id="3" creationId="{BE1C2383-E4AA-EA6D-64E2-0514ACC83E6A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16:30.271" v="85"/>
          <ac:spMkLst>
            <pc:docMk/>
            <pc:sldMk cId="192899346" sldId="265"/>
            <ac:spMk id="9" creationId="{D4771268-CB57-404A-9271-370EB28F6090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16:30.271" v="85"/>
          <ac:picMkLst>
            <pc:docMk/>
            <pc:sldMk cId="192899346" sldId="265"/>
            <ac:picMk id="4" creationId="{AD9251F4-831F-C0D5-8171-3E5051C972DE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17:12.554" v="99"/>
        <pc:sldMkLst>
          <pc:docMk/>
          <pc:sldMk cId="2217495130" sldId="266"/>
        </pc:sldMkLst>
        <pc:spChg chg="mod">
          <ac:chgData name="Magesh Jayakumar" userId="S::magesh.jayakumar.c@revature.com::b8ead12c-d424-4f71-b439-5dd625802563" providerId="AD" clId="Web-{922652E5-68D6-422C-800C-99E2FA705D48}" dt="2023-10-17T17:17:12.554" v="99"/>
          <ac:spMkLst>
            <pc:docMk/>
            <pc:sldMk cId="2217495130" sldId="266"/>
            <ac:spMk id="2" creationId="{3F19A992-6C6D-0F94-535E-C797546AEDC9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17:07.226" v="97"/>
          <ac:spMkLst>
            <pc:docMk/>
            <pc:sldMk cId="2217495130" sldId="266"/>
            <ac:spMk id="3" creationId="{07E13149-8FB3-580E-15EB-16FDD4514462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17:12.554" v="99"/>
          <ac:spMkLst>
            <pc:docMk/>
            <pc:sldMk cId="2217495130" sldId="266"/>
            <ac:spMk id="9" creationId="{A4AC5506-6312-4701-8D3C-40187889A947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17:12.554" v="99"/>
          <ac:picMkLst>
            <pc:docMk/>
            <pc:sldMk cId="2217495130" sldId="266"/>
            <ac:picMk id="4" creationId="{9B2349A0-EEDF-8DD5-58EE-0571A5C9B65E}"/>
          </ac:picMkLst>
        </pc:picChg>
      </pc:sldChg>
      <pc:sldChg chg="addSp delSp modSp new mod setBg">
        <pc:chgData name="Magesh Jayakumar" userId="S::magesh.jayakumar.c@revature.com::b8ead12c-d424-4f71-b439-5dd625802563" providerId="AD" clId="Web-{922652E5-68D6-422C-800C-99E2FA705D48}" dt="2023-10-17T17:17:51.525" v="109"/>
        <pc:sldMkLst>
          <pc:docMk/>
          <pc:sldMk cId="3956298839" sldId="267"/>
        </pc:sldMkLst>
        <pc:spChg chg="mod">
          <ac:chgData name="Magesh Jayakumar" userId="S::magesh.jayakumar.c@revature.com::b8ead12c-d424-4f71-b439-5dd625802563" providerId="AD" clId="Web-{922652E5-68D6-422C-800C-99E2FA705D48}" dt="2023-10-17T17:17:51.525" v="109"/>
          <ac:spMkLst>
            <pc:docMk/>
            <pc:sldMk cId="3956298839" sldId="267"/>
            <ac:spMk id="2" creationId="{FBB544CB-869E-32C0-693A-74EBA14001D3}"/>
          </ac:spMkLst>
        </pc:spChg>
        <pc:spChg chg="del">
          <ac:chgData name="Magesh Jayakumar" userId="S::magesh.jayakumar.c@revature.com::b8ead12c-d424-4f71-b439-5dd625802563" providerId="AD" clId="Web-{922652E5-68D6-422C-800C-99E2FA705D48}" dt="2023-10-17T17:17:48.806" v="107"/>
          <ac:spMkLst>
            <pc:docMk/>
            <pc:sldMk cId="3956298839" sldId="267"/>
            <ac:spMk id="3" creationId="{56F559B3-B206-EA40-66D7-3A8DAA7CEE55}"/>
          </ac:spMkLst>
        </pc:spChg>
        <pc:spChg chg="add">
          <ac:chgData name="Magesh Jayakumar" userId="S::magesh.jayakumar.c@revature.com::b8ead12c-d424-4f71-b439-5dd625802563" providerId="AD" clId="Web-{922652E5-68D6-422C-800C-99E2FA705D48}" dt="2023-10-17T17:17:51.525" v="109"/>
          <ac:spMkLst>
            <pc:docMk/>
            <pc:sldMk cId="3956298839" sldId="267"/>
            <ac:spMk id="9" creationId="{D4771268-CB57-404A-9271-370EB28F6090}"/>
          </ac:spMkLst>
        </pc:spChg>
        <pc:picChg chg="add mod">
          <ac:chgData name="Magesh Jayakumar" userId="S::magesh.jayakumar.c@revature.com::b8ead12c-d424-4f71-b439-5dd625802563" providerId="AD" clId="Web-{922652E5-68D6-422C-800C-99E2FA705D48}" dt="2023-10-17T17:17:51.525" v="109"/>
          <ac:picMkLst>
            <pc:docMk/>
            <pc:sldMk cId="3956298839" sldId="267"/>
            <ac:picMk id="4" creationId="{941086AC-FB25-47C5-4230-95DFF4EB359A}"/>
          </ac:picMkLst>
        </pc:picChg>
      </pc:sldChg>
      <pc:sldChg chg="new">
        <pc:chgData name="Magesh Jayakumar" userId="S::magesh.jayakumar.c@revature.com::b8ead12c-d424-4f71-b439-5dd625802563" providerId="AD" clId="Web-{922652E5-68D6-422C-800C-99E2FA705D48}" dt="2023-10-17T17:17:59.041" v="110"/>
        <pc:sldMkLst>
          <pc:docMk/>
          <pc:sldMk cId="375606944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71305423-BA1D-D129-D974-FF6CC25B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16" y="643466"/>
            <a:ext cx="46657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BE24B-3FA7-EC37-CFF9-09D3B53A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Operators</a:t>
            </a:r>
          </a:p>
        </p:txBody>
      </p:sp>
      <p:pic>
        <p:nvPicPr>
          <p:cNvPr id="4" name="Picture 3" descr="A table of math equations&#10;&#10;Description automatically generated">
            <a:extLst>
              <a:ext uri="{FF2B5EF4-FFF2-40B4-BE49-F238E27FC236}">
                <a16:creationId xmlns:a16="http://schemas.microsoft.com/office/drawing/2014/main" id="{AD9251F4-831F-C0D5-8171-3E5051C9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57935"/>
            <a:ext cx="6780700" cy="53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9A992-6C6D-0F94-535E-C797546A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Boolean Operators</a:t>
            </a:r>
          </a:p>
        </p:txBody>
      </p:sp>
      <p:pic>
        <p:nvPicPr>
          <p:cNvPr id="4" name="Picture 3" descr="A white and black text&#10;&#10;Description automatically generated">
            <a:extLst>
              <a:ext uri="{FF2B5EF4-FFF2-40B4-BE49-F238E27FC236}">
                <a16:creationId xmlns:a16="http://schemas.microsoft.com/office/drawing/2014/main" id="{9B2349A0-EEDF-8DD5-58EE-0571A5C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18354"/>
            <a:ext cx="10905066" cy="31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544CB-869E-32C0-693A-74EBA140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Operators</a:t>
            </a: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941086AC-FB25-47C5-4230-95DFF4EB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46191"/>
            <a:ext cx="6780700" cy="37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9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A4E8-97AE-82D5-8FB0-F9249878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D03E-D8F2-CD96-51EA-AE59DD12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key press&#10;&#10;Description automatically generated">
            <a:extLst>
              <a:ext uri="{FF2B5EF4-FFF2-40B4-BE49-F238E27FC236}">
                <a16:creationId xmlns:a16="http://schemas.microsoft.com/office/drawing/2014/main" id="{D45AAD72-CD7A-379A-7D76-3C8B59A1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11230"/>
            <a:ext cx="10905066" cy="22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0A9F1BD-4785-8112-E583-904C4B9D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76263A80-FA84-A634-5336-BFF0AF38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96" y="643466"/>
            <a:ext cx="67528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2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13653F9B-5576-8CA4-EE0B-EDC6C4BF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505456"/>
            <a:ext cx="9951041" cy="1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905EF9D8-0442-1ADC-44A5-8424C51E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B2B57-13A1-0FAA-4404-592F48ED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CAPL Keywords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5EA31A-2261-7DCC-949F-D65D9D93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40" y="643466"/>
            <a:ext cx="476205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0563-679F-2580-2609-5C761E9E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E08C6-34CD-6BFE-7752-F86713FF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29B44-8C76-ECF1-165E-E7C1DD33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Arithmetic Operators </a:t>
            </a:r>
          </a:p>
        </p:txBody>
      </p:sp>
      <p:pic>
        <p:nvPicPr>
          <p:cNvPr id="4" name="Picture 3" descr="A table with white text and black text&#10;&#10;Description automatically generated">
            <a:extLst>
              <a:ext uri="{FF2B5EF4-FFF2-40B4-BE49-F238E27FC236}">
                <a16:creationId xmlns:a16="http://schemas.microsoft.com/office/drawing/2014/main" id="{71A236AF-8BE5-922D-9AF5-91A68D71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CAPL Keywords</vt:lpstr>
      <vt:lpstr>Data Type</vt:lpstr>
      <vt:lpstr>Arithmetic Operators </vt:lpstr>
      <vt:lpstr>Assignment Operators</vt:lpstr>
      <vt:lpstr>Boolean Operators</vt:lpstr>
      <vt:lpstr>Relational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2023-10-17T13:02:01Z</dcterms:created>
  <dcterms:modified xsi:type="dcterms:W3CDTF">2023-10-17T17:17:59Z</dcterms:modified>
</cp:coreProperties>
</file>