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17B33-2C96-CEB5-4AFE-EF9DDE46AAF2}" v="93" dt="2023-10-18T19:57:5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esh Jayakumar" userId="S::magesh.jayakumar.c@revature.com::b8ead12c-d424-4f71-b439-5dd625802563" providerId="AD" clId="Web-{66C17B33-2C96-CEB5-4AFE-EF9DDE46AAF2}"/>
    <pc:docChg chg="addSld modSld">
      <pc:chgData name="Magesh Jayakumar" userId="S::magesh.jayakumar.c@revature.com::b8ead12c-d424-4f71-b439-5dd625802563" providerId="AD" clId="Web-{66C17B33-2C96-CEB5-4AFE-EF9DDE46AAF2}" dt="2023-10-18T11:15:36.171" v="89" actId="20577"/>
      <pc:docMkLst>
        <pc:docMk/>
      </pc:docMkLst>
      <pc:sldChg chg="addSp delSp modSp mod setBg">
        <pc:chgData name="Magesh Jayakumar" userId="S::magesh.jayakumar.c@revature.com::b8ead12c-d424-4f71-b439-5dd625802563" providerId="AD" clId="Web-{66C17B33-2C96-CEB5-4AFE-EF9DDE46AAF2}" dt="2023-10-18T11:08:00.343" v="3"/>
        <pc:sldMkLst>
          <pc:docMk/>
          <pc:sldMk cId="109857222" sldId="256"/>
        </pc:sldMkLst>
        <pc:spChg chg="del">
          <ac:chgData name="Magesh Jayakumar" userId="S::magesh.jayakumar.c@revature.com::b8ead12c-d424-4f71-b439-5dd625802563" providerId="AD" clId="Web-{66C17B33-2C96-CEB5-4AFE-EF9DDE46AAF2}" dt="2023-10-18T11:07:53.06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07:54.827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08:00.343" v="3"/>
          <ac:spMkLst>
            <pc:docMk/>
            <pc:sldMk cId="109857222" sldId="256"/>
            <ac:spMk id="9" creationId="{42A4FC2C-047E-45A5-965D-8E1E3BF09BC6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08:00.343" v="3"/>
          <ac:picMkLst>
            <pc:docMk/>
            <pc:sldMk cId="109857222" sldId="256"/>
            <ac:picMk id="4" creationId="{17AC8551-040B-8A63-0D18-BE12A555F215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08:41.391" v="8"/>
        <pc:sldMkLst>
          <pc:docMk/>
          <pc:sldMk cId="2066239108" sldId="257"/>
        </pc:sldMkLst>
        <pc:spChg chg="del">
          <ac:chgData name="Magesh Jayakumar" userId="S::magesh.jayakumar.c@revature.com::b8ead12c-d424-4f71-b439-5dd625802563" providerId="AD" clId="Web-{66C17B33-2C96-CEB5-4AFE-EF9DDE46AAF2}" dt="2023-10-18T11:08:35.985" v="6"/>
          <ac:spMkLst>
            <pc:docMk/>
            <pc:sldMk cId="2066239108" sldId="257"/>
            <ac:spMk id="2" creationId="{53397343-66DC-9EFB-51B9-F38879186018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08:34.188" v="5"/>
          <ac:spMkLst>
            <pc:docMk/>
            <pc:sldMk cId="2066239108" sldId="257"/>
            <ac:spMk id="3" creationId="{A70DD610-A9DF-B158-DB91-EE602A7B659A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08:41.391" v="8"/>
          <ac:picMkLst>
            <pc:docMk/>
            <pc:sldMk cId="2066239108" sldId="257"/>
            <ac:picMk id="4" creationId="{A4D792AE-653D-601E-C6AF-464D350E11F3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09:49.690" v="22"/>
        <pc:sldMkLst>
          <pc:docMk/>
          <pc:sldMk cId="2893939617" sldId="258"/>
        </pc:sldMkLst>
        <pc:spChg chg="mod">
          <ac:chgData name="Magesh Jayakumar" userId="S::magesh.jayakumar.c@revature.com::b8ead12c-d424-4f71-b439-5dd625802563" providerId="AD" clId="Web-{66C17B33-2C96-CEB5-4AFE-EF9DDE46AAF2}" dt="2023-10-18T11:09:49.690" v="22"/>
          <ac:spMkLst>
            <pc:docMk/>
            <pc:sldMk cId="2893939617" sldId="258"/>
            <ac:spMk id="2" creationId="{6422FB2B-042F-DA66-5736-D425281EE205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09:38.924" v="20"/>
          <ac:spMkLst>
            <pc:docMk/>
            <pc:sldMk cId="2893939617" sldId="258"/>
            <ac:spMk id="3" creationId="{300D288B-1336-7BE6-CE24-46EBB4EC541D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09:49.690" v="22"/>
          <ac:spMkLst>
            <pc:docMk/>
            <pc:sldMk cId="2893939617" sldId="258"/>
            <ac:spMk id="9" creationId="{A4AC5506-6312-4701-8D3C-40187889A947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09:49.690" v="22"/>
          <ac:picMkLst>
            <pc:docMk/>
            <pc:sldMk cId="2893939617" sldId="258"/>
            <ac:picMk id="4" creationId="{42A605F3-A045-DD60-F39F-0DB613AB7F60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10:44.723" v="36"/>
        <pc:sldMkLst>
          <pc:docMk/>
          <pc:sldMk cId="2501255612" sldId="259"/>
        </pc:sldMkLst>
        <pc:spChg chg="mod">
          <ac:chgData name="Magesh Jayakumar" userId="S::magesh.jayakumar.c@revature.com::b8ead12c-d424-4f71-b439-5dd625802563" providerId="AD" clId="Web-{66C17B33-2C96-CEB5-4AFE-EF9DDE46AAF2}" dt="2023-10-18T11:10:44.723" v="36"/>
          <ac:spMkLst>
            <pc:docMk/>
            <pc:sldMk cId="2501255612" sldId="259"/>
            <ac:spMk id="2" creationId="{DE75BB54-2FDF-E35D-4036-551942F33BAA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10:40.426" v="34"/>
          <ac:spMkLst>
            <pc:docMk/>
            <pc:sldMk cId="2501255612" sldId="259"/>
            <ac:spMk id="3" creationId="{569122A8-A003-65A6-6362-B6FC6471AD2B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10:44.723" v="36"/>
          <ac:spMkLst>
            <pc:docMk/>
            <pc:sldMk cId="2501255612" sldId="259"/>
            <ac:spMk id="9" creationId="{A4AC5506-6312-4701-8D3C-40187889A947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10:44.723" v="36"/>
          <ac:picMkLst>
            <pc:docMk/>
            <pc:sldMk cId="2501255612" sldId="259"/>
            <ac:picMk id="4" creationId="{2C9D8890-E828-18BB-36C4-D7A0BB06CBCA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11:53.538" v="51"/>
        <pc:sldMkLst>
          <pc:docMk/>
          <pc:sldMk cId="3242692571" sldId="260"/>
        </pc:sldMkLst>
        <pc:spChg chg="mod">
          <ac:chgData name="Magesh Jayakumar" userId="S::magesh.jayakumar.c@revature.com::b8ead12c-d424-4f71-b439-5dd625802563" providerId="AD" clId="Web-{66C17B33-2C96-CEB5-4AFE-EF9DDE46AAF2}" dt="2023-10-18T11:11:53.538" v="51"/>
          <ac:spMkLst>
            <pc:docMk/>
            <pc:sldMk cId="3242692571" sldId="260"/>
            <ac:spMk id="2" creationId="{AD8C2B01-0072-499F-C059-ABD78A1A8D3A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11:49.194" v="49"/>
          <ac:spMkLst>
            <pc:docMk/>
            <pc:sldMk cId="3242692571" sldId="260"/>
            <ac:spMk id="3" creationId="{E1EEDC75-EC73-777A-4599-32ED5CF613BF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11:53.538" v="51"/>
          <ac:spMkLst>
            <pc:docMk/>
            <pc:sldMk cId="3242692571" sldId="260"/>
            <ac:spMk id="9" creationId="{D4771268-CB57-404A-9271-370EB28F6090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11:53.538" v="51"/>
          <ac:picMkLst>
            <pc:docMk/>
            <pc:sldMk cId="3242692571" sldId="260"/>
            <ac:picMk id="4" creationId="{46CD2E70-E0B3-ADC0-0E74-AB15DA40EEF7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13:09.916" v="56"/>
        <pc:sldMkLst>
          <pc:docMk/>
          <pc:sldMk cId="1924319334" sldId="261"/>
        </pc:sldMkLst>
        <pc:spChg chg="del">
          <ac:chgData name="Magesh Jayakumar" userId="S::magesh.jayakumar.c@revature.com::b8ead12c-d424-4f71-b439-5dd625802563" providerId="AD" clId="Web-{66C17B33-2C96-CEB5-4AFE-EF9DDE46AAF2}" dt="2023-10-18T11:13:03.275" v="53"/>
          <ac:spMkLst>
            <pc:docMk/>
            <pc:sldMk cId="1924319334" sldId="261"/>
            <ac:spMk id="2" creationId="{F4D89F3A-3542-DA2C-3E57-A682B0F9497C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13:04.228" v="54"/>
          <ac:spMkLst>
            <pc:docMk/>
            <pc:sldMk cId="1924319334" sldId="261"/>
            <ac:spMk id="3" creationId="{6FE38E52-AAD9-77AF-2F54-780897A95786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13:09.916" v="56"/>
          <ac:picMkLst>
            <pc:docMk/>
            <pc:sldMk cId="1924319334" sldId="261"/>
            <ac:picMk id="4" creationId="{BE5BEF96-997E-1426-50C0-606A0E16C87A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14:19.699" v="61"/>
        <pc:sldMkLst>
          <pc:docMk/>
          <pc:sldMk cId="3557304150" sldId="262"/>
        </pc:sldMkLst>
        <pc:spChg chg="del">
          <ac:chgData name="Magesh Jayakumar" userId="S::magesh.jayakumar.c@revature.com::b8ead12c-d424-4f71-b439-5dd625802563" providerId="AD" clId="Web-{66C17B33-2C96-CEB5-4AFE-EF9DDE46AAF2}" dt="2023-10-18T11:14:12.980" v="58"/>
          <ac:spMkLst>
            <pc:docMk/>
            <pc:sldMk cId="3557304150" sldId="262"/>
            <ac:spMk id="2" creationId="{AE1D2843-CAC7-628C-3A2B-80E976E42245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14:14.402" v="59"/>
          <ac:spMkLst>
            <pc:docMk/>
            <pc:sldMk cId="3557304150" sldId="262"/>
            <ac:spMk id="3" creationId="{6FCA233D-9E3C-883E-5D40-7D1299331E86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14:19.699" v="61"/>
          <ac:spMkLst>
            <pc:docMk/>
            <pc:sldMk cId="3557304150" sldId="262"/>
            <ac:spMk id="9" creationId="{42A4FC2C-047E-45A5-965D-8E1E3BF09BC6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14:19.699" v="61"/>
          <ac:picMkLst>
            <pc:docMk/>
            <pc:sldMk cId="3557304150" sldId="262"/>
            <ac:picMk id="4" creationId="{77DEA215-4C7C-0F6D-4AF5-F7E03E305479}"/>
          </ac:picMkLst>
        </pc:picChg>
      </pc:sldChg>
      <pc:sldChg chg="addSp delSp modSp new mod setBg">
        <pc:chgData name="Magesh Jayakumar" userId="S::magesh.jayakumar.c@revature.com::b8ead12c-d424-4f71-b439-5dd625802563" providerId="AD" clId="Web-{66C17B33-2C96-CEB5-4AFE-EF9DDE46AAF2}" dt="2023-10-18T11:15:36.171" v="89" actId="20577"/>
        <pc:sldMkLst>
          <pc:docMk/>
          <pc:sldMk cId="2917826156" sldId="263"/>
        </pc:sldMkLst>
        <pc:spChg chg="mod">
          <ac:chgData name="Magesh Jayakumar" userId="S::magesh.jayakumar.c@revature.com::b8ead12c-d424-4f71-b439-5dd625802563" providerId="AD" clId="Web-{66C17B33-2C96-CEB5-4AFE-EF9DDE46AAF2}" dt="2023-10-18T11:15:36.171" v="89" actId="20577"/>
          <ac:spMkLst>
            <pc:docMk/>
            <pc:sldMk cId="2917826156" sldId="263"/>
            <ac:spMk id="2" creationId="{BA2707C6-3434-EE57-2337-F0DC9DB11A9D}"/>
          </ac:spMkLst>
        </pc:spChg>
        <pc:spChg chg="del">
          <ac:chgData name="Magesh Jayakumar" userId="S::magesh.jayakumar.c@revature.com::b8ead12c-d424-4f71-b439-5dd625802563" providerId="AD" clId="Web-{66C17B33-2C96-CEB5-4AFE-EF9DDE46AAF2}" dt="2023-10-18T11:15:25.608" v="86"/>
          <ac:spMkLst>
            <pc:docMk/>
            <pc:sldMk cId="2917826156" sldId="263"/>
            <ac:spMk id="3" creationId="{321E870D-602E-4593-0DA9-96CFAB75877D}"/>
          </ac:spMkLst>
        </pc:spChg>
        <pc:spChg chg="add">
          <ac:chgData name="Magesh Jayakumar" userId="S::magesh.jayakumar.c@revature.com::b8ead12c-d424-4f71-b439-5dd625802563" providerId="AD" clId="Web-{66C17B33-2C96-CEB5-4AFE-EF9DDE46AAF2}" dt="2023-10-18T11:15:30.717" v="88"/>
          <ac:spMkLst>
            <pc:docMk/>
            <pc:sldMk cId="2917826156" sldId="263"/>
            <ac:spMk id="9" creationId="{A4AC5506-6312-4701-8D3C-40187889A947}"/>
          </ac:spMkLst>
        </pc:spChg>
        <pc:picChg chg="add mod">
          <ac:chgData name="Magesh Jayakumar" userId="S::magesh.jayakumar.c@revature.com::b8ead12c-d424-4f71-b439-5dd625802563" providerId="AD" clId="Web-{66C17B33-2C96-CEB5-4AFE-EF9DDE46AAF2}" dt="2023-10-18T11:15:30.717" v="88"/>
          <ac:picMkLst>
            <pc:docMk/>
            <pc:sldMk cId="2917826156" sldId="263"/>
            <ac:picMk id="4" creationId="{51DB8662-746B-DA8B-D4AD-EA71F711A0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multicolored circle with text&#10;&#10;Description automatically generated">
            <a:extLst>
              <a:ext uri="{FF2B5EF4-FFF2-40B4-BE49-F238E27FC236}">
                <a16:creationId xmlns:a16="http://schemas.microsoft.com/office/drawing/2014/main" id="{17AC8551-040B-8A63-0D18-BE12A55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A4D792AE-653D-601E-C6AF-464D350E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2FB2B-042F-DA66-5736-D425281E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in Loop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42A605F3-A045-DD60-F39F-0DB613AB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7" y="1675227"/>
            <a:ext cx="1021906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5BB54-2FDF-E35D-4036-551942F3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Processor in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D8890-E828-18BB-36C4-D7A0BB0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2B01-0072-499F-C059-ABD78A1A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in Loop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46CD2E70-E0B3-ADC0-0E74-AB15DA40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9613"/>
            <a:ext cx="6780700" cy="33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us&#10;&#10;Description automatically generated">
            <a:extLst>
              <a:ext uri="{FF2B5EF4-FFF2-40B4-BE49-F238E27FC236}">
                <a16:creationId xmlns:a16="http://schemas.microsoft.com/office/drawing/2014/main" id="{BE5BEF96-997E-1426-50C0-606A0E16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1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77DEA215-4C7C-0F6D-4AF5-F7E03E30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3" b="68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0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707C6-3434-EE57-2337-F0DC9DB1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between </a:t>
            </a:r>
            <a:r>
              <a:rPr lang="en-US" sz="3200" dirty="0">
                <a:solidFill>
                  <a:schemeClr val="bg1"/>
                </a:solidFill>
              </a:rPr>
              <a:t>Arduino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CAN Module</a:t>
            </a:r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51DB8662-746B-DA8B-D4AD-EA71F711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Software in Loop</vt:lpstr>
      <vt:lpstr>Processor in Loop</vt:lpstr>
      <vt:lpstr>Hardware in Loop</vt:lpstr>
      <vt:lpstr>PowerPoint Presentation</vt:lpstr>
      <vt:lpstr>PowerPoint Presentation</vt:lpstr>
      <vt:lpstr>Connection between Arduino and CAN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2023-10-18T11:06:59Z</dcterms:created>
  <dcterms:modified xsi:type="dcterms:W3CDTF">2023-10-18T19:57:59Z</dcterms:modified>
</cp:coreProperties>
</file>