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0"/>
  </p:notesMasterIdLst>
  <p:handoutMasterIdLst>
    <p:handoutMasterId r:id="rId11"/>
  </p:handoutMasterIdLst>
  <p:sldIdLst>
    <p:sldId id="338" r:id="rId5"/>
    <p:sldId id="262" r:id="rId6"/>
    <p:sldId id="257" r:id="rId7"/>
    <p:sldId id="256" r:id="rId8"/>
    <p:sldId id="33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DDD81A-1044-4FA1-A598-888B2BC1820A}">
          <p14:sldIdLst>
            <p14:sldId id="338"/>
          </p14:sldIdLst>
        </p14:section>
        <p14:section name="Untitled Section" id="{228ADFDE-7B00-49A1-BE60-359B43568ED9}">
          <p14:sldIdLst>
            <p14:sldId id="262"/>
            <p14:sldId id="257"/>
            <p14:sldId id="256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507"/>
  </p:normalViewPr>
  <p:slideViewPr>
    <p:cSldViewPr snapToGrid="0">
      <p:cViewPr>
        <p:scale>
          <a:sx n="64" d="100"/>
          <a:sy n="64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2/6/2025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2/6/2025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2/6/2025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B67-55DA-424F-9805-71BDE70D7489}" type="datetimeFigureOut">
              <a:rPr lang="en-US" noProof="0" smtClean="0"/>
              <a:t>2/6/2025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CC1-1436-4FA3-B5BE-7FF06ED26E0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1237608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908556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8579504" y="2063551"/>
            <a:ext cx="2328880" cy="2051919"/>
          </a:xfrm>
          <a:solidFill>
            <a:schemeClr val="tx2"/>
          </a:solidFill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1" hasCustomPrompt="1"/>
          </p:nvPr>
        </p:nvSpPr>
        <p:spPr>
          <a:xfrm>
            <a:off x="728482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727854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727402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41" hasCustomPrompt="1"/>
          </p:nvPr>
        </p:nvSpPr>
        <p:spPr>
          <a:xfrm>
            <a:off x="4415005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42" hasCustomPrompt="1"/>
          </p:nvPr>
        </p:nvSpPr>
        <p:spPr>
          <a:xfrm>
            <a:off x="4414377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4413925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44" hasCustomPrompt="1"/>
          </p:nvPr>
        </p:nvSpPr>
        <p:spPr>
          <a:xfrm>
            <a:off x="8101528" y="4259751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Name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45" hasCustomPrompt="1"/>
          </p:nvPr>
        </p:nvSpPr>
        <p:spPr>
          <a:xfrm>
            <a:off x="8100900" y="4460676"/>
            <a:ext cx="3317238" cy="212725"/>
          </a:xfrm>
        </p:spPr>
        <p:txBody>
          <a:bodyPr>
            <a:noAutofit/>
          </a:bodyPr>
          <a:lstStyle>
            <a:lvl1pPr marL="0" indent="0" algn="ctr">
              <a:buNone/>
              <a:defRPr sz="12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6" hasCustomPrompt="1"/>
          </p:nvPr>
        </p:nvSpPr>
        <p:spPr>
          <a:xfrm>
            <a:off x="8100448" y="4933816"/>
            <a:ext cx="3351751" cy="1490098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Insert Profile Detail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4A82460-2A11-4842-BF35-3C6799C4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D72EBBB3-86E3-0D49-AFB5-BAB82C8F6544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9B3DA-A75C-E947-B309-3CE35073E1FD}"/>
              </a:ext>
            </a:extLst>
          </p:cNvPr>
          <p:cNvCxnSpPr/>
          <p:nvPr userDrawn="1"/>
        </p:nvCxnSpPr>
        <p:spPr>
          <a:xfrm>
            <a:off x="1186323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C9E365-8CE7-5742-8FB0-881AF8246701}"/>
              </a:ext>
            </a:extLst>
          </p:cNvPr>
          <p:cNvCxnSpPr/>
          <p:nvPr userDrawn="1"/>
        </p:nvCxnSpPr>
        <p:spPr>
          <a:xfrm>
            <a:off x="4872846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0687B-A3DE-9D4B-9499-96776C0A7A52}"/>
              </a:ext>
            </a:extLst>
          </p:cNvPr>
          <p:cNvCxnSpPr/>
          <p:nvPr userDrawn="1"/>
        </p:nvCxnSpPr>
        <p:spPr>
          <a:xfrm>
            <a:off x="8559369" y="4806226"/>
            <a:ext cx="2400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7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4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5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  <p:sldLayoutId id="2147483686" r:id="rId18"/>
    <p:sldLayoutId id="2147483699" r:id="rId19"/>
    <p:sldLayoutId id="2147483700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online quiz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EA59E-908A-4CA8-9E42-4ABB3817A685}"/>
              </a:ext>
            </a:extLst>
          </p:cNvPr>
          <p:cNvSpPr txBox="1"/>
          <p:nvPr/>
        </p:nvSpPr>
        <p:spPr>
          <a:xfrm>
            <a:off x="913953" y="6211724"/>
            <a:ext cx="9410666" cy="2033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BB7E771-7419-4206-8D57-0820BED3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69" y="3728902"/>
            <a:ext cx="94719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Abstract: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 Quiz is an interactive online quiz platform designed to provide a seamless and engaging experience for users. It features multiple quiz formats, real-time scoring. With a user-friendly interface, the system ensures accessibility and scalability. The platform is ideal for educational institutions, businesses, and individuals looking to create and participate in quizzes efficiently.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F1EDAB-EFD0-45B4-AC50-4799FCA7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77" y="445219"/>
            <a:ext cx="1821872" cy="131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09">
            <a:extLst>
              <a:ext uri="{FF2B5EF4-FFF2-40B4-BE49-F238E27FC236}">
                <a16:creationId xmlns:a16="http://schemas.microsoft.com/office/drawing/2014/main" id="{A1393A7A-A21F-744F-8224-3E39DD33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A721DC-DA47-4E2B-8DE4-68A788BFCED9}"/>
              </a:ext>
            </a:extLst>
          </p:cNvPr>
          <p:cNvSpPr/>
          <p:nvPr/>
        </p:nvSpPr>
        <p:spPr>
          <a:xfrm>
            <a:off x="581192" y="3607904"/>
            <a:ext cx="10958138" cy="23207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DC17A3-9A36-4373-BAEB-A0E9F74726B8}"/>
              </a:ext>
            </a:extLst>
          </p:cNvPr>
          <p:cNvSpPr txBox="1"/>
          <p:nvPr/>
        </p:nvSpPr>
        <p:spPr>
          <a:xfrm>
            <a:off x="581192" y="1745455"/>
            <a:ext cx="10958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trick Hand" panose="020B0604020202020204" charset="0"/>
                <a:cs typeface="Times New Roman" panose="02020603050405020304" pitchFamily="18" charset="0"/>
              </a:rPr>
              <a:t>K. Pramodh – 2310030032</a:t>
            </a:r>
          </a:p>
          <a:p>
            <a:endParaRPr lang="en-US" sz="2400" i="1" dirty="0">
              <a:latin typeface="Patrick Hand" panose="020B060402020202020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Patrick Hand" panose="020B0604020202020204" charset="0"/>
                <a:cs typeface="Times New Roman" panose="02020603050405020304" pitchFamily="18" charset="0"/>
              </a:rPr>
              <a:t>Raj Kumar </a:t>
            </a:r>
            <a:r>
              <a:rPr lang="en-US" sz="2400" i="1" dirty="0" err="1">
                <a:latin typeface="Patrick Hand" panose="020B0604020202020204" charset="0"/>
                <a:cs typeface="Times New Roman" panose="02020603050405020304" pitchFamily="18" charset="0"/>
              </a:rPr>
              <a:t>Samala</a:t>
            </a:r>
            <a:r>
              <a:rPr lang="en-US" sz="2400" i="1" dirty="0">
                <a:latin typeface="Patrick Hand" panose="020B0604020202020204" charset="0"/>
                <a:cs typeface="Times New Roman" panose="02020603050405020304" pitchFamily="18" charset="0"/>
              </a:rPr>
              <a:t> – 2310030041</a:t>
            </a:r>
          </a:p>
          <a:p>
            <a:endParaRPr lang="en-US" sz="2400" i="1" dirty="0">
              <a:latin typeface="Patrick Hand" panose="020B060402020202020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Patrick Hand" panose="020B0604020202020204" charset="0"/>
                <a:cs typeface="Times New Roman" panose="02020603050405020304" pitchFamily="18" charset="0"/>
              </a:rPr>
              <a:t>Nikhil – 2310030046</a:t>
            </a:r>
          </a:p>
          <a:p>
            <a:endParaRPr lang="en-US" sz="2400" i="1" dirty="0">
              <a:latin typeface="Patrick Hand" panose="020B0604020202020204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Patrick Hand" panose="020B0604020202020204" charset="0"/>
                <a:cs typeface="Times New Roman" panose="02020603050405020304" pitchFamily="18" charset="0"/>
              </a:rPr>
              <a:t>Guru </a:t>
            </a:r>
            <a:r>
              <a:rPr lang="en-US" sz="2400" i="1" dirty="0" err="1">
                <a:latin typeface="Patrick Hand" panose="020B0604020202020204" charset="0"/>
                <a:cs typeface="Times New Roman" panose="02020603050405020304" pitchFamily="18" charset="0"/>
              </a:rPr>
              <a:t>Charan</a:t>
            </a:r>
            <a:r>
              <a:rPr lang="en-US" sz="2400" i="1" dirty="0">
                <a:latin typeface="Patrick Hand" panose="020B0604020202020204" charset="0"/>
                <a:cs typeface="Times New Roman" panose="02020603050405020304" pitchFamily="18" charset="0"/>
              </a:rPr>
              <a:t> - 2310030421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6180BA-3D7A-484B-B903-2EB9554F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382" y="574802"/>
            <a:ext cx="1624708" cy="11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031" y="1932285"/>
            <a:ext cx="4114800" cy="514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042"/>
              </a:lnSpc>
            </a:pPr>
            <a:r>
              <a:rPr lang="en-US" sz="3600" dirty="0">
                <a:solidFill>
                  <a:srgbClr val="383838"/>
                </a:solidFill>
                <a:latin typeface="+mj-lt"/>
              </a:rPr>
              <a:t>OBJECTIVES</a:t>
            </a:r>
            <a:endParaRPr lang="en-US" sz="320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720031" y="2960787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2000" u="sng" dirty="0">
                <a:latin typeface="Patrick Hand" panose="020B0604020202020204" charset="0"/>
              </a:rPr>
              <a:t>User-Friendly Interface </a:t>
            </a:r>
          </a:p>
        </p:txBody>
      </p:sp>
      <p:sp>
        <p:nvSpPr>
          <p:cNvPr id="4" name="Text 2"/>
          <p:cNvSpPr/>
          <p:nvPr/>
        </p:nvSpPr>
        <p:spPr>
          <a:xfrm>
            <a:off x="720031" y="3423642"/>
            <a:ext cx="2465460" cy="1316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600" dirty="0">
                <a:latin typeface="Patrick Hand" panose="020B0604020202020204" charset="0"/>
              </a:rPr>
              <a:t>Develop a responsive and engaging quiz platform with an intuitive UI/UX.</a:t>
            </a:r>
            <a:endParaRPr lang="en-US" sz="1583" dirty="0">
              <a:latin typeface="Patrick Hand" panose="020B06040202020202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539828" y="2960787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2000" u="sng" dirty="0">
                <a:solidFill>
                  <a:srgbClr val="383838"/>
                </a:solidFill>
                <a:latin typeface="Patrick Hand" panose="020B0604020202020204" charset="0"/>
                <a:ea typeface="Patrick Hand" pitchFamily="34" charset="-122"/>
                <a:cs typeface="Patrick Hand" pitchFamily="34" charset="-120"/>
              </a:rPr>
              <a:t>Multiple Question Types</a:t>
            </a:r>
            <a:endParaRPr lang="en-US" sz="2000" u="sng" dirty="0">
              <a:latin typeface="Patrick Hand" panose="020B060402020202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539828" y="3423642"/>
            <a:ext cx="2234807" cy="1316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Offer various question types like multiple choice, true/false.</a:t>
            </a:r>
            <a:endParaRPr lang="en-US" sz="1583" dirty="0"/>
          </a:p>
        </p:txBody>
      </p:sp>
      <p:sp>
        <p:nvSpPr>
          <p:cNvPr id="7" name="Text 5"/>
          <p:cNvSpPr/>
          <p:nvPr/>
        </p:nvSpPr>
        <p:spPr>
          <a:xfrm>
            <a:off x="6359624" y="2960787"/>
            <a:ext cx="3261454" cy="329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2000" u="sng" dirty="0">
                <a:latin typeface="Patrick Hand" panose="020B0604020202020204" charset="0"/>
              </a:rPr>
              <a:t>Real-Time Scoring &amp; Timer</a:t>
            </a:r>
          </a:p>
        </p:txBody>
      </p:sp>
      <p:sp>
        <p:nvSpPr>
          <p:cNvPr id="8" name="Text 6"/>
          <p:cNvSpPr/>
          <p:nvPr/>
        </p:nvSpPr>
        <p:spPr>
          <a:xfrm>
            <a:off x="6359624" y="3423642"/>
            <a:ext cx="2311598" cy="1316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600" dirty="0">
                <a:latin typeface="Patrick Hand" panose="020B0604020202020204" charset="0"/>
              </a:rPr>
              <a:t>Display real-time scores and enforce time limits on quizzes.</a:t>
            </a:r>
            <a:endParaRPr lang="en-US" sz="1583" dirty="0">
              <a:latin typeface="Patrick Hand" panose="020B060402020202020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656499" y="2960786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2000" u="sng" dirty="0">
                <a:latin typeface="Patrick Hand" panose="020B0604020202020204" charset="0"/>
              </a:rPr>
              <a:t>Results</a:t>
            </a:r>
            <a:endParaRPr lang="en-US" u="sng" dirty="0">
              <a:latin typeface="Patrick Hand" panose="020B06040202020202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656499" y="3423643"/>
            <a:ext cx="2311598" cy="1078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583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Track user progress and performance with detailed analytics and reports.</a:t>
            </a:r>
            <a:endParaRPr lang="en-US" sz="158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0031" y="2557265"/>
            <a:ext cx="4943773" cy="514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042"/>
              </a:lnSpc>
            </a:pPr>
            <a:r>
              <a:rPr lang="en-US" sz="3208" dirty="0">
                <a:solidFill>
                  <a:srgbClr val="383838"/>
                </a:solidFill>
                <a:latin typeface="+mj-lt"/>
                <a:ea typeface="Patrick Hand" pitchFamily="34" charset="-122"/>
                <a:cs typeface="Patrick Hand" pitchFamily="34" charset="-120"/>
              </a:rPr>
              <a:t>AIM OF THE PROJEC T</a:t>
            </a:r>
            <a:endParaRPr lang="en-US" sz="3208" dirty="0">
              <a:latin typeface="+mj-lt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20031" y="3956050"/>
            <a:ext cx="329108" cy="329108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6FC621-5484-4F93-B4F9-D42B36230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31" y="3309719"/>
            <a:ext cx="104476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an interactive and scalable online quiz platform with real-time scoring, secure authentication, and dynamic quiz management for seamless learning and assessment.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3D4799-CF13-4B5F-A7C4-0721605A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4" y="319087"/>
            <a:ext cx="8379101" cy="62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993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178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Garamond</vt:lpstr>
      <vt:lpstr>Helvetica Light</vt:lpstr>
      <vt:lpstr>Open Sans</vt:lpstr>
      <vt:lpstr>Patrick Hand</vt:lpstr>
      <vt:lpstr>Times New Roman</vt:lpstr>
      <vt:lpstr>Wingdings 2</vt:lpstr>
      <vt:lpstr>DividendVTI</vt:lpstr>
      <vt:lpstr>Interactive online quiz platform</vt:lpstr>
      <vt:lpstr>Our team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2025-02-06T02:40:01Z</dcterms:created>
  <dcterms:modified xsi:type="dcterms:W3CDTF">2025-02-06T03:15:24Z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