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FF2BF-6FF5-4673-9CCF-F672F013CF9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2847FA-0654-479E-968C-C865B80BE2C8}">
      <dgm:prSet/>
      <dgm:spPr/>
      <dgm:t>
        <a:bodyPr/>
        <a:lstStyle/>
        <a:p>
          <a:r>
            <a:rPr lang="en-US" b="1"/>
            <a:t>Objective:</a:t>
          </a:r>
          <a:endParaRPr lang="en-US"/>
        </a:p>
      </dgm:t>
    </dgm:pt>
    <dgm:pt modelId="{EFE89356-075A-4E61-A833-06952E6AC9CB}" type="parTrans" cxnId="{F4DF79CD-6FE4-4617-92C8-AAD6B5516215}">
      <dgm:prSet/>
      <dgm:spPr/>
      <dgm:t>
        <a:bodyPr/>
        <a:lstStyle/>
        <a:p>
          <a:endParaRPr lang="en-US"/>
        </a:p>
      </dgm:t>
    </dgm:pt>
    <dgm:pt modelId="{A01F12E3-FC6A-4F50-8FA4-75AF58D6C9C9}" type="sibTrans" cxnId="{F4DF79CD-6FE4-4617-92C8-AAD6B5516215}">
      <dgm:prSet/>
      <dgm:spPr/>
      <dgm:t>
        <a:bodyPr/>
        <a:lstStyle/>
        <a:p>
          <a:endParaRPr lang="en-US"/>
        </a:p>
      </dgm:t>
    </dgm:pt>
    <dgm:pt modelId="{CDB4CC02-890B-4CAC-9C17-0F099C2AA9ED}">
      <dgm:prSet/>
      <dgm:spPr/>
      <dgm:t>
        <a:bodyPr/>
        <a:lstStyle/>
        <a:p>
          <a:r>
            <a:rPr lang="en-US"/>
            <a:t>Develop a reliable traffic sign detection system using AI and deep learning.</a:t>
          </a:r>
        </a:p>
      </dgm:t>
    </dgm:pt>
    <dgm:pt modelId="{ED59A9AB-2F6F-4790-BF6B-18FEF3FD93EE}" type="parTrans" cxnId="{93C20D97-1B79-4D81-A8A0-793C47709C24}">
      <dgm:prSet/>
      <dgm:spPr/>
      <dgm:t>
        <a:bodyPr/>
        <a:lstStyle/>
        <a:p>
          <a:endParaRPr lang="en-US"/>
        </a:p>
      </dgm:t>
    </dgm:pt>
    <dgm:pt modelId="{111FDFC9-D5D8-40F6-8A6F-F7CD47BAEEB2}" type="sibTrans" cxnId="{93C20D97-1B79-4D81-A8A0-793C47709C24}">
      <dgm:prSet/>
      <dgm:spPr/>
      <dgm:t>
        <a:bodyPr/>
        <a:lstStyle/>
        <a:p>
          <a:endParaRPr lang="en-US"/>
        </a:p>
      </dgm:t>
    </dgm:pt>
    <dgm:pt modelId="{7C4A6B44-A715-4C1D-9C42-A29492F132CB}">
      <dgm:prSet/>
      <dgm:spPr/>
      <dgm:t>
        <a:bodyPr/>
        <a:lstStyle/>
        <a:p>
          <a:r>
            <a:rPr lang="en-US" b="1"/>
            <a:t>Expected Outcomes:</a:t>
          </a:r>
          <a:endParaRPr lang="en-US"/>
        </a:p>
      </dgm:t>
    </dgm:pt>
    <dgm:pt modelId="{7C20F157-9F73-4995-96DA-E452680F314B}" type="parTrans" cxnId="{FC06A66E-5704-4C2C-83D6-92DC0E970873}">
      <dgm:prSet/>
      <dgm:spPr/>
      <dgm:t>
        <a:bodyPr/>
        <a:lstStyle/>
        <a:p>
          <a:endParaRPr lang="en-US"/>
        </a:p>
      </dgm:t>
    </dgm:pt>
    <dgm:pt modelId="{7838F5B8-71C4-4FE0-ACD1-C6A0F931F748}" type="sibTrans" cxnId="{FC06A66E-5704-4C2C-83D6-92DC0E970873}">
      <dgm:prSet/>
      <dgm:spPr/>
      <dgm:t>
        <a:bodyPr/>
        <a:lstStyle/>
        <a:p>
          <a:endParaRPr lang="en-US"/>
        </a:p>
      </dgm:t>
    </dgm:pt>
    <dgm:pt modelId="{BBF1430A-16C8-4815-AFEF-AA634AE34B40}">
      <dgm:prSet/>
      <dgm:spPr/>
      <dgm:t>
        <a:bodyPr/>
        <a:lstStyle/>
        <a:p>
          <a:r>
            <a:rPr lang="en-US"/>
            <a:t>Accurate identification of various traffic signs.</a:t>
          </a:r>
        </a:p>
      </dgm:t>
    </dgm:pt>
    <dgm:pt modelId="{5D35576F-54EA-4EC3-9C12-29935343187B}" type="parTrans" cxnId="{0570291A-5391-4C09-9144-0F455C99B2F9}">
      <dgm:prSet/>
      <dgm:spPr/>
      <dgm:t>
        <a:bodyPr/>
        <a:lstStyle/>
        <a:p>
          <a:endParaRPr lang="en-US"/>
        </a:p>
      </dgm:t>
    </dgm:pt>
    <dgm:pt modelId="{736E8D19-B12F-4901-AA9B-909DC16E327D}" type="sibTrans" cxnId="{0570291A-5391-4C09-9144-0F455C99B2F9}">
      <dgm:prSet/>
      <dgm:spPr/>
      <dgm:t>
        <a:bodyPr/>
        <a:lstStyle/>
        <a:p>
          <a:endParaRPr lang="en-US"/>
        </a:p>
      </dgm:t>
    </dgm:pt>
    <dgm:pt modelId="{EE9B6C58-17C2-42DC-A0D3-58E8AF043906}">
      <dgm:prSet/>
      <dgm:spPr/>
      <dgm:t>
        <a:bodyPr/>
        <a:lstStyle/>
        <a:p>
          <a:r>
            <a:rPr lang="en-US"/>
            <a:t>User-friendly interface for real-time detection.</a:t>
          </a:r>
        </a:p>
      </dgm:t>
    </dgm:pt>
    <dgm:pt modelId="{74CC2554-D1AA-4EF8-9E22-150E9B86580D}" type="parTrans" cxnId="{0ECE6987-6504-4D12-BEB0-87D9C401FC6F}">
      <dgm:prSet/>
      <dgm:spPr/>
      <dgm:t>
        <a:bodyPr/>
        <a:lstStyle/>
        <a:p>
          <a:endParaRPr lang="en-US"/>
        </a:p>
      </dgm:t>
    </dgm:pt>
    <dgm:pt modelId="{BDCD73F8-1AEA-4F89-90CA-6036B74FBD86}" type="sibTrans" cxnId="{0ECE6987-6504-4D12-BEB0-87D9C401FC6F}">
      <dgm:prSet/>
      <dgm:spPr/>
      <dgm:t>
        <a:bodyPr/>
        <a:lstStyle/>
        <a:p>
          <a:endParaRPr lang="en-US"/>
        </a:p>
      </dgm:t>
    </dgm:pt>
    <dgm:pt modelId="{B5C4931F-513F-4D0E-BD3B-00F987361083}">
      <dgm:prSet/>
      <dgm:spPr/>
      <dgm:t>
        <a:bodyPr/>
        <a:lstStyle/>
        <a:p>
          <a:r>
            <a:rPr lang="en-US"/>
            <a:t>Contribution to road safety through better navigation assistance.</a:t>
          </a:r>
        </a:p>
      </dgm:t>
    </dgm:pt>
    <dgm:pt modelId="{83093FD1-9093-4C3E-B511-25A35D602781}" type="parTrans" cxnId="{C8DC22E9-61FD-4441-B035-A1222E4F781A}">
      <dgm:prSet/>
      <dgm:spPr/>
      <dgm:t>
        <a:bodyPr/>
        <a:lstStyle/>
        <a:p>
          <a:endParaRPr lang="en-US"/>
        </a:p>
      </dgm:t>
    </dgm:pt>
    <dgm:pt modelId="{28247AB3-C463-4AB7-AF6E-53EBFAA8F66A}" type="sibTrans" cxnId="{C8DC22E9-61FD-4441-B035-A1222E4F781A}">
      <dgm:prSet/>
      <dgm:spPr/>
      <dgm:t>
        <a:bodyPr/>
        <a:lstStyle/>
        <a:p>
          <a:endParaRPr lang="en-US"/>
        </a:p>
      </dgm:t>
    </dgm:pt>
    <dgm:pt modelId="{A01FD872-A53C-4BA8-99F3-60D05D38ED54}" type="pres">
      <dgm:prSet presAssocID="{910FF2BF-6FF5-4673-9CCF-F672F013CF9C}" presName="linear" presStyleCnt="0">
        <dgm:presLayoutVars>
          <dgm:dir/>
          <dgm:animLvl val="lvl"/>
          <dgm:resizeHandles val="exact"/>
        </dgm:presLayoutVars>
      </dgm:prSet>
      <dgm:spPr/>
    </dgm:pt>
    <dgm:pt modelId="{43A62D16-23A0-47A7-9C4F-58DD8DBDBD7C}" type="pres">
      <dgm:prSet presAssocID="{262847FA-0654-479E-968C-C865B80BE2C8}" presName="parentLin" presStyleCnt="0"/>
      <dgm:spPr/>
    </dgm:pt>
    <dgm:pt modelId="{341E2D07-9975-4FFC-AA4C-9EB776775143}" type="pres">
      <dgm:prSet presAssocID="{262847FA-0654-479E-968C-C865B80BE2C8}" presName="parentLeftMargin" presStyleLbl="node1" presStyleIdx="0" presStyleCnt="2"/>
      <dgm:spPr/>
    </dgm:pt>
    <dgm:pt modelId="{8802E384-12E6-4866-9D8E-67E2398F3817}" type="pres">
      <dgm:prSet presAssocID="{262847FA-0654-479E-968C-C865B80BE2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D0F9A5-93F0-462B-9898-1AA49D26C40D}" type="pres">
      <dgm:prSet presAssocID="{262847FA-0654-479E-968C-C865B80BE2C8}" presName="negativeSpace" presStyleCnt="0"/>
      <dgm:spPr/>
    </dgm:pt>
    <dgm:pt modelId="{67FC6980-D316-40F0-B82C-EBDEDFDCD7DE}" type="pres">
      <dgm:prSet presAssocID="{262847FA-0654-479E-968C-C865B80BE2C8}" presName="childText" presStyleLbl="conFgAcc1" presStyleIdx="0" presStyleCnt="2">
        <dgm:presLayoutVars>
          <dgm:bulletEnabled val="1"/>
        </dgm:presLayoutVars>
      </dgm:prSet>
      <dgm:spPr/>
    </dgm:pt>
    <dgm:pt modelId="{E98C65A4-DD86-41E5-99F5-29E420EC0A62}" type="pres">
      <dgm:prSet presAssocID="{A01F12E3-FC6A-4F50-8FA4-75AF58D6C9C9}" presName="spaceBetweenRectangles" presStyleCnt="0"/>
      <dgm:spPr/>
    </dgm:pt>
    <dgm:pt modelId="{B858489B-0EBE-430F-BBF4-D8A9DC297B10}" type="pres">
      <dgm:prSet presAssocID="{7C4A6B44-A715-4C1D-9C42-A29492F132CB}" presName="parentLin" presStyleCnt="0"/>
      <dgm:spPr/>
    </dgm:pt>
    <dgm:pt modelId="{9CF08805-01E1-4559-BD59-2DC304B18E0F}" type="pres">
      <dgm:prSet presAssocID="{7C4A6B44-A715-4C1D-9C42-A29492F132CB}" presName="parentLeftMargin" presStyleLbl="node1" presStyleIdx="0" presStyleCnt="2"/>
      <dgm:spPr/>
    </dgm:pt>
    <dgm:pt modelId="{44D3716B-09EE-4137-9BA5-4EFEE5640637}" type="pres">
      <dgm:prSet presAssocID="{7C4A6B44-A715-4C1D-9C42-A29492F132C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2698BE-7C3F-4266-8560-5622ED18285A}" type="pres">
      <dgm:prSet presAssocID="{7C4A6B44-A715-4C1D-9C42-A29492F132CB}" presName="negativeSpace" presStyleCnt="0"/>
      <dgm:spPr/>
    </dgm:pt>
    <dgm:pt modelId="{2357A4F1-D828-4047-BDE0-A62035A05005}" type="pres">
      <dgm:prSet presAssocID="{7C4A6B44-A715-4C1D-9C42-A29492F132C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91BF319-655E-4AF2-8D9A-47E6C2294E63}" type="presOf" srcId="{262847FA-0654-479E-968C-C865B80BE2C8}" destId="{8802E384-12E6-4866-9D8E-67E2398F3817}" srcOrd="1" destOrd="0" presId="urn:microsoft.com/office/officeart/2005/8/layout/list1"/>
    <dgm:cxn modelId="{0570291A-5391-4C09-9144-0F455C99B2F9}" srcId="{7C4A6B44-A715-4C1D-9C42-A29492F132CB}" destId="{BBF1430A-16C8-4815-AFEF-AA634AE34B40}" srcOrd="0" destOrd="0" parTransId="{5D35576F-54EA-4EC3-9C12-29935343187B}" sibTransId="{736E8D19-B12F-4901-AA9B-909DC16E327D}"/>
    <dgm:cxn modelId="{FC06A66E-5704-4C2C-83D6-92DC0E970873}" srcId="{910FF2BF-6FF5-4673-9CCF-F672F013CF9C}" destId="{7C4A6B44-A715-4C1D-9C42-A29492F132CB}" srcOrd="1" destOrd="0" parTransId="{7C20F157-9F73-4995-96DA-E452680F314B}" sibTransId="{7838F5B8-71C4-4FE0-ACD1-C6A0F931F748}"/>
    <dgm:cxn modelId="{3200CE7A-9DA2-4F4F-8CBC-CDB6B408A2CD}" type="presOf" srcId="{262847FA-0654-479E-968C-C865B80BE2C8}" destId="{341E2D07-9975-4FFC-AA4C-9EB776775143}" srcOrd="0" destOrd="0" presId="urn:microsoft.com/office/officeart/2005/8/layout/list1"/>
    <dgm:cxn modelId="{0ECE6987-6504-4D12-BEB0-87D9C401FC6F}" srcId="{7C4A6B44-A715-4C1D-9C42-A29492F132CB}" destId="{EE9B6C58-17C2-42DC-A0D3-58E8AF043906}" srcOrd="1" destOrd="0" parTransId="{74CC2554-D1AA-4EF8-9E22-150E9B86580D}" sibTransId="{BDCD73F8-1AEA-4F89-90CA-6036B74FBD86}"/>
    <dgm:cxn modelId="{16E6CD94-8E67-472F-B0F9-D72CEE7CE4D4}" type="presOf" srcId="{CDB4CC02-890B-4CAC-9C17-0F099C2AA9ED}" destId="{67FC6980-D316-40F0-B82C-EBDEDFDCD7DE}" srcOrd="0" destOrd="0" presId="urn:microsoft.com/office/officeart/2005/8/layout/list1"/>
    <dgm:cxn modelId="{93C20D97-1B79-4D81-A8A0-793C47709C24}" srcId="{262847FA-0654-479E-968C-C865B80BE2C8}" destId="{CDB4CC02-890B-4CAC-9C17-0F099C2AA9ED}" srcOrd="0" destOrd="0" parTransId="{ED59A9AB-2F6F-4790-BF6B-18FEF3FD93EE}" sibTransId="{111FDFC9-D5D8-40F6-8A6F-F7CD47BAEEB2}"/>
    <dgm:cxn modelId="{12B6F69D-2286-402D-9C2E-976EACBC7CDB}" type="presOf" srcId="{BBF1430A-16C8-4815-AFEF-AA634AE34B40}" destId="{2357A4F1-D828-4047-BDE0-A62035A05005}" srcOrd="0" destOrd="0" presId="urn:microsoft.com/office/officeart/2005/8/layout/list1"/>
    <dgm:cxn modelId="{6D303BA4-9C18-48C6-A106-57B602D92D5C}" type="presOf" srcId="{7C4A6B44-A715-4C1D-9C42-A29492F132CB}" destId="{44D3716B-09EE-4137-9BA5-4EFEE5640637}" srcOrd="1" destOrd="0" presId="urn:microsoft.com/office/officeart/2005/8/layout/list1"/>
    <dgm:cxn modelId="{8C9310A9-40C2-4B9D-BBDB-0171BED683FB}" type="presOf" srcId="{B5C4931F-513F-4D0E-BD3B-00F987361083}" destId="{2357A4F1-D828-4047-BDE0-A62035A05005}" srcOrd="0" destOrd="2" presId="urn:microsoft.com/office/officeart/2005/8/layout/list1"/>
    <dgm:cxn modelId="{103957AA-23C1-4969-8234-B052595AC77E}" type="presOf" srcId="{7C4A6B44-A715-4C1D-9C42-A29492F132CB}" destId="{9CF08805-01E1-4559-BD59-2DC304B18E0F}" srcOrd="0" destOrd="0" presId="urn:microsoft.com/office/officeart/2005/8/layout/list1"/>
    <dgm:cxn modelId="{0ECECBB6-59F7-46F8-A1F0-0258842F22B0}" type="presOf" srcId="{910FF2BF-6FF5-4673-9CCF-F672F013CF9C}" destId="{A01FD872-A53C-4BA8-99F3-60D05D38ED54}" srcOrd="0" destOrd="0" presId="urn:microsoft.com/office/officeart/2005/8/layout/list1"/>
    <dgm:cxn modelId="{F4DF79CD-6FE4-4617-92C8-AAD6B5516215}" srcId="{910FF2BF-6FF5-4673-9CCF-F672F013CF9C}" destId="{262847FA-0654-479E-968C-C865B80BE2C8}" srcOrd="0" destOrd="0" parTransId="{EFE89356-075A-4E61-A833-06952E6AC9CB}" sibTransId="{A01F12E3-FC6A-4F50-8FA4-75AF58D6C9C9}"/>
    <dgm:cxn modelId="{5FF108DB-FF0C-485F-8DDA-7D179E1ECF38}" type="presOf" srcId="{EE9B6C58-17C2-42DC-A0D3-58E8AF043906}" destId="{2357A4F1-D828-4047-BDE0-A62035A05005}" srcOrd="0" destOrd="1" presId="urn:microsoft.com/office/officeart/2005/8/layout/list1"/>
    <dgm:cxn modelId="{C8DC22E9-61FD-4441-B035-A1222E4F781A}" srcId="{7C4A6B44-A715-4C1D-9C42-A29492F132CB}" destId="{B5C4931F-513F-4D0E-BD3B-00F987361083}" srcOrd="2" destOrd="0" parTransId="{83093FD1-9093-4C3E-B511-25A35D602781}" sibTransId="{28247AB3-C463-4AB7-AF6E-53EBFAA8F66A}"/>
    <dgm:cxn modelId="{73A2186B-782E-49FE-8FA3-4C5B52091B66}" type="presParOf" srcId="{A01FD872-A53C-4BA8-99F3-60D05D38ED54}" destId="{43A62D16-23A0-47A7-9C4F-58DD8DBDBD7C}" srcOrd="0" destOrd="0" presId="urn:microsoft.com/office/officeart/2005/8/layout/list1"/>
    <dgm:cxn modelId="{D83748D5-B7A9-4B00-8B95-CBCB983BC818}" type="presParOf" srcId="{43A62D16-23A0-47A7-9C4F-58DD8DBDBD7C}" destId="{341E2D07-9975-4FFC-AA4C-9EB776775143}" srcOrd="0" destOrd="0" presId="urn:microsoft.com/office/officeart/2005/8/layout/list1"/>
    <dgm:cxn modelId="{65E20262-F853-477A-94FE-DE599030C866}" type="presParOf" srcId="{43A62D16-23A0-47A7-9C4F-58DD8DBDBD7C}" destId="{8802E384-12E6-4866-9D8E-67E2398F3817}" srcOrd="1" destOrd="0" presId="urn:microsoft.com/office/officeart/2005/8/layout/list1"/>
    <dgm:cxn modelId="{F4536F2A-949F-41BD-81FE-BC95FF96380A}" type="presParOf" srcId="{A01FD872-A53C-4BA8-99F3-60D05D38ED54}" destId="{1FD0F9A5-93F0-462B-9898-1AA49D26C40D}" srcOrd="1" destOrd="0" presId="urn:microsoft.com/office/officeart/2005/8/layout/list1"/>
    <dgm:cxn modelId="{1FA8C070-A29A-4110-8CED-346697C3C97A}" type="presParOf" srcId="{A01FD872-A53C-4BA8-99F3-60D05D38ED54}" destId="{67FC6980-D316-40F0-B82C-EBDEDFDCD7DE}" srcOrd="2" destOrd="0" presId="urn:microsoft.com/office/officeart/2005/8/layout/list1"/>
    <dgm:cxn modelId="{8A3F4F92-ECCF-4377-91B2-419E5AC39AFE}" type="presParOf" srcId="{A01FD872-A53C-4BA8-99F3-60D05D38ED54}" destId="{E98C65A4-DD86-41E5-99F5-29E420EC0A62}" srcOrd="3" destOrd="0" presId="urn:microsoft.com/office/officeart/2005/8/layout/list1"/>
    <dgm:cxn modelId="{B0B04192-4499-4423-B253-9B489E7D2A5B}" type="presParOf" srcId="{A01FD872-A53C-4BA8-99F3-60D05D38ED54}" destId="{B858489B-0EBE-430F-BBF4-D8A9DC297B10}" srcOrd="4" destOrd="0" presId="urn:microsoft.com/office/officeart/2005/8/layout/list1"/>
    <dgm:cxn modelId="{7798BE8D-DE93-4B04-8DE7-32D670860E4C}" type="presParOf" srcId="{B858489B-0EBE-430F-BBF4-D8A9DC297B10}" destId="{9CF08805-01E1-4559-BD59-2DC304B18E0F}" srcOrd="0" destOrd="0" presId="urn:microsoft.com/office/officeart/2005/8/layout/list1"/>
    <dgm:cxn modelId="{C733DEE2-8299-4073-BE85-372E5A002756}" type="presParOf" srcId="{B858489B-0EBE-430F-BBF4-D8A9DC297B10}" destId="{44D3716B-09EE-4137-9BA5-4EFEE5640637}" srcOrd="1" destOrd="0" presId="urn:microsoft.com/office/officeart/2005/8/layout/list1"/>
    <dgm:cxn modelId="{F6A0FF3F-47DC-409A-805F-18392317F185}" type="presParOf" srcId="{A01FD872-A53C-4BA8-99F3-60D05D38ED54}" destId="{182698BE-7C3F-4266-8560-5622ED18285A}" srcOrd="5" destOrd="0" presId="urn:microsoft.com/office/officeart/2005/8/layout/list1"/>
    <dgm:cxn modelId="{FD612B9A-A67F-4D85-B763-0F581E7130D7}" type="presParOf" srcId="{A01FD872-A53C-4BA8-99F3-60D05D38ED54}" destId="{2357A4F1-D828-4047-BDE0-A62035A0500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B0D568-7B2B-40A0-BF60-62A53EA94B8E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D19762-8D3B-4DB2-88EB-FA5E16A239A0}">
      <dgm:prSet/>
      <dgm:spPr/>
      <dgm:t>
        <a:bodyPr/>
        <a:lstStyle/>
        <a:p>
          <a:r>
            <a:rPr lang="en-US" b="1" i="0" baseline="0"/>
            <a:t>Technical Feasibility:</a:t>
          </a:r>
          <a:endParaRPr lang="en-US"/>
        </a:p>
      </dgm:t>
    </dgm:pt>
    <dgm:pt modelId="{7AB5CB05-E3E3-4CC7-8E09-FAB33DC42BFC}" type="parTrans" cxnId="{7FD781B5-0372-4386-829E-4AC56536EB0A}">
      <dgm:prSet/>
      <dgm:spPr/>
      <dgm:t>
        <a:bodyPr/>
        <a:lstStyle/>
        <a:p>
          <a:endParaRPr lang="en-US"/>
        </a:p>
      </dgm:t>
    </dgm:pt>
    <dgm:pt modelId="{4C241AF8-A035-4CE6-B30B-9A327B381A0A}" type="sibTrans" cxnId="{7FD781B5-0372-4386-829E-4AC56536EB0A}">
      <dgm:prSet/>
      <dgm:spPr/>
      <dgm:t>
        <a:bodyPr/>
        <a:lstStyle/>
        <a:p>
          <a:endParaRPr lang="en-US"/>
        </a:p>
      </dgm:t>
    </dgm:pt>
    <dgm:pt modelId="{FBC2D845-E190-4B48-B0B9-136B0D5854A2}">
      <dgm:prSet/>
      <dgm:spPr/>
      <dgm:t>
        <a:bodyPr/>
        <a:lstStyle/>
        <a:p>
          <a:r>
            <a:rPr lang="en-US" b="0" i="0" baseline="0" dirty="0"/>
            <a:t>Use of existing datasets (German Traffic Sign Dataset).</a:t>
          </a:r>
          <a:endParaRPr lang="en-US" dirty="0"/>
        </a:p>
      </dgm:t>
    </dgm:pt>
    <dgm:pt modelId="{BC001537-4B72-48B9-8005-A3F1C646B78C}" type="parTrans" cxnId="{0BEE7E76-D8D4-4EE6-AE47-66DFEE6BB60D}">
      <dgm:prSet/>
      <dgm:spPr/>
      <dgm:t>
        <a:bodyPr/>
        <a:lstStyle/>
        <a:p>
          <a:endParaRPr lang="en-US"/>
        </a:p>
      </dgm:t>
    </dgm:pt>
    <dgm:pt modelId="{9F2B39A0-CC4B-455E-AB2B-83700C96404D}" type="sibTrans" cxnId="{0BEE7E76-D8D4-4EE6-AE47-66DFEE6BB60D}">
      <dgm:prSet/>
      <dgm:spPr/>
      <dgm:t>
        <a:bodyPr/>
        <a:lstStyle/>
        <a:p>
          <a:endParaRPr lang="en-US"/>
        </a:p>
      </dgm:t>
    </dgm:pt>
    <dgm:pt modelId="{55402980-0C50-44C8-AAAC-DFA5A09E42CD}">
      <dgm:prSet/>
      <dgm:spPr/>
      <dgm:t>
        <a:bodyPr/>
        <a:lstStyle/>
        <a:p>
          <a:r>
            <a:rPr lang="en-US" b="0" i="0" baseline="0" dirty="0"/>
            <a:t>Implementation of deep learning models (e.g., CNN) for classification.</a:t>
          </a:r>
          <a:endParaRPr lang="en-US" dirty="0"/>
        </a:p>
      </dgm:t>
    </dgm:pt>
    <dgm:pt modelId="{BFC42BAE-5164-4235-996B-1531860096AF}" type="parTrans" cxnId="{34FFD4E5-557A-469F-B7D8-165EA7E9AB50}">
      <dgm:prSet/>
      <dgm:spPr/>
      <dgm:t>
        <a:bodyPr/>
        <a:lstStyle/>
        <a:p>
          <a:endParaRPr lang="en-US"/>
        </a:p>
      </dgm:t>
    </dgm:pt>
    <dgm:pt modelId="{3A60F247-A900-4202-9960-FCF71E36CDA8}" type="sibTrans" cxnId="{34FFD4E5-557A-469F-B7D8-165EA7E9AB50}">
      <dgm:prSet/>
      <dgm:spPr/>
      <dgm:t>
        <a:bodyPr/>
        <a:lstStyle/>
        <a:p>
          <a:endParaRPr lang="en-US"/>
        </a:p>
      </dgm:t>
    </dgm:pt>
    <dgm:pt modelId="{C21226DF-DBA0-4BFF-9B62-22DA7B785239}">
      <dgm:prSet/>
      <dgm:spPr/>
      <dgm:t>
        <a:bodyPr/>
        <a:lstStyle/>
        <a:p>
          <a:r>
            <a:rPr lang="en-US" b="1" i="0" baseline="0"/>
            <a:t>Economic Feasibility:</a:t>
          </a:r>
          <a:endParaRPr lang="en-US"/>
        </a:p>
      </dgm:t>
    </dgm:pt>
    <dgm:pt modelId="{A5743667-496F-4D59-9E49-29440231E991}" type="parTrans" cxnId="{56052BF4-3E81-4239-88D7-A38D023BBE92}">
      <dgm:prSet/>
      <dgm:spPr/>
      <dgm:t>
        <a:bodyPr/>
        <a:lstStyle/>
        <a:p>
          <a:endParaRPr lang="en-US"/>
        </a:p>
      </dgm:t>
    </dgm:pt>
    <dgm:pt modelId="{B6C8F823-2F5E-49E7-BBE0-B54F35F87402}" type="sibTrans" cxnId="{56052BF4-3E81-4239-88D7-A38D023BBE92}">
      <dgm:prSet/>
      <dgm:spPr/>
      <dgm:t>
        <a:bodyPr/>
        <a:lstStyle/>
        <a:p>
          <a:endParaRPr lang="en-US"/>
        </a:p>
      </dgm:t>
    </dgm:pt>
    <dgm:pt modelId="{96FD84F8-1817-4F9C-93D7-A2E46D2F284E}">
      <dgm:prSet/>
      <dgm:spPr/>
      <dgm:t>
        <a:bodyPr/>
        <a:lstStyle/>
        <a:p>
          <a:r>
            <a:rPr lang="en-US" b="0" i="0" baseline="0"/>
            <a:t>Minimal costs using open-source tools (TensorFlow, Keras).</a:t>
          </a:r>
          <a:endParaRPr lang="en-US"/>
        </a:p>
      </dgm:t>
    </dgm:pt>
    <dgm:pt modelId="{3D155A52-907D-4AA9-9EBA-FE5603E8AC5C}" type="parTrans" cxnId="{BA303A5A-D1F1-4079-8C2A-3357599CC1B6}">
      <dgm:prSet/>
      <dgm:spPr/>
      <dgm:t>
        <a:bodyPr/>
        <a:lstStyle/>
        <a:p>
          <a:endParaRPr lang="en-US"/>
        </a:p>
      </dgm:t>
    </dgm:pt>
    <dgm:pt modelId="{AEA0D607-10E2-4934-8B66-CE87C300D490}" type="sibTrans" cxnId="{BA303A5A-D1F1-4079-8C2A-3357599CC1B6}">
      <dgm:prSet/>
      <dgm:spPr/>
      <dgm:t>
        <a:bodyPr/>
        <a:lstStyle/>
        <a:p>
          <a:endParaRPr lang="en-US"/>
        </a:p>
      </dgm:t>
    </dgm:pt>
    <dgm:pt modelId="{B7D90A73-DAC4-4EE5-B1C8-CE898DA3E6F9}">
      <dgm:prSet/>
      <dgm:spPr/>
      <dgm:t>
        <a:bodyPr/>
        <a:lstStyle/>
        <a:p>
          <a:r>
            <a:rPr lang="en-US" b="0" i="0" baseline="0"/>
            <a:t>Potential for commercial applications in navigation apps.</a:t>
          </a:r>
          <a:endParaRPr lang="en-US"/>
        </a:p>
      </dgm:t>
    </dgm:pt>
    <dgm:pt modelId="{5813076A-B609-4658-AEEC-F5FB23FC22B1}" type="parTrans" cxnId="{DD8DFC1B-E2BD-4AA4-A14E-5C3606B8909B}">
      <dgm:prSet/>
      <dgm:spPr/>
      <dgm:t>
        <a:bodyPr/>
        <a:lstStyle/>
        <a:p>
          <a:endParaRPr lang="en-US"/>
        </a:p>
      </dgm:t>
    </dgm:pt>
    <dgm:pt modelId="{4C3BA8DC-B1DC-4243-B56F-19AD7062491B}" type="sibTrans" cxnId="{DD8DFC1B-E2BD-4AA4-A14E-5C3606B8909B}">
      <dgm:prSet/>
      <dgm:spPr/>
      <dgm:t>
        <a:bodyPr/>
        <a:lstStyle/>
        <a:p>
          <a:endParaRPr lang="en-US"/>
        </a:p>
      </dgm:t>
    </dgm:pt>
    <dgm:pt modelId="{9023D8D5-990E-41D6-A4C2-3956929321FB}">
      <dgm:prSet/>
      <dgm:spPr/>
      <dgm:t>
        <a:bodyPr/>
        <a:lstStyle/>
        <a:p>
          <a:r>
            <a:rPr lang="en-US" b="1" i="0" baseline="0"/>
            <a:t>Operational Feasibility:</a:t>
          </a:r>
          <a:endParaRPr lang="en-US"/>
        </a:p>
      </dgm:t>
    </dgm:pt>
    <dgm:pt modelId="{E6C8EA3D-522C-4B36-A7F1-B34FDE480F82}" type="parTrans" cxnId="{9B9D3B4F-6382-4996-AC9D-402BCD4C645C}">
      <dgm:prSet/>
      <dgm:spPr/>
      <dgm:t>
        <a:bodyPr/>
        <a:lstStyle/>
        <a:p>
          <a:endParaRPr lang="en-US"/>
        </a:p>
      </dgm:t>
    </dgm:pt>
    <dgm:pt modelId="{D4ABA1BD-8CB9-4DBF-B41C-3A03D84E54CC}" type="sibTrans" cxnId="{9B9D3B4F-6382-4996-AC9D-402BCD4C645C}">
      <dgm:prSet/>
      <dgm:spPr/>
      <dgm:t>
        <a:bodyPr/>
        <a:lstStyle/>
        <a:p>
          <a:endParaRPr lang="en-US"/>
        </a:p>
      </dgm:t>
    </dgm:pt>
    <dgm:pt modelId="{78C1250B-5688-4360-ACCA-C91EB91D8D52}">
      <dgm:prSet/>
      <dgm:spPr/>
      <dgm:t>
        <a:bodyPr/>
        <a:lstStyle/>
        <a:p>
          <a:r>
            <a:rPr lang="en-US" b="0" i="0" baseline="0"/>
            <a:t>Integration with mobile platforms for real-time use.</a:t>
          </a:r>
          <a:endParaRPr lang="en-US"/>
        </a:p>
      </dgm:t>
    </dgm:pt>
    <dgm:pt modelId="{CE760D45-3B03-4414-8C03-83C1AFE205D5}" type="parTrans" cxnId="{87A5E180-141B-4567-8388-7C9B9C31E523}">
      <dgm:prSet/>
      <dgm:spPr/>
      <dgm:t>
        <a:bodyPr/>
        <a:lstStyle/>
        <a:p>
          <a:endParaRPr lang="en-US"/>
        </a:p>
      </dgm:t>
    </dgm:pt>
    <dgm:pt modelId="{61761EFE-06E3-41AD-A2D4-5FDC7EF510D2}" type="sibTrans" cxnId="{87A5E180-141B-4567-8388-7C9B9C31E523}">
      <dgm:prSet/>
      <dgm:spPr/>
      <dgm:t>
        <a:bodyPr/>
        <a:lstStyle/>
        <a:p>
          <a:endParaRPr lang="en-US"/>
        </a:p>
      </dgm:t>
    </dgm:pt>
    <dgm:pt modelId="{E5E45439-6AA0-41AA-A79F-B006683C4E0B}">
      <dgm:prSet/>
      <dgm:spPr/>
      <dgm:t>
        <a:bodyPr/>
        <a:lstStyle/>
        <a:p>
          <a:r>
            <a:rPr lang="en-US" b="0" i="0" baseline="0"/>
            <a:t>Usability for drivers and developers.</a:t>
          </a:r>
          <a:endParaRPr lang="en-US"/>
        </a:p>
      </dgm:t>
    </dgm:pt>
    <dgm:pt modelId="{331C6942-C212-4A8A-B63F-7E269066CEB4}" type="parTrans" cxnId="{DBD39FFF-B1B6-4061-9847-8B9E2B4DC04D}">
      <dgm:prSet/>
      <dgm:spPr/>
      <dgm:t>
        <a:bodyPr/>
        <a:lstStyle/>
        <a:p>
          <a:endParaRPr lang="en-US"/>
        </a:p>
      </dgm:t>
    </dgm:pt>
    <dgm:pt modelId="{95B80840-70DD-4BE3-8448-D73801B09CEA}" type="sibTrans" cxnId="{DBD39FFF-B1B6-4061-9847-8B9E2B4DC04D}">
      <dgm:prSet/>
      <dgm:spPr/>
      <dgm:t>
        <a:bodyPr/>
        <a:lstStyle/>
        <a:p>
          <a:endParaRPr lang="en-US"/>
        </a:p>
      </dgm:t>
    </dgm:pt>
    <dgm:pt modelId="{617C9D9C-2829-4E7C-9A26-25FA0C4BEBE5}" type="pres">
      <dgm:prSet presAssocID="{ACB0D568-7B2B-40A0-BF60-62A53EA94B8E}" presName="Name0" presStyleCnt="0">
        <dgm:presLayoutVars>
          <dgm:dir/>
          <dgm:animLvl val="lvl"/>
          <dgm:resizeHandles val="exact"/>
        </dgm:presLayoutVars>
      </dgm:prSet>
      <dgm:spPr/>
    </dgm:pt>
    <dgm:pt modelId="{7AB2279D-BD92-4F24-950A-9AA0D1B12687}" type="pres">
      <dgm:prSet presAssocID="{4FD19762-8D3B-4DB2-88EB-FA5E16A239A0}" presName="composite" presStyleCnt="0"/>
      <dgm:spPr/>
    </dgm:pt>
    <dgm:pt modelId="{44B6F0CE-5CE3-43C5-948E-DBDECE80076C}" type="pres">
      <dgm:prSet presAssocID="{4FD19762-8D3B-4DB2-88EB-FA5E16A239A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24077D3-DF0B-4D14-AF1A-8F73129B0BE0}" type="pres">
      <dgm:prSet presAssocID="{4FD19762-8D3B-4DB2-88EB-FA5E16A239A0}" presName="desTx" presStyleLbl="alignAccFollowNode1" presStyleIdx="0" presStyleCnt="3">
        <dgm:presLayoutVars>
          <dgm:bulletEnabled val="1"/>
        </dgm:presLayoutVars>
      </dgm:prSet>
      <dgm:spPr/>
    </dgm:pt>
    <dgm:pt modelId="{9F8A9D02-767C-4BC3-8CC8-7D60A016F007}" type="pres">
      <dgm:prSet presAssocID="{4C241AF8-A035-4CE6-B30B-9A327B381A0A}" presName="space" presStyleCnt="0"/>
      <dgm:spPr/>
    </dgm:pt>
    <dgm:pt modelId="{FCF186B2-B9BA-4D89-9633-F2EFDF5831E6}" type="pres">
      <dgm:prSet presAssocID="{C21226DF-DBA0-4BFF-9B62-22DA7B785239}" presName="composite" presStyleCnt="0"/>
      <dgm:spPr/>
    </dgm:pt>
    <dgm:pt modelId="{3CFDE478-8677-4F8C-BDDD-82180033BBEB}" type="pres">
      <dgm:prSet presAssocID="{C21226DF-DBA0-4BFF-9B62-22DA7B7852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38DFBE7-5CAE-48EB-8E36-8FF1D4ED3227}" type="pres">
      <dgm:prSet presAssocID="{C21226DF-DBA0-4BFF-9B62-22DA7B785239}" presName="desTx" presStyleLbl="alignAccFollowNode1" presStyleIdx="1" presStyleCnt="3">
        <dgm:presLayoutVars>
          <dgm:bulletEnabled val="1"/>
        </dgm:presLayoutVars>
      </dgm:prSet>
      <dgm:spPr/>
    </dgm:pt>
    <dgm:pt modelId="{115528EC-A3BA-45EC-9007-4BB620D7E262}" type="pres">
      <dgm:prSet presAssocID="{B6C8F823-2F5E-49E7-BBE0-B54F35F87402}" presName="space" presStyleCnt="0"/>
      <dgm:spPr/>
    </dgm:pt>
    <dgm:pt modelId="{1226EBDF-F2D0-493C-807C-EEAFBD306F62}" type="pres">
      <dgm:prSet presAssocID="{9023D8D5-990E-41D6-A4C2-3956929321FB}" presName="composite" presStyleCnt="0"/>
      <dgm:spPr/>
    </dgm:pt>
    <dgm:pt modelId="{DD118443-49B1-4E83-A656-B103B7C43592}" type="pres">
      <dgm:prSet presAssocID="{9023D8D5-990E-41D6-A4C2-3956929321F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0F9DAEB-8B78-4F52-946B-91D875F61FD5}" type="pres">
      <dgm:prSet presAssocID="{9023D8D5-990E-41D6-A4C2-3956929321F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4250702-4404-4926-AE26-8CBB4D190D98}" type="presOf" srcId="{96FD84F8-1817-4F9C-93D7-A2E46D2F284E}" destId="{C38DFBE7-5CAE-48EB-8E36-8FF1D4ED3227}" srcOrd="0" destOrd="0" presId="urn:microsoft.com/office/officeart/2005/8/layout/hList1"/>
    <dgm:cxn modelId="{DD8DFC1B-E2BD-4AA4-A14E-5C3606B8909B}" srcId="{C21226DF-DBA0-4BFF-9B62-22DA7B785239}" destId="{B7D90A73-DAC4-4EE5-B1C8-CE898DA3E6F9}" srcOrd="1" destOrd="0" parTransId="{5813076A-B609-4658-AEEC-F5FB23FC22B1}" sibTransId="{4C3BA8DC-B1DC-4243-B56F-19AD7062491B}"/>
    <dgm:cxn modelId="{0CE3361E-E3F3-414D-8AC0-81721F663365}" type="presOf" srcId="{FBC2D845-E190-4B48-B0B9-136B0D5854A2}" destId="{724077D3-DF0B-4D14-AF1A-8F73129B0BE0}" srcOrd="0" destOrd="0" presId="urn:microsoft.com/office/officeart/2005/8/layout/hList1"/>
    <dgm:cxn modelId="{300CB331-7C68-4CEC-899B-9CB7A29499A1}" type="presOf" srcId="{55402980-0C50-44C8-AAAC-DFA5A09E42CD}" destId="{724077D3-DF0B-4D14-AF1A-8F73129B0BE0}" srcOrd="0" destOrd="1" presId="urn:microsoft.com/office/officeart/2005/8/layout/hList1"/>
    <dgm:cxn modelId="{C94BCE44-9F80-4679-B88F-890F19822E2F}" type="presOf" srcId="{78C1250B-5688-4360-ACCA-C91EB91D8D52}" destId="{20F9DAEB-8B78-4F52-946B-91D875F61FD5}" srcOrd="0" destOrd="0" presId="urn:microsoft.com/office/officeart/2005/8/layout/hList1"/>
    <dgm:cxn modelId="{E7AC9645-01F5-415F-91FB-A6280BCDB7A2}" type="presOf" srcId="{4FD19762-8D3B-4DB2-88EB-FA5E16A239A0}" destId="{44B6F0CE-5CE3-43C5-948E-DBDECE80076C}" srcOrd="0" destOrd="0" presId="urn:microsoft.com/office/officeart/2005/8/layout/hList1"/>
    <dgm:cxn modelId="{9B9D3B4F-6382-4996-AC9D-402BCD4C645C}" srcId="{ACB0D568-7B2B-40A0-BF60-62A53EA94B8E}" destId="{9023D8D5-990E-41D6-A4C2-3956929321FB}" srcOrd="2" destOrd="0" parTransId="{E6C8EA3D-522C-4B36-A7F1-B34FDE480F82}" sibTransId="{D4ABA1BD-8CB9-4DBF-B41C-3A03D84E54CC}"/>
    <dgm:cxn modelId="{53FC3954-D98A-4D72-85CC-006D2B9F7A60}" type="presOf" srcId="{E5E45439-6AA0-41AA-A79F-B006683C4E0B}" destId="{20F9DAEB-8B78-4F52-946B-91D875F61FD5}" srcOrd="0" destOrd="1" presId="urn:microsoft.com/office/officeart/2005/8/layout/hList1"/>
    <dgm:cxn modelId="{0BEE7E76-D8D4-4EE6-AE47-66DFEE6BB60D}" srcId="{4FD19762-8D3B-4DB2-88EB-FA5E16A239A0}" destId="{FBC2D845-E190-4B48-B0B9-136B0D5854A2}" srcOrd="0" destOrd="0" parTransId="{BC001537-4B72-48B9-8005-A3F1C646B78C}" sibTransId="{9F2B39A0-CC4B-455E-AB2B-83700C96404D}"/>
    <dgm:cxn modelId="{4004F477-BF08-4369-AB64-E10B10A77500}" type="presOf" srcId="{ACB0D568-7B2B-40A0-BF60-62A53EA94B8E}" destId="{617C9D9C-2829-4E7C-9A26-25FA0C4BEBE5}" srcOrd="0" destOrd="0" presId="urn:microsoft.com/office/officeart/2005/8/layout/hList1"/>
    <dgm:cxn modelId="{BA303A5A-D1F1-4079-8C2A-3357599CC1B6}" srcId="{C21226DF-DBA0-4BFF-9B62-22DA7B785239}" destId="{96FD84F8-1817-4F9C-93D7-A2E46D2F284E}" srcOrd="0" destOrd="0" parTransId="{3D155A52-907D-4AA9-9EBA-FE5603E8AC5C}" sibTransId="{AEA0D607-10E2-4934-8B66-CE87C300D490}"/>
    <dgm:cxn modelId="{87A5E180-141B-4567-8388-7C9B9C31E523}" srcId="{9023D8D5-990E-41D6-A4C2-3956929321FB}" destId="{78C1250B-5688-4360-ACCA-C91EB91D8D52}" srcOrd="0" destOrd="0" parTransId="{CE760D45-3B03-4414-8C03-83C1AFE205D5}" sibTransId="{61761EFE-06E3-41AD-A2D4-5FDC7EF510D2}"/>
    <dgm:cxn modelId="{2784FD9B-45F5-48C4-A070-32E144D6EF2F}" type="presOf" srcId="{B7D90A73-DAC4-4EE5-B1C8-CE898DA3E6F9}" destId="{C38DFBE7-5CAE-48EB-8E36-8FF1D4ED3227}" srcOrd="0" destOrd="1" presId="urn:microsoft.com/office/officeart/2005/8/layout/hList1"/>
    <dgm:cxn modelId="{588DE49F-0E15-432F-BD15-470AAE1108BD}" type="presOf" srcId="{C21226DF-DBA0-4BFF-9B62-22DA7B785239}" destId="{3CFDE478-8677-4F8C-BDDD-82180033BBEB}" srcOrd="0" destOrd="0" presId="urn:microsoft.com/office/officeart/2005/8/layout/hList1"/>
    <dgm:cxn modelId="{7FD781B5-0372-4386-829E-4AC56536EB0A}" srcId="{ACB0D568-7B2B-40A0-BF60-62A53EA94B8E}" destId="{4FD19762-8D3B-4DB2-88EB-FA5E16A239A0}" srcOrd="0" destOrd="0" parTransId="{7AB5CB05-E3E3-4CC7-8E09-FAB33DC42BFC}" sibTransId="{4C241AF8-A035-4CE6-B30B-9A327B381A0A}"/>
    <dgm:cxn modelId="{09E8FFC3-FD20-4D1E-ABCB-A81CCB2AEF59}" type="presOf" srcId="{9023D8D5-990E-41D6-A4C2-3956929321FB}" destId="{DD118443-49B1-4E83-A656-B103B7C43592}" srcOrd="0" destOrd="0" presId="urn:microsoft.com/office/officeart/2005/8/layout/hList1"/>
    <dgm:cxn modelId="{34FFD4E5-557A-469F-B7D8-165EA7E9AB50}" srcId="{4FD19762-8D3B-4DB2-88EB-FA5E16A239A0}" destId="{55402980-0C50-44C8-AAAC-DFA5A09E42CD}" srcOrd="1" destOrd="0" parTransId="{BFC42BAE-5164-4235-996B-1531860096AF}" sibTransId="{3A60F247-A900-4202-9960-FCF71E36CDA8}"/>
    <dgm:cxn modelId="{56052BF4-3E81-4239-88D7-A38D023BBE92}" srcId="{ACB0D568-7B2B-40A0-BF60-62A53EA94B8E}" destId="{C21226DF-DBA0-4BFF-9B62-22DA7B785239}" srcOrd="1" destOrd="0" parTransId="{A5743667-496F-4D59-9E49-29440231E991}" sibTransId="{B6C8F823-2F5E-49E7-BBE0-B54F35F87402}"/>
    <dgm:cxn modelId="{DBD39FFF-B1B6-4061-9847-8B9E2B4DC04D}" srcId="{9023D8D5-990E-41D6-A4C2-3956929321FB}" destId="{E5E45439-6AA0-41AA-A79F-B006683C4E0B}" srcOrd="1" destOrd="0" parTransId="{331C6942-C212-4A8A-B63F-7E269066CEB4}" sibTransId="{95B80840-70DD-4BE3-8448-D73801B09CEA}"/>
    <dgm:cxn modelId="{83AC822E-364C-4239-8E96-EF5562349817}" type="presParOf" srcId="{617C9D9C-2829-4E7C-9A26-25FA0C4BEBE5}" destId="{7AB2279D-BD92-4F24-950A-9AA0D1B12687}" srcOrd="0" destOrd="0" presId="urn:microsoft.com/office/officeart/2005/8/layout/hList1"/>
    <dgm:cxn modelId="{A5E88A6D-D89E-4BDF-9C4C-AD44A93FA9DA}" type="presParOf" srcId="{7AB2279D-BD92-4F24-950A-9AA0D1B12687}" destId="{44B6F0CE-5CE3-43C5-948E-DBDECE80076C}" srcOrd="0" destOrd="0" presId="urn:microsoft.com/office/officeart/2005/8/layout/hList1"/>
    <dgm:cxn modelId="{EE4EB165-36E8-4912-849C-D991DE1A7A47}" type="presParOf" srcId="{7AB2279D-BD92-4F24-950A-9AA0D1B12687}" destId="{724077D3-DF0B-4D14-AF1A-8F73129B0BE0}" srcOrd="1" destOrd="0" presId="urn:microsoft.com/office/officeart/2005/8/layout/hList1"/>
    <dgm:cxn modelId="{17FBFE99-7688-4F79-9C5A-FE576A69A799}" type="presParOf" srcId="{617C9D9C-2829-4E7C-9A26-25FA0C4BEBE5}" destId="{9F8A9D02-767C-4BC3-8CC8-7D60A016F007}" srcOrd="1" destOrd="0" presId="urn:microsoft.com/office/officeart/2005/8/layout/hList1"/>
    <dgm:cxn modelId="{EED2E8A4-35E9-421E-BB22-0092DD880933}" type="presParOf" srcId="{617C9D9C-2829-4E7C-9A26-25FA0C4BEBE5}" destId="{FCF186B2-B9BA-4D89-9633-F2EFDF5831E6}" srcOrd="2" destOrd="0" presId="urn:microsoft.com/office/officeart/2005/8/layout/hList1"/>
    <dgm:cxn modelId="{3A2F8CD4-0F51-4016-B356-32788F575DB5}" type="presParOf" srcId="{FCF186B2-B9BA-4D89-9633-F2EFDF5831E6}" destId="{3CFDE478-8677-4F8C-BDDD-82180033BBEB}" srcOrd="0" destOrd="0" presId="urn:microsoft.com/office/officeart/2005/8/layout/hList1"/>
    <dgm:cxn modelId="{265E8A7B-4E2B-4679-B9B6-815CB21C72B5}" type="presParOf" srcId="{FCF186B2-B9BA-4D89-9633-F2EFDF5831E6}" destId="{C38DFBE7-5CAE-48EB-8E36-8FF1D4ED3227}" srcOrd="1" destOrd="0" presId="urn:microsoft.com/office/officeart/2005/8/layout/hList1"/>
    <dgm:cxn modelId="{62A983F0-F8CD-4264-880B-A32956BACCB0}" type="presParOf" srcId="{617C9D9C-2829-4E7C-9A26-25FA0C4BEBE5}" destId="{115528EC-A3BA-45EC-9007-4BB620D7E262}" srcOrd="3" destOrd="0" presId="urn:microsoft.com/office/officeart/2005/8/layout/hList1"/>
    <dgm:cxn modelId="{97AC49BD-D9B9-4298-BA61-781C630CABC3}" type="presParOf" srcId="{617C9D9C-2829-4E7C-9A26-25FA0C4BEBE5}" destId="{1226EBDF-F2D0-493C-807C-EEAFBD306F62}" srcOrd="4" destOrd="0" presId="urn:microsoft.com/office/officeart/2005/8/layout/hList1"/>
    <dgm:cxn modelId="{B002A612-0698-4E61-B784-AADF6838AE2C}" type="presParOf" srcId="{1226EBDF-F2D0-493C-807C-EEAFBD306F62}" destId="{DD118443-49B1-4E83-A656-B103B7C43592}" srcOrd="0" destOrd="0" presId="urn:microsoft.com/office/officeart/2005/8/layout/hList1"/>
    <dgm:cxn modelId="{EE5729D5-3E4C-4785-ACE9-776BDCE7DBF5}" type="presParOf" srcId="{1226EBDF-F2D0-493C-807C-EEAFBD306F62}" destId="{20F9DAEB-8B78-4F52-946B-91D875F61F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50C56D-4C62-45FB-9B09-0940CC3D830E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8ACD49C-212F-43F7-8989-38D57AD9B5D9}">
      <dgm:prSet/>
      <dgm:spPr/>
      <dgm:t>
        <a:bodyPr/>
        <a:lstStyle/>
        <a:p>
          <a:r>
            <a:rPr lang="en-US" b="1" i="0" baseline="0"/>
            <a:t>Societal Relevance:</a:t>
          </a:r>
          <a:endParaRPr lang="en-US"/>
        </a:p>
      </dgm:t>
    </dgm:pt>
    <dgm:pt modelId="{6D7108CE-F635-45D0-8665-936D0F135BBD}" type="parTrans" cxnId="{019B7156-FEEB-40B4-95A5-197D435A1C36}">
      <dgm:prSet/>
      <dgm:spPr/>
      <dgm:t>
        <a:bodyPr/>
        <a:lstStyle/>
        <a:p>
          <a:endParaRPr lang="en-US"/>
        </a:p>
      </dgm:t>
    </dgm:pt>
    <dgm:pt modelId="{157309E0-4313-46A3-A988-D1E76919073C}" type="sibTrans" cxnId="{019B7156-FEEB-40B4-95A5-197D435A1C36}">
      <dgm:prSet/>
      <dgm:spPr/>
      <dgm:t>
        <a:bodyPr/>
        <a:lstStyle/>
        <a:p>
          <a:endParaRPr lang="en-US"/>
        </a:p>
      </dgm:t>
    </dgm:pt>
    <dgm:pt modelId="{186C2286-D570-4B3F-9C09-9A3A66782C83}">
      <dgm:prSet/>
      <dgm:spPr/>
      <dgm:t>
        <a:bodyPr/>
        <a:lstStyle/>
        <a:p>
          <a:r>
            <a:rPr lang="en-US" b="0" i="0" baseline="0"/>
            <a:t>Addresses road safety concerns by improving traffic sign recognition.</a:t>
          </a:r>
          <a:endParaRPr lang="en-US"/>
        </a:p>
      </dgm:t>
    </dgm:pt>
    <dgm:pt modelId="{EB6E142E-1536-4AD8-BBAD-9DEED8774999}" type="parTrans" cxnId="{88BF4BCA-4FBE-4292-9FE4-C2D11069B100}">
      <dgm:prSet/>
      <dgm:spPr/>
      <dgm:t>
        <a:bodyPr/>
        <a:lstStyle/>
        <a:p>
          <a:endParaRPr lang="en-US"/>
        </a:p>
      </dgm:t>
    </dgm:pt>
    <dgm:pt modelId="{15A9D519-1CD1-4796-B9C1-F6DCD3D511AD}" type="sibTrans" cxnId="{88BF4BCA-4FBE-4292-9FE4-C2D11069B100}">
      <dgm:prSet/>
      <dgm:spPr/>
      <dgm:t>
        <a:bodyPr/>
        <a:lstStyle/>
        <a:p>
          <a:endParaRPr lang="en-US"/>
        </a:p>
      </dgm:t>
    </dgm:pt>
    <dgm:pt modelId="{41BF734A-92C3-4F51-95CD-899A966C970D}">
      <dgm:prSet/>
      <dgm:spPr/>
      <dgm:t>
        <a:bodyPr/>
        <a:lstStyle/>
        <a:p>
          <a:r>
            <a:rPr lang="en-US" b="0" i="0" baseline="0"/>
            <a:t>Supports drivers, especially new and less experienced ones.</a:t>
          </a:r>
          <a:endParaRPr lang="en-US"/>
        </a:p>
      </dgm:t>
    </dgm:pt>
    <dgm:pt modelId="{D1C50872-C2BA-4E9A-8F15-BFF63749C4BB}" type="parTrans" cxnId="{CE57E2E8-8925-42F8-A31E-04AA0723F414}">
      <dgm:prSet/>
      <dgm:spPr/>
      <dgm:t>
        <a:bodyPr/>
        <a:lstStyle/>
        <a:p>
          <a:endParaRPr lang="en-US"/>
        </a:p>
      </dgm:t>
    </dgm:pt>
    <dgm:pt modelId="{13492AE5-7FEB-4218-AD91-AE796B1648BF}" type="sibTrans" cxnId="{CE57E2E8-8925-42F8-A31E-04AA0723F414}">
      <dgm:prSet/>
      <dgm:spPr/>
      <dgm:t>
        <a:bodyPr/>
        <a:lstStyle/>
        <a:p>
          <a:endParaRPr lang="en-US"/>
        </a:p>
      </dgm:t>
    </dgm:pt>
    <dgm:pt modelId="{3DC1328B-675C-4A79-9831-70E71074692D}">
      <dgm:prSet/>
      <dgm:spPr/>
      <dgm:t>
        <a:bodyPr/>
        <a:lstStyle/>
        <a:p>
          <a:r>
            <a:rPr lang="en-US" b="1" i="0" baseline="0"/>
            <a:t>Community Benefits:</a:t>
          </a:r>
          <a:endParaRPr lang="en-US"/>
        </a:p>
      </dgm:t>
    </dgm:pt>
    <dgm:pt modelId="{2985E9F9-71CE-4B8A-8835-6AA10CB27D1B}" type="parTrans" cxnId="{D8C0665A-04A1-44BA-86CE-FA15695A47D0}">
      <dgm:prSet/>
      <dgm:spPr/>
      <dgm:t>
        <a:bodyPr/>
        <a:lstStyle/>
        <a:p>
          <a:endParaRPr lang="en-US"/>
        </a:p>
      </dgm:t>
    </dgm:pt>
    <dgm:pt modelId="{D3729C25-EE35-4578-9D1E-2DE6B2107AF7}" type="sibTrans" cxnId="{D8C0665A-04A1-44BA-86CE-FA15695A47D0}">
      <dgm:prSet/>
      <dgm:spPr/>
      <dgm:t>
        <a:bodyPr/>
        <a:lstStyle/>
        <a:p>
          <a:endParaRPr lang="en-US"/>
        </a:p>
      </dgm:t>
    </dgm:pt>
    <dgm:pt modelId="{FDC88442-6953-4D61-85A0-E4EB84AEDAD4}">
      <dgm:prSet/>
      <dgm:spPr/>
      <dgm:t>
        <a:bodyPr/>
        <a:lstStyle/>
        <a:p>
          <a:r>
            <a:rPr lang="en-US" b="0" i="0" baseline="0"/>
            <a:t>Reduces accidents due to misunderstanding of traffic signs.</a:t>
          </a:r>
          <a:endParaRPr lang="en-US"/>
        </a:p>
      </dgm:t>
    </dgm:pt>
    <dgm:pt modelId="{0333AC3A-AC62-46C0-8FFD-75C8B82CD0B7}" type="parTrans" cxnId="{BD7A7D26-199F-42C3-8DAC-3B9CA576ECCB}">
      <dgm:prSet/>
      <dgm:spPr/>
      <dgm:t>
        <a:bodyPr/>
        <a:lstStyle/>
        <a:p>
          <a:endParaRPr lang="en-US"/>
        </a:p>
      </dgm:t>
    </dgm:pt>
    <dgm:pt modelId="{6E5E727F-B851-4AD0-819A-769FE9D56AA4}" type="sibTrans" cxnId="{BD7A7D26-199F-42C3-8DAC-3B9CA576ECCB}">
      <dgm:prSet/>
      <dgm:spPr/>
      <dgm:t>
        <a:bodyPr/>
        <a:lstStyle/>
        <a:p>
          <a:endParaRPr lang="en-US"/>
        </a:p>
      </dgm:t>
    </dgm:pt>
    <dgm:pt modelId="{AE464A7E-CB9D-485E-A148-EA3D808D87CE}">
      <dgm:prSet/>
      <dgm:spPr/>
      <dgm:t>
        <a:bodyPr/>
        <a:lstStyle/>
        <a:p>
          <a:r>
            <a:rPr lang="en-US" b="0" i="0" baseline="0"/>
            <a:t>Can be utilized in smart city initiatives for better traffic management.</a:t>
          </a:r>
          <a:endParaRPr lang="en-US"/>
        </a:p>
      </dgm:t>
    </dgm:pt>
    <dgm:pt modelId="{C21BA8FA-126C-4093-B30A-456B3889319F}" type="parTrans" cxnId="{8FBDCA77-A028-4856-9400-C06B4222B78D}">
      <dgm:prSet/>
      <dgm:spPr/>
      <dgm:t>
        <a:bodyPr/>
        <a:lstStyle/>
        <a:p>
          <a:endParaRPr lang="en-US"/>
        </a:p>
      </dgm:t>
    </dgm:pt>
    <dgm:pt modelId="{592EE5AD-560C-4CAC-AD86-5E374795E95A}" type="sibTrans" cxnId="{8FBDCA77-A028-4856-9400-C06B4222B78D}">
      <dgm:prSet/>
      <dgm:spPr/>
      <dgm:t>
        <a:bodyPr/>
        <a:lstStyle/>
        <a:p>
          <a:endParaRPr lang="en-US"/>
        </a:p>
      </dgm:t>
    </dgm:pt>
    <dgm:pt modelId="{29D5B995-E100-43C4-BF92-B79B250EA818}" type="pres">
      <dgm:prSet presAssocID="{1350C56D-4C62-45FB-9B09-0940CC3D830E}" presName="Name0" presStyleCnt="0">
        <dgm:presLayoutVars>
          <dgm:dir/>
          <dgm:animLvl val="lvl"/>
          <dgm:resizeHandles val="exact"/>
        </dgm:presLayoutVars>
      </dgm:prSet>
      <dgm:spPr/>
    </dgm:pt>
    <dgm:pt modelId="{203C4114-4425-4FBF-B588-05B962B6AEF8}" type="pres">
      <dgm:prSet presAssocID="{78ACD49C-212F-43F7-8989-38D57AD9B5D9}" presName="linNode" presStyleCnt="0"/>
      <dgm:spPr/>
    </dgm:pt>
    <dgm:pt modelId="{72C83487-4D22-4AE2-893D-035FD7D89444}" type="pres">
      <dgm:prSet presAssocID="{78ACD49C-212F-43F7-8989-38D57AD9B5D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6826F94-36A8-4682-A5BB-CC6E8A718BA2}" type="pres">
      <dgm:prSet presAssocID="{78ACD49C-212F-43F7-8989-38D57AD9B5D9}" presName="descendantText" presStyleLbl="alignAccFollowNode1" presStyleIdx="0" presStyleCnt="2">
        <dgm:presLayoutVars>
          <dgm:bulletEnabled val="1"/>
        </dgm:presLayoutVars>
      </dgm:prSet>
      <dgm:spPr/>
    </dgm:pt>
    <dgm:pt modelId="{F8CBB47C-5A5C-4B6C-845D-5C82EA6A64C6}" type="pres">
      <dgm:prSet presAssocID="{157309E0-4313-46A3-A988-D1E76919073C}" presName="sp" presStyleCnt="0"/>
      <dgm:spPr/>
    </dgm:pt>
    <dgm:pt modelId="{BBAF673E-E6AC-485C-A81C-721E7342B62A}" type="pres">
      <dgm:prSet presAssocID="{3DC1328B-675C-4A79-9831-70E71074692D}" presName="linNode" presStyleCnt="0"/>
      <dgm:spPr/>
    </dgm:pt>
    <dgm:pt modelId="{F4D65E13-4F37-474F-8D69-5D734F322844}" type="pres">
      <dgm:prSet presAssocID="{3DC1328B-675C-4A79-9831-70E71074692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C3989AD-C680-4D98-877A-B9165AE50B3C}" type="pres">
      <dgm:prSet presAssocID="{3DC1328B-675C-4A79-9831-70E71074692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0B77A05-B0BA-453C-B16C-499E9120CD9A}" type="presOf" srcId="{1350C56D-4C62-45FB-9B09-0940CC3D830E}" destId="{29D5B995-E100-43C4-BF92-B79B250EA818}" srcOrd="0" destOrd="0" presId="urn:microsoft.com/office/officeart/2005/8/layout/vList5"/>
    <dgm:cxn modelId="{BD7A7D26-199F-42C3-8DAC-3B9CA576ECCB}" srcId="{3DC1328B-675C-4A79-9831-70E71074692D}" destId="{FDC88442-6953-4D61-85A0-E4EB84AEDAD4}" srcOrd="0" destOrd="0" parTransId="{0333AC3A-AC62-46C0-8FFD-75C8B82CD0B7}" sibTransId="{6E5E727F-B851-4AD0-819A-769FE9D56AA4}"/>
    <dgm:cxn modelId="{EE79B427-ADDB-49F2-B95F-A32CC3D4B7EA}" type="presOf" srcId="{41BF734A-92C3-4F51-95CD-899A966C970D}" destId="{16826F94-36A8-4682-A5BB-CC6E8A718BA2}" srcOrd="0" destOrd="1" presId="urn:microsoft.com/office/officeart/2005/8/layout/vList5"/>
    <dgm:cxn modelId="{FB00A12E-DA76-44B4-9414-94098E898D2C}" type="presOf" srcId="{FDC88442-6953-4D61-85A0-E4EB84AEDAD4}" destId="{3C3989AD-C680-4D98-877A-B9165AE50B3C}" srcOrd="0" destOrd="0" presId="urn:microsoft.com/office/officeart/2005/8/layout/vList5"/>
    <dgm:cxn modelId="{4B81435C-E532-4A6A-8C26-EC8C2778B0CA}" type="presOf" srcId="{AE464A7E-CB9D-485E-A148-EA3D808D87CE}" destId="{3C3989AD-C680-4D98-877A-B9165AE50B3C}" srcOrd="0" destOrd="1" presId="urn:microsoft.com/office/officeart/2005/8/layout/vList5"/>
    <dgm:cxn modelId="{0ED41376-E448-42BA-B2DB-E080A5A2C631}" type="presOf" srcId="{78ACD49C-212F-43F7-8989-38D57AD9B5D9}" destId="{72C83487-4D22-4AE2-893D-035FD7D89444}" srcOrd="0" destOrd="0" presId="urn:microsoft.com/office/officeart/2005/8/layout/vList5"/>
    <dgm:cxn modelId="{019B7156-FEEB-40B4-95A5-197D435A1C36}" srcId="{1350C56D-4C62-45FB-9B09-0940CC3D830E}" destId="{78ACD49C-212F-43F7-8989-38D57AD9B5D9}" srcOrd="0" destOrd="0" parTransId="{6D7108CE-F635-45D0-8665-936D0F135BBD}" sibTransId="{157309E0-4313-46A3-A988-D1E76919073C}"/>
    <dgm:cxn modelId="{8FBDCA77-A028-4856-9400-C06B4222B78D}" srcId="{3DC1328B-675C-4A79-9831-70E71074692D}" destId="{AE464A7E-CB9D-485E-A148-EA3D808D87CE}" srcOrd="1" destOrd="0" parTransId="{C21BA8FA-126C-4093-B30A-456B3889319F}" sibTransId="{592EE5AD-560C-4CAC-AD86-5E374795E95A}"/>
    <dgm:cxn modelId="{D8C0665A-04A1-44BA-86CE-FA15695A47D0}" srcId="{1350C56D-4C62-45FB-9B09-0940CC3D830E}" destId="{3DC1328B-675C-4A79-9831-70E71074692D}" srcOrd="1" destOrd="0" parTransId="{2985E9F9-71CE-4B8A-8835-6AA10CB27D1B}" sibTransId="{D3729C25-EE35-4578-9D1E-2DE6B2107AF7}"/>
    <dgm:cxn modelId="{47D72D8D-CFD5-4B25-9CBA-A3DA3C2DEEE0}" type="presOf" srcId="{186C2286-D570-4B3F-9C09-9A3A66782C83}" destId="{16826F94-36A8-4682-A5BB-CC6E8A718BA2}" srcOrd="0" destOrd="0" presId="urn:microsoft.com/office/officeart/2005/8/layout/vList5"/>
    <dgm:cxn modelId="{88BF4BCA-4FBE-4292-9FE4-C2D11069B100}" srcId="{78ACD49C-212F-43F7-8989-38D57AD9B5D9}" destId="{186C2286-D570-4B3F-9C09-9A3A66782C83}" srcOrd="0" destOrd="0" parTransId="{EB6E142E-1536-4AD8-BBAD-9DEED8774999}" sibTransId="{15A9D519-1CD1-4796-B9C1-F6DCD3D511AD}"/>
    <dgm:cxn modelId="{CE57E2E8-8925-42F8-A31E-04AA0723F414}" srcId="{78ACD49C-212F-43F7-8989-38D57AD9B5D9}" destId="{41BF734A-92C3-4F51-95CD-899A966C970D}" srcOrd="1" destOrd="0" parTransId="{D1C50872-C2BA-4E9A-8F15-BFF63749C4BB}" sibTransId="{13492AE5-7FEB-4218-AD91-AE796B1648BF}"/>
    <dgm:cxn modelId="{D225D9EB-0BDA-472F-93A5-A337D9B5616D}" type="presOf" srcId="{3DC1328B-675C-4A79-9831-70E71074692D}" destId="{F4D65E13-4F37-474F-8D69-5D734F322844}" srcOrd="0" destOrd="0" presId="urn:microsoft.com/office/officeart/2005/8/layout/vList5"/>
    <dgm:cxn modelId="{AA5E817E-A7FB-481C-A2B1-9D45A59FB346}" type="presParOf" srcId="{29D5B995-E100-43C4-BF92-B79B250EA818}" destId="{203C4114-4425-4FBF-B588-05B962B6AEF8}" srcOrd="0" destOrd="0" presId="urn:microsoft.com/office/officeart/2005/8/layout/vList5"/>
    <dgm:cxn modelId="{8E7E071F-0ABE-4FAB-B386-8491970C0988}" type="presParOf" srcId="{203C4114-4425-4FBF-B588-05B962B6AEF8}" destId="{72C83487-4D22-4AE2-893D-035FD7D89444}" srcOrd="0" destOrd="0" presId="urn:microsoft.com/office/officeart/2005/8/layout/vList5"/>
    <dgm:cxn modelId="{609B65E3-D968-49A7-BF13-6C980806D716}" type="presParOf" srcId="{203C4114-4425-4FBF-B588-05B962B6AEF8}" destId="{16826F94-36A8-4682-A5BB-CC6E8A718BA2}" srcOrd="1" destOrd="0" presId="urn:microsoft.com/office/officeart/2005/8/layout/vList5"/>
    <dgm:cxn modelId="{75E6D5FF-D534-435A-B3D2-6C0E66A2A37A}" type="presParOf" srcId="{29D5B995-E100-43C4-BF92-B79B250EA818}" destId="{F8CBB47C-5A5C-4B6C-845D-5C82EA6A64C6}" srcOrd="1" destOrd="0" presId="urn:microsoft.com/office/officeart/2005/8/layout/vList5"/>
    <dgm:cxn modelId="{7436A4CE-C2E2-4157-A312-C5C19DCF70B1}" type="presParOf" srcId="{29D5B995-E100-43C4-BF92-B79B250EA818}" destId="{BBAF673E-E6AC-485C-A81C-721E7342B62A}" srcOrd="2" destOrd="0" presId="urn:microsoft.com/office/officeart/2005/8/layout/vList5"/>
    <dgm:cxn modelId="{66B48270-542F-456F-87EA-6BD112A8E69F}" type="presParOf" srcId="{BBAF673E-E6AC-485C-A81C-721E7342B62A}" destId="{F4D65E13-4F37-474F-8D69-5D734F322844}" srcOrd="0" destOrd="0" presId="urn:microsoft.com/office/officeart/2005/8/layout/vList5"/>
    <dgm:cxn modelId="{DF6B3260-7D3D-42EA-8069-D6B70BBAFD5F}" type="presParOf" srcId="{BBAF673E-E6AC-485C-A81C-721E7342B62A}" destId="{3C3989AD-C680-4D98-877A-B9165AE50B3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C6980-D316-40F0-B82C-EBDEDFDCD7DE}">
      <dsp:nvSpPr>
        <dsp:cNvPr id="0" name=""/>
        <dsp:cNvSpPr/>
      </dsp:nvSpPr>
      <dsp:spPr>
        <a:xfrm>
          <a:off x="0" y="493834"/>
          <a:ext cx="6666833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Develop a reliable traffic sign detection system using AI and deep learning.</a:t>
          </a:r>
        </a:p>
      </dsp:txBody>
      <dsp:txXfrm>
        <a:off x="0" y="493834"/>
        <a:ext cx="6666833" cy="1417500"/>
      </dsp:txXfrm>
    </dsp:sp>
    <dsp:sp modelId="{8802E384-12E6-4866-9D8E-67E2398F3817}">
      <dsp:nvSpPr>
        <dsp:cNvPr id="0" name=""/>
        <dsp:cNvSpPr/>
      </dsp:nvSpPr>
      <dsp:spPr>
        <a:xfrm>
          <a:off x="333341" y="124834"/>
          <a:ext cx="4666783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Objective:</a:t>
          </a:r>
          <a:endParaRPr lang="en-US" sz="2500" kern="1200"/>
        </a:p>
      </dsp:txBody>
      <dsp:txXfrm>
        <a:off x="369367" y="160860"/>
        <a:ext cx="4594731" cy="665948"/>
      </dsp:txXfrm>
    </dsp:sp>
    <dsp:sp modelId="{2357A4F1-D828-4047-BDE0-A62035A05005}">
      <dsp:nvSpPr>
        <dsp:cNvPr id="0" name=""/>
        <dsp:cNvSpPr/>
      </dsp:nvSpPr>
      <dsp:spPr>
        <a:xfrm>
          <a:off x="0" y="2415335"/>
          <a:ext cx="6666833" cy="291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Accurate identification of various traffic signs.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User-friendly interface for real-time detection.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Contribution to road safety through better navigation assistance.</a:t>
          </a:r>
        </a:p>
      </dsp:txBody>
      <dsp:txXfrm>
        <a:off x="0" y="2415335"/>
        <a:ext cx="6666833" cy="2913750"/>
      </dsp:txXfrm>
    </dsp:sp>
    <dsp:sp modelId="{44D3716B-09EE-4137-9BA5-4EFEE5640637}">
      <dsp:nvSpPr>
        <dsp:cNvPr id="0" name=""/>
        <dsp:cNvSpPr/>
      </dsp:nvSpPr>
      <dsp:spPr>
        <a:xfrm>
          <a:off x="333341" y="2046335"/>
          <a:ext cx="4666783" cy="7380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Expected Outcomes:</a:t>
          </a:r>
          <a:endParaRPr lang="en-US" sz="2500" kern="1200"/>
        </a:p>
      </dsp:txBody>
      <dsp:txXfrm>
        <a:off x="369367" y="2082361"/>
        <a:ext cx="4594731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6F0CE-5CE3-43C5-948E-DBDECE80076C}">
      <dsp:nvSpPr>
        <dsp:cNvPr id="0" name=""/>
        <dsp:cNvSpPr/>
      </dsp:nvSpPr>
      <dsp:spPr>
        <a:xfrm>
          <a:off x="3286" y="106458"/>
          <a:ext cx="3203971" cy="9130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Technical Feasibility:</a:t>
          </a:r>
          <a:endParaRPr lang="en-US" sz="2500" kern="1200"/>
        </a:p>
      </dsp:txBody>
      <dsp:txXfrm>
        <a:off x="3286" y="106458"/>
        <a:ext cx="3203971" cy="913046"/>
      </dsp:txXfrm>
    </dsp:sp>
    <dsp:sp modelId="{724077D3-DF0B-4D14-AF1A-8F73129B0BE0}">
      <dsp:nvSpPr>
        <dsp:cNvPr id="0" name=""/>
        <dsp:cNvSpPr/>
      </dsp:nvSpPr>
      <dsp:spPr>
        <a:xfrm>
          <a:off x="3286" y="1019504"/>
          <a:ext cx="3203971" cy="32253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baseline="0" dirty="0"/>
            <a:t>Use of existing datasets (German Traffic Sign Dataset).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baseline="0" dirty="0"/>
            <a:t>Implementation of deep learning models (e.g., CNN) for classification.</a:t>
          </a:r>
          <a:endParaRPr lang="en-US" sz="2500" kern="1200" dirty="0"/>
        </a:p>
      </dsp:txBody>
      <dsp:txXfrm>
        <a:off x="3286" y="1019504"/>
        <a:ext cx="3203971" cy="3225375"/>
      </dsp:txXfrm>
    </dsp:sp>
    <dsp:sp modelId="{3CFDE478-8677-4F8C-BDDD-82180033BBEB}">
      <dsp:nvSpPr>
        <dsp:cNvPr id="0" name=""/>
        <dsp:cNvSpPr/>
      </dsp:nvSpPr>
      <dsp:spPr>
        <a:xfrm>
          <a:off x="3655814" y="106458"/>
          <a:ext cx="3203971" cy="913046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Economic Feasibility:</a:t>
          </a:r>
          <a:endParaRPr lang="en-US" sz="2500" kern="1200"/>
        </a:p>
      </dsp:txBody>
      <dsp:txXfrm>
        <a:off x="3655814" y="106458"/>
        <a:ext cx="3203971" cy="913046"/>
      </dsp:txXfrm>
    </dsp:sp>
    <dsp:sp modelId="{C38DFBE7-5CAE-48EB-8E36-8FF1D4ED3227}">
      <dsp:nvSpPr>
        <dsp:cNvPr id="0" name=""/>
        <dsp:cNvSpPr/>
      </dsp:nvSpPr>
      <dsp:spPr>
        <a:xfrm>
          <a:off x="3655814" y="1019504"/>
          <a:ext cx="3203971" cy="3225375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baseline="0"/>
            <a:t>Minimal costs using open-source tools (TensorFlow, Keras).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baseline="0"/>
            <a:t>Potential for commercial applications in navigation apps.</a:t>
          </a:r>
          <a:endParaRPr lang="en-US" sz="2500" kern="1200"/>
        </a:p>
      </dsp:txBody>
      <dsp:txXfrm>
        <a:off x="3655814" y="1019504"/>
        <a:ext cx="3203971" cy="3225375"/>
      </dsp:txXfrm>
    </dsp:sp>
    <dsp:sp modelId="{DD118443-49B1-4E83-A656-B103B7C43592}">
      <dsp:nvSpPr>
        <dsp:cNvPr id="0" name=""/>
        <dsp:cNvSpPr/>
      </dsp:nvSpPr>
      <dsp:spPr>
        <a:xfrm>
          <a:off x="7308342" y="106458"/>
          <a:ext cx="3203971" cy="913046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Operational Feasibility:</a:t>
          </a:r>
          <a:endParaRPr lang="en-US" sz="2500" kern="1200"/>
        </a:p>
      </dsp:txBody>
      <dsp:txXfrm>
        <a:off x="7308342" y="106458"/>
        <a:ext cx="3203971" cy="913046"/>
      </dsp:txXfrm>
    </dsp:sp>
    <dsp:sp modelId="{20F9DAEB-8B78-4F52-946B-91D875F61FD5}">
      <dsp:nvSpPr>
        <dsp:cNvPr id="0" name=""/>
        <dsp:cNvSpPr/>
      </dsp:nvSpPr>
      <dsp:spPr>
        <a:xfrm>
          <a:off x="7308342" y="1019504"/>
          <a:ext cx="3203971" cy="3225375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baseline="0"/>
            <a:t>Integration with mobile platforms for real-time use.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baseline="0"/>
            <a:t>Usability for drivers and developers.</a:t>
          </a:r>
          <a:endParaRPr lang="en-US" sz="2500" kern="1200"/>
        </a:p>
      </dsp:txBody>
      <dsp:txXfrm>
        <a:off x="7308342" y="1019504"/>
        <a:ext cx="3203971" cy="3225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26F94-36A8-4682-A5BB-CC6E8A718BA2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baseline="0"/>
            <a:t>Addresses road safety concerns by improving traffic sign recognition.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baseline="0"/>
            <a:t>Supports drivers, especially new and less experienced ones.</a:t>
          </a:r>
          <a:endParaRPr lang="en-US" sz="2400" kern="1200"/>
        </a:p>
      </dsp:txBody>
      <dsp:txXfrm rot="-5400000">
        <a:off x="3785616" y="295201"/>
        <a:ext cx="6647092" cy="1532257"/>
      </dsp:txXfrm>
    </dsp:sp>
    <dsp:sp modelId="{72C83487-4D22-4AE2-893D-035FD7D89444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0" kern="1200" baseline="0"/>
            <a:t>Societal Relevance:</a:t>
          </a:r>
          <a:endParaRPr lang="en-US" sz="4500" kern="1200"/>
        </a:p>
      </dsp:txBody>
      <dsp:txXfrm>
        <a:off x="103614" y="103667"/>
        <a:ext cx="3578388" cy="1915324"/>
      </dsp:txXfrm>
    </dsp:sp>
    <dsp:sp modelId="{3C3989AD-C680-4D98-877A-B9165AE50B3C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baseline="0"/>
            <a:t>Reduces accidents due to misunderstanding of traffic signs.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baseline="0"/>
            <a:t>Can be utilized in smart city initiatives for better traffic management.</a:t>
          </a:r>
          <a:endParaRPr lang="en-US" sz="2400" kern="1200"/>
        </a:p>
      </dsp:txBody>
      <dsp:txXfrm rot="-5400000">
        <a:off x="3785616" y="2523880"/>
        <a:ext cx="6647092" cy="1532257"/>
      </dsp:txXfrm>
    </dsp:sp>
    <dsp:sp modelId="{F4D65E13-4F37-474F-8D69-5D734F322844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0" kern="1200" baseline="0"/>
            <a:t>Community Benefits:</a:t>
          </a:r>
          <a:endParaRPr lang="en-US" sz="4500" kern="1200"/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6995-565E-4FC6-5AC0-3B00F4613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5C0A7-EAE3-69A8-7C2C-1746C6E9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5E2EF-058A-F926-AE48-CF2B3CDA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59D62-BB7E-E639-C8D1-3FE7D238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FB7C6-5DBB-8530-A0C0-D7456E36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2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30FE-7945-C0BA-AEDB-BA61A543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A1871-523E-9CFF-4737-BE87C896F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40AF-DC3B-9D62-E1B8-C4153E40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4DD4-7206-79AD-9C20-DE621EB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ABD1-6462-A543-F9DB-80B84F12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40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EABB9-FAD6-0263-2967-1C9B28BEE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6A8F7-7069-4F5E-F7D4-E0495C8CA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CC0E-1C12-5D9B-3307-F27EDE1B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EBFB-ED9C-3A59-1DC5-C93ADBC7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4E8A6-E762-63DF-AEAB-B09A5B26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48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2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239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56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59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586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45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86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EE57-8833-E141-DE48-51299F35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BC3C-D89E-9412-1A91-3E68EFF7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0B00-B38E-D79A-093A-F0BF5E4A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82E5-F19D-C694-D59F-9B5482D0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B3AC-B08D-D49A-6968-3408474B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150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19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472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88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294A-A47E-E9FE-E280-B353CCB5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2180A-9157-A68E-37EB-C11E43E8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D33A2-BF34-A528-D263-5D5DB356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13A6-D54C-81F4-BD07-FF8F2B50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EE31-D90C-010B-00CA-EF511543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6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FC0D-5CFB-E4F9-5480-9D4034E7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B467-5352-3D58-00CF-E7555C37E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F13D0-BDB0-A53A-BC33-0384AAA02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FE10-32C9-8376-24B0-06B15F63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DA171-EB4C-129A-61E7-45FC7C59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B6EAF-E65A-DC46-0A43-2DECA992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8291-2E08-6C66-239D-FD6FCE68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F30B8-C771-043F-8082-92D7FD4F7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E841-40BE-5C1F-1795-7CB5719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0F136-B371-DEEF-1EE6-FB9F3C3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D688E-6FC1-630C-5C79-0F94E7137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2F13F-EB8B-1591-33CB-3A085ED8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BA909-3E1D-A42C-9DB3-7141C27A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E430C-DD40-D6D9-7D73-38269CF2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2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F7A2-A4E1-698D-3C2B-E0561817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D0052-B7C8-340A-A820-1146669E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2C001-9FA1-62D3-F529-5F99ED30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BD0F3-E3EB-591D-CAA7-0FE4E424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02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E2B67-CBB2-DDD6-B3CF-62C59D5D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AE8EB-356F-8DB7-DB78-CED778C4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88E4A-AE0C-EBA5-0B92-D8103949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495-8FF3-5B84-1219-59F670D6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0F52-1EDD-E87E-5E22-44262A55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1822A-E4F0-34ED-B4F2-BFA92C5A3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4059-770E-2C02-1120-8907E8F4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2BD8D-1859-DCD6-53A0-7579313B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B969-DC15-0245-73E1-0A852B0B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7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06FC-5A71-F6C5-5234-FEC22019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99CE8-6A07-A5A2-F561-F217FDC0F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5BA86-51BB-C25E-70B7-A59958C75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B1889-2841-95FB-5CE0-C571162D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5663D-0B7F-2FB4-2D7D-D6F3E7F8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B732A-7402-19A1-E124-AA7FCA8E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72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AFC9F-2505-0DC8-13E4-44CDBD7D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52631-0C8B-D58A-8013-6D4F906E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0081-62C7-6AAA-2882-98D3E2A40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0E89C-7CB3-100F-BE63-A310DAE60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26C5E-019A-AD40-2056-235FCCB9B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00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25C90-B576-4EC5-940E-321D1F46411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78ECFA-E131-41CD-B59F-FD290B75A94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80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7CBE-FF05-B678-3DC3-93A3F2060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389743"/>
          </a:xfrm>
        </p:spPr>
        <p:txBody>
          <a:bodyPr>
            <a:normAutofit fontScale="90000"/>
          </a:bodyPr>
          <a:lstStyle/>
          <a:p>
            <a:r>
              <a:rPr lang="en-US" dirty="0"/>
              <a:t>AIML PROJECT – REVIEW-1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6BEFD-6720-234C-3C62-F91F61570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4459"/>
            <a:ext cx="9144000" cy="1306570"/>
          </a:xfrm>
        </p:spPr>
        <p:txBody>
          <a:bodyPr/>
          <a:lstStyle/>
          <a:p>
            <a:r>
              <a:rPr lang="en-US" dirty="0"/>
              <a:t>TRAFFIC SIGN DETECTION USING CNN,KERAS AND OPEN CV2</a:t>
            </a:r>
          </a:p>
          <a:p>
            <a:r>
              <a:rPr lang="en-US" b="1" dirty="0"/>
              <a:t>DONE BY: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FBE5D4-0AB0-4E9E-6041-91E440582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809696"/>
              </p:ext>
            </p:extLst>
          </p:nvPr>
        </p:nvGraphicFramePr>
        <p:xfrm>
          <a:off x="3156857" y="3646147"/>
          <a:ext cx="58782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43">
                  <a:extLst>
                    <a:ext uri="{9D8B030D-6E8A-4147-A177-3AD203B41FA5}">
                      <a16:colId xmlns:a16="http://schemas.microsoft.com/office/drawing/2014/main" val="272331417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val="2440724670"/>
                    </a:ext>
                  </a:extLst>
                </a:gridCol>
              </a:tblGrid>
              <a:tr h="3361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3033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M.SRIKARTIK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2310030028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7542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CH.SAI SUJAN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2310030223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330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N.PRANAY (TEAM LEAD)</a:t>
                      </a:r>
                      <a:endParaRPr lang="en-IN" dirty="0">
                        <a:effectLst/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2310030224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5971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V.S.KARTHIK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2310030324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7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87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B3B8C-7286-C3D4-2DBF-4767762B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Project Outcomes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2691E2-D002-2B58-C332-664A2A691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92959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99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370E75-0B21-E48B-6D60-E52D678B25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EB89A-F25A-0DFA-ADC2-D3286C77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Project Feasibility Analysis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D7EAA41-CC72-2199-6BC4-6BAC3D1A0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330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714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3EBE1C-916A-9F1D-9494-A9D03B23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79" b="122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AC122-4367-3439-BF57-A18D60D6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Oriented with Societal Needs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85068C5-5AAA-96FA-6E70-599EF9695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1891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285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DCFC7-DAA2-EEA2-638A-87D9BE88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Novelty of the Project Title</a:t>
            </a:r>
            <a:endParaRPr lang="en-IN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143CA0-A6FF-7064-47BE-A528E10C8B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Innovative Approach: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Utilizes AI to improve existing traffic sign detection methods.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Focus on user interface and real-time feedback to enhance user experience.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Comparative Advantage: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Differentiates from existing solutions by combining accuracy and usability.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Potential for future enhancements, such as integrating with other traffic management systems.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7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E2B1C-615E-93A8-B28E-8A360143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B6E8-CEE5-D101-32CA-3A668219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Summary: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lvl="1"/>
            <a:r>
              <a:rPr lang="en-US" dirty="0"/>
              <a:t>The project aims to create a significant impact on road safety through advanced AI solutions.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Future work could explore further enhancements and broader applications.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8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4174D-99FA-D014-EC3E-1C20CF81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2395489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0BBB74A-C81F-B507-F805-5E0BA3395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08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292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Gill Sans MT</vt:lpstr>
      <vt:lpstr>Wingdings</vt:lpstr>
      <vt:lpstr>Office Theme</vt:lpstr>
      <vt:lpstr>Gallery</vt:lpstr>
      <vt:lpstr>AIML PROJECT – REVIEW-1</vt:lpstr>
      <vt:lpstr>Project Outcomes</vt:lpstr>
      <vt:lpstr>Project Feasibility Analysis</vt:lpstr>
      <vt:lpstr>Oriented with Societal Needs</vt:lpstr>
      <vt:lpstr>Novelty of the Project Title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Pranay Varma</dc:creator>
  <cp:lastModifiedBy>Pranay Varma</cp:lastModifiedBy>
  <cp:revision>1</cp:revision>
  <dcterms:created xsi:type="dcterms:W3CDTF">2024-10-08T15:58:26Z</dcterms:created>
  <dcterms:modified xsi:type="dcterms:W3CDTF">2024-10-08T16:15:12Z</dcterms:modified>
</cp:coreProperties>
</file>