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7" r:id="rId2"/>
    <p:sldId id="261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084ECC1-4288-4ABD-BA72-7BB759DECAD0}">
          <p14:sldIdLst>
            <p14:sldId id="267"/>
            <p14:sldId id="261"/>
            <p14:sldId id="258"/>
            <p14:sldId id="259"/>
            <p14:sldId id="260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D553F7-D38D-4DE7-ABA3-98DFE4FCA807}" v="1" dt="2025-08-21T05:34:07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90" d="100"/>
          <a:sy n="90" d="100"/>
        </p:scale>
        <p:origin x="38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4183D-7D37-D849-B673-1564B3D12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B72D3-2FB2-4971-1C04-622089885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14D2-A65B-5652-0CA9-F1D4D75D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71DC-B25F-4128-96D8-A1EC762E6E4C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DA681-2A93-98F1-26BE-C354D2975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2C2D4-3124-0BE6-9FF3-621A17CF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B40C-8820-4CB5-8B0C-2A94C399E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92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B399A-C692-D5F8-6806-AF3DE365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4A2B0-6609-9991-184D-8DEDD2A94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1A614-3095-DE8F-6512-64FCDF23C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71DC-B25F-4128-96D8-A1EC762E6E4C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BBB30-2CC9-230E-9F40-427F3D30B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F115F-A7E5-2AC3-D5C1-1B3115E13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B40C-8820-4CB5-8B0C-2A94C399E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36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66C2E-B1AB-B1C3-91E4-9EAF765BD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CABA5-A569-3FFB-EE52-25CF5BF70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B6404-1189-6EE7-572B-88865C2FB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71DC-B25F-4128-96D8-A1EC762E6E4C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16668-ECD6-5C37-F694-6C0587DDF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204A0-FBCF-BFDD-A101-9F1AE537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B40C-8820-4CB5-8B0C-2A94C399E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01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6A45-B96B-0DD6-9066-9FD68D699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60E01-157F-8AC1-7634-DE5C3F57F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AB6F5-5AFA-DE56-CAC5-35C6E368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71DC-B25F-4128-96D8-A1EC762E6E4C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92B54-EE2B-2F7F-D009-28739D63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2D96F-9561-5610-BAF0-32C7B4B4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B40C-8820-4CB5-8B0C-2A94C399E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21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56463-39D9-7F00-9FE8-661BCC1AD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A0458-E91F-0A77-EBE9-535B957CB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F40B5-4EEA-9F99-F819-46BDE06D1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71DC-B25F-4128-96D8-A1EC762E6E4C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8E2D1-ECBE-0C29-63C9-B5A3DBF6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19B1A-5829-CFB1-CD32-FEC9341A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B40C-8820-4CB5-8B0C-2A94C399E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59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80E9-60D7-DEA7-9775-04092C3D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9F64-907C-93E3-0377-75CA5B965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851C2-DE51-FFD3-BE3F-43E4BA505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DBC45-8294-DA7F-B092-61984E86F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71DC-B25F-4128-96D8-A1EC762E6E4C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23749-41AA-140B-600E-C785532D2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28DE4-4541-926C-A2DA-DA9A9EA5F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B40C-8820-4CB5-8B0C-2A94C399E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0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87D70-9B18-6C1B-E7C9-6FF9B1E8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52F1D-1C5C-8005-87B3-069FB0379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E73CC-67DF-D24D-6BF2-0F8705204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59AD3-4D06-0938-A9B1-72BD54CE0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2D5B0-8616-2C76-1976-5C7CECBBB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D931B-0559-D014-BFD1-678B3820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71DC-B25F-4128-96D8-A1EC762E6E4C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F8B3F-0FD1-6638-9F01-AB992987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859B7F-789B-644B-3780-8CE9D8A2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B40C-8820-4CB5-8B0C-2A94C399E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8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F9561-E233-0C62-4B33-E5BBBF3F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EF00E6-AA97-8447-5B12-DAF3DCDF0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71DC-B25F-4128-96D8-A1EC762E6E4C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FA17F-E1B4-7981-FB7F-F4A8DA81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ADC2D-9DE5-B03A-1B73-2AB78B6F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B40C-8820-4CB5-8B0C-2A94C399E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31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8C14FC-21F8-036A-FD08-58827206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71DC-B25F-4128-96D8-A1EC762E6E4C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F29EF-EAE9-CD5B-AD4D-8DEAEB98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A9C1D-7049-305C-3C44-1AB6144C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B40C-8820-4CB5-8B0C-2A94C399E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51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DBF4-48D5-59DF-E753-64FB520D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E288B-1775-D907-87D8-9E9F408F7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AAE03-9F88-3E45-FD0C-5AA1EBA7C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20D60-DA82-301C-CE7B-C6AB1914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71DC-B25F-4128-96D8-A1EC762E6E4C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EF225-8D24-72AD-D4B6-51E72A83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8DEDD-8B5C-E471-DC88-19C475170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B40C-8820-4CB5-8B0C-2A94C399E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8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E91AA-316E-F0AC-78DC-FFA705F59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45632-EC19-20F7-74EA-72831D2CF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286C0-669A-CB66-36D5-8B9B6B526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4FC38-D077-C28A-B2E1-86ACFBE3A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71DC-B25F-4128-96D8-A1EC762E6E4C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B625E-E2C8-992A-B613-FBA04CA4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42EB4-E530-C9B3-5C6A-800B5B58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B40C-8820-4CB5-8B0C-2A94C399E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55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2728C-CA0C-5B57-CA65-824D27B64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B67CE-EF07-2597-EC59-D800A4B4A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310F0-8C0B-D50A-8BDD-C08F46F90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6871DC-B25F-4128-96D8-A1EC762E6E4C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A9B9D-9437-4E68-ABF2-DBCDEB72C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87397-7FE6-9E1D-C12A-FAB1977AC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30B40C-8820-4CB5-8B0C-2A94C399E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96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AA8B-6379-0670-29CF-0166E4E56F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E598A-3111-D729-A112-ABC6E1087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6B58E-B25D-0FF9-66B3-643E941A0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5561CE-CF38-992A-5DD3-AEE553F33679}"/>
              </a:ext>
            </a:extLst>
          </p:cNvPr>
          <p:cNvSpPr txBox="1"/>
          <p:nvPr/>
        </p:nvSpPr>
        <p:spPr>
          <a:xfrm>
            <a:off x="474133" y="3922236"/>
            <a:ext cx="64346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>
                    <a:lumMod val="95000"/>
                  </a:schemeClr>
                </a:solidFill>
              </a:rPr>
              <a:t>2310030378-V.RAKESH REDDY</a:t>
            </a:r>
          </a:p>
          <a:p>
            <a:r>
              <a:rPr lang="en-IN" sz="2400" b="1" dirty="0">
                <a:solidFill>
                  <a:schemeClr val="bg1">
                    <a:lumMod val="95000"/>
                  </a:schemeClr>
                </a:solidFill>
              </a:rPr>
              <a:t>2310030382-P.JAYASIMHA REDDY</a:t>
            </a:r>
          </a:p>
          <a:p>
            <a:r>
              <a:rPr lang="en-IN" sz="2400" b="1" dirty="0">
                <a:solidFill>
                  <a:schemeClr val="bg1">
                    <a:lumMod val="95000"/>
                  </a:schemeClr>
                </a:solidFill>
              </a:rPr>
              <a:t>2310030385-N.PARTHA SARATHI REDDY</a:t>
            </a:r>
          </a:p>
          <a:p>
            <a:r>
              <a:rPr lang="en-IN" sz="2400" b="1" dirty="0">
                <a:solidFill>
                  <a:schemeClr val="bg1">
                    <a:lumMod val="95000"/>
                  </a:schemeClr>
                </a:solidFill>
              </a:rPr>
              <a:t>2310030387-K.AKHIL REDDY</a:t>
            </a:r>
          </a:p>
          <a:p>
            <a:r>
              <a:rPr lang="en-IN" sz="2400" b="1" dirty="0">
                <a:solidFill>
                  <a:schemeClr val="bg1">
                    <a:lumMod val="95000"/>
                  </a:schemeClr>
                </a:solidFill>
              </a:rPr>
              <a:t>2310030389-Y.SAKETH REDDY</a:t>
            </a:r>
          </a:p>
        </p:txBody>
      </p:sp>
    </p:spTree>
    <p:extLst>
      <p:ext uri="{BB962C8B-B14F-4D97-AF65-F5344CB8AC3E}">
        <p14:creationId xmlns:p14="http://schemas.microsoft.com/office/powerpoint/2010/main" val="2570912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E13B-2648-BC37-0816-460B852745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F1BDB-0B29-DEEE-064F-09E7FDF2D7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E0113-57B8-C0AA-A8BF-0C784CFD5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79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F7B1-3EDF-8C63-58A1-67FC397600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E6800-7F6A-7A8C-B4C4-9D3803802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924663-4A26-E0F2-444A-B016C708D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2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817E-53BE-8259-8B13-7C0FF01406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14820-8EA4-103D-6377-62AD27FA99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516F5-312A-29EC-D77C-DFCCEB70E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3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70BD6-6C58-229A-0192-523EFE3CF9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0DC3A-88D2-10FE-C658-EFDCBCD55C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A61E1E-ABC9-E821-A62D-A520BD5E2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734" y="0"/>
            <a:ext cx="12259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6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8542-4ABA-24EC-1E69-D8BD8B4B0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73B7F-FC47-BC41-132F-4026C60480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CDE53C-1573-0AA1-49A1-11427BBD9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5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AEB63-E390-84BB-3B80-78BAB29723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A09A1-1677-E86A-8241-AE6E73D57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166C9-8639-4081-C538-6B6E927D8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6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D3E12-C204-178F-DC60-F88B31C381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56B46-DE64-D987-FA9D-607A00853A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FF6967-CD03-388A-0358-A87E96AC0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9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84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C6750-76C1-5995-90F1-8F2272112D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612B0-82D5-133B-CF33-1039DBEA23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344C3E-B213-2636-B4E2-9FF8B8DC9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87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17A7-FA7B-2C0E-4D8F-EB8B641FD0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EDB94-FD24-D08F-878F-385449EBC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9F61D-7D7B-0CF7-8E0E-F58A7C7F0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14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21</Words>
  <Application>Microsoft Office PowerPoint</Application>
  <PresentationFormat>Widescreen</PresentationFormat>
  <Paragraphs>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nitturu.parthu1205@gmail.com</dc:creator>
  <cp:lastModifiedBy>nitturu.parthu1205@gmail.com</cp:lastModifiedBy>
  <cp:revision>2</cp:revision>
  <dcterms:created xsi:type="dcterms:W3CDTF">2025-08-21T05:19:59Z</dcterms:created>
  <dcterms:modified xsi:type="dcterms:W3CDTF">2025-08-21T05:39:10Z</dcterms:modified>
</cp:coreProperties>
</file>